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2" r:id="rId4"/>
    <p:sldId id="263" r:id="rId5"/>
    <p:sldId id="264" r:id="rId6"/>
    <p:sldId id="265" r:id="rId7"/>
    <p:sldId id="266" r:id="rId8"/>
    <p:sldId id="268" r:id="rId9"/>
    <p:sldId id="267" r:id="rId10"/>
    <p:sldId id="258" r:id="rId11"/>
    <p:sldId id="259" r:id="rId12"/>
    <p:sldId id="261" r:id="rId13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5" name="Imagem 74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34966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1278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1867680"/>
            <a:ext cx="7772040" cy="164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7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ADOT DOG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23000"/>
              </a:lnSpc>
            </a:pPr>
            <a:r>
              <a:rPr lang="pt-BR" sz="2400" b="1" strike="noStrike" spc="-1">
                <a:solidFill>
                  <a:srgbClr val="009FD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Artefatos e Atividades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685800" y="704880"/>
            <a:ext cx="3634200" cy="1455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Processo de Desenvolvimentos Software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Artefato #3: Gráfico Burndown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Shape 5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95" y="2047518"/>
            <a:ext cx="8459850" cy="211496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Atividade #2: Retrospectiva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lvl="0" fontAlgn="base"/>
            <a:r>
              <a:rPr lang="pt-BR" b="1" dirty="0"/>
              <a:t>O que foi bem </a:t>
            </a:r>
            <a:endParaRPr lang="pt-BR" sz="1600" dirty="0"/>
          </a:p>
          <a:p>
            <a:r>
              <a:rPr lang="pt-BR"/>
              <a:t>	A </a:t>
            </a:r>
            <a:r>
              <a:rPr lang="pt-BR" dirty="0"/>
              <a:t>equipe caminhou junto no desenvolvimento da Sprint obtendo uma resolução e ampliação dos testes mais satisfatória.</a:t>
            </a:r>
          </a:p>
          <a:p>
            <a:pPr lvl="0" fontAlgn="base"/>
            <a:r>
              <a:rPr lang="pt-BR" b="1" dirty="0"/>
              <a:t> O que não foi tão bem</a:t>
            </a:r>
            <a:endParaRPr lang="pt-BR" sz="1600" dirty="0"/>
          </a:p>
          <a:p>
            <a:r>
              <a:rPr lang="pt-BR" dirty="0"/>
              <a:t>	A Implementação de uma Nova Funcionalidade que deveria ser feita no Início do Projeto acarretou em Modificações em alguns pacotes.</a:t>
            </a:r>
          </a:p>
          <a:p>
            <a:pPr lvl="0" fontAlgn="base"/>
            <a:r>
              <a:rPr lang="pt-BR" b="1" dirty="0"/>
              <a:t>Melhoras</a:t>
            </a:r>
            <a:endParaRPr lang="pt-BR" sz="1600" dirty="0"/>
          </a:p>
          <a:p>
            <a:r>
              <a:rPr lang="pt-BR" dirty="0"/>
              <a:t>	A equipe busca a entrega do produto ao cliente de acordo com os requisitos solicitados do mesmo.</a:t>
            </a:r>
          </a:p>
          <a:p>
            <a:pPr marL="45720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9" y="1734376"/>
            <a:ext cx="7630224" cy="26751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631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14" y="1734376"/>
            <a:ext cx="6799934" cy="26751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830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14" y="1951394"/>
            <a:ext cx="6799934" cy="22411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0066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14" y="1893473"/>
            <a:ext cx="6799934" cy="23569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80328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66" y="2431784"/>
            <a:ext cx="6390830" cy="12803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93795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66" y="2524185"/>
            <a:ext cx="6390830" cy="10955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3771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66" y="1979238"/>
            <a:ext cx="6390830" cy="21854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416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#2: Sprint Backlog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Shape 4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32" y="2247335"/>
            <a:ext cx="6224975" cy="141869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25</Words>
  <Application>Microsoft Office PowerPoint</Application>
  <PresentationFormat>Apresentação na tela (16:9)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Danilo Matheus</cp:lastModifiedBy>
  <cp:revision>6</cp:revision>
  <dcterms:modified xsi:type="dcterms:W3CDTF">2016-11-16T00:15:19Z</dcterms:modified>
  <dc:language>pt-BR</dc:language>
</cp:coreProperties>
</file>