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noFill/>
              <a:miter lim="400000"/>
            </a:ln>
          </a:right>
          <a:top>
            <a:ln w="12700" cap="flat">
              <a:noFill/>
              <a:miter lim="400000"/>
            </a:ln>
          </a:top>
          <a:bottom>
            <a:ln w="12700" cap="flat">
              <a:noFill/>
              <a:miter lim="400000"/>
            </a:ln>
          </a:bottom>
          <a:insideH>
            <a:ln w="12700" cap="flat">
              <a:noFill/>
              <a:miter lim="400000"/>
            </a:ln>
          </a:insideH>
          <a:insideV>
            <a:ln w="254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25400" cap="flat">
              <a:solidFill>
                <a:srgbClr val="3797C6"/>
              </a:solidFill>
              <a:prstDash val="solid"/>
              <a:miter lim="400000"/>
            </a:ln>
          </a:top>
          <a:bottom>
            <a:ln w="12700" cap="flat">
              <a:noFill/>
              <a:miter lim="400000"/>
            </a:ln>
          </a:bottom>
          <a:insideH>
            <a:ln w="254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25400" cap="flat">
              <a:solidFill>
                <a:srgbClr val="B8B8B8"/>
              </a:solidFill>
              <a:prstDash val="solid"/>
              <a:miter lim="400000"/>
            </a:ln>
          </a:top>
          <a:bottom>
            <a:ln w="25400" cap="flat">
              <a:solidFill>
                <a:srgbClr val="B8B8B8"/>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25400" cap="flat">
              <a:solidFill>
                <a:srgbClr val="606060"/>
              </a:solidFill>
              <a:prstDash val="solid"/>
              <a:miter lim="400000"/>
            </a:ln>
          </a:left>
          <a:right>
            <a:ln w="25400" cap="flat">
              <a:solidFill>
                <a:srgbClr val="606060"/>
              </a:solidFill>
              <a:prstDash val="solid"/>
              <a:miter lim="400000"/>
            </a:ln>
          </a:right>
          <a:top>
            <a:ln w="635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25400" cap="flat">
              <a:solidFill>
                <a:srgbClr val="5D5D5D"/>
              </a:solidFill>
              <a:custDash>
                <a:ds d="200000" sp="200000"/>
              </a:custDash>
              <a:miter lim="400000"/>
            </a:ln>
          </a:left>
          <a:right>
            <a:ln w="25400" cap="flat">
              <a:solidFill>
                <a:srgbClr val="5D5D5D"/>
              </a:solidFill>
              <a:custDash>
                <a:ds d="200000" sp="200000"/>
              </a:custDash>
              <a:miter lim="400000"/>
            </a:ln>
          </a:right>
          <a:top>
            <a:ln w="25400" cap="flat">
              <a:solidFill>
                <a:srgbClr val="5D5D5D"/>
              </a:solidFill>
              <a:custDash>
                <a:ds d="200000" sp="200000"/>
              </a:custDash>
              <a:miter lim="400000"/>
            </a:ln>
          </a:top>
          <a:bottom>
            <a:ln w="25400" cap="flat">
              <a:solidFill>
                <a:srgbClr val="5D5D5D"/>
              </a:solidFill>
              <a:custDash>
                <a:ds d="200000" sp="200000"/>
              </a:custDash>
              <a:miter lim="400000"/>
            </a:ln>
          </a:bottom>
          <a:insideH>
            <a:ln w="25400" cap="flat">
              <a:solidFill>
                <a:srgbClr val="5D5D5D"/>
              </a:solidFill>
              <a:custDash>
                <a:ds d="200000" sp="200000"/>
              </a:custDash>
              <a:miter lim="400000"/>
            </a:ln>
          </a:insideH>
          <a:insideV>
            <a:ln w="254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25400" cap="flat">
              <a:solidFill>
                <a:srgbClr val="000000"/>
              </a:solidFill>
              <a:prstDash val="solid"/>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prstDash val="solid"/>
              <a:miter lim="400000"/>
            </a:ln>
          </a:top>
          <a:bottom>
            <a:ln w="12700" cap="flat">
              <a:noFill/>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12700" cap="flat">
              <a:noFill/>
              <a:miter lim="400000"/>
            </a:ln>
          </a:top>
          <a:bottom>
            <a:ln w="25400" cap="flat">
              <a:solidFill>
                <a:srgbClr val="000000"/>
              </a:solidFill>
              <a:prstDash val="solid"/>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3214687" y="25706784"/>
            <a:ext cx="26489026" cy="1857071"/>
          </a:xfrm>
          <a:prstGeom prst="rect">
            <a:avLst/>
          </a:prstGeom>
        </p:spPr>
        <p:txBody>
          <a:bodyPr>
            <a:spAutoFit/>
          </a:bodyPr>
          <a:lstStyle>
            <a:lvl1pPr>
              <a:defRPr i="1" sz="10800"/>
            </a:lvl1pPr>
          </a:lstStyle>
          <a:p>
            <a:pPr/>
            <a:r>
              <a:t>–Johnny Appleseed</a:t>
            </a:r>
          </a:p>
        </p:txBody>
      </p:sp>
      <p:sp>
        <p:nvSpPr>
          <p:cNvPr id="94" name="“Type a quote here.”"/>
          <p:cNvSpPr txBox="1"/>
          <p:nvPr>
            <p:ph type="body" sz="quarter" idx="14"/>
          </p:nvPr>
        </p:nvSpPr>
        <p:spPr>
          <a:xfrm>
            <a:off x="3214687" y="19898734"/>
            <a:ext cx="26489026" cy="2550681"/>
          </a:xfrm>
          <a:prstGeom prst="rect">
            <a:avLst/>
          </a:prstGeom>
        </p:spPr>
        <p:txBody>
          <a:bodyPr anchor="ctr">
            <a:spAutoFit/>
          </a:bodyPr>
          <a:lstStyle>
            <a:lvl1pPr>
              <a:defRPr sz="152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2404316" y="9601200"/>
            <a:ext cx="37727032" cy="25171004"/>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4105912" y="10332984"/>
            <a:ext cx="24688805" cy="16467775"/>
          </a:xfrm>
          <a:prstGeom prst="rect">
            <a:avLst/>
          </a:prstGeom>
        </p:spPr>
        <p:txBody>
          <a:bodyPr lIns="91439" tIns="45719" rIns="91439" bIns="45719">
            <a:noAutofit/>
          </a:bodyPr>
          <a:lstStyle/>
          <a:p>
            <a:pPr/>
          </a:p>
        </p:txBody>
      </p:sp>
      <p:sp>
        <p:nvSpPr>
          <p:cNvPr id="21" name="Title Text"/>
          <p:cNvSpPr txBox="1"/>
          <p:nvPr>
            <p:ph type="title"/>
          </p:nvPr>
        </p:nvSpPr>
        <p:spPr>
          <a:xfrm>
            <a:off x="3214687" y="26606896"/>
            <a:ext cx="26489026" cy="3600451"/>
          </a:xfrm>
          <a:prstGeom prst="rect">
            <a:avLst/>
          </a:prstGeom>
        </p:spPr>
        <p:txBody>
          <a:bodyPr/>
          <a:lstStyle/>
          <a:p>
            <a:pPr/>
            <a:r>
              <a:t>Title Text</a:t>
            </a:r>
          </a:p>
        </p:txBody>
      </p:sp>
      <p:sp>
        <p:nvSpPr>
          <p:cNvPr id="22" name="Body Level One…"/>
          <p:cNvSpPr txBox="1"/>
          <p:nvPr>
            <p:ph type="body" sz="quarter" idx="1"/>
          </p:nvPr>
        </p:nvSpPr>
        <p:spPr>
          <a:xfrm>
            <a:off x="3214687" y="30239493"/>
            <a:ext cx="26489026" cy="28610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214687" y="17766506"/>
            <a:ext cx="26489026" cy="8358188"/>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5730180" y="11154966"/>
            <a:ext cx="31391424" cy="20927617"/>
          </a:xfrm>
          <a:prstGeom prst="rect">
            <a:avLst/>
          </a:prstGeom>
        </p:spPr>
        <p:txBody>
          <a:bodyPr lIns="91439" tIns="45719" rIns="91439" bIns="45719">
            <a:noAutofit/>
          </a:bodyPr>
          <a:lstStyle/>
          <a:p>
            <a:pPr/>
          </a:p>
        </p:txBody>
      </p:sp>
      <p:sp>
        <p:nvSpPr>
          <p:cNvPr id="39" name="Title Text"/>
          <p:cNvSpPr txBox="1"/>
          <p:nvPr>
            <p:ph type="title"/>
          </p:nvPr>
        </p:nvSpPr>
        <p:spPr>
          <a:xfrm>
            <a:off x="2411015" y="11208543"/>
            <a:ext cx="13501689" cy="10094120"/>
          </a:xfrm>
          <a:prstGeom prst="rect">
            <a:avLst/>
          </a:prstGeom>
        </p:spPr>
        <p:txBody>
          <a:bodyPr/>
          <a:lstStyle>
            <a:lvl1pPr>
              <a:defRPr sz="27000"/>
            </a:lvl1pPr>
          </a:lstStyle>
          <a:p>
            <a:pPr/>
            <a:r>
              <a:t>Title Text</a:t>
            </a:r>
          </a:p>
        </p:txBody>
      </p:sp>
      <p:sp>
        <p:nvSpPr>
          <p:cNvPr id="40" name="Body Level One…"/>
          <p:cNvSpPr txBox="1"/>
          <p:nvPr>
            <p:ph type="body" sz="quarter" idx="1"/>
          </p:nvPr>
        </p:nvSpPr>
        <p:spPr>
          <a:xfrm>
            <a:off x="2411015" y="21559837"/>
            <a:ext cx="13501689" cy="1041558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2411015" y="10244137"/>
            <a:ext cx="28096370" cy="5464970"/>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2411015" y="10244137"/>
            <a:ext cx="28096370" cy="5464970"/>
          </a:xfrm>
          <a:prstGeom prst="rect">
            <a:avLst/>
          </a:prstGeom>
        </p:spPr>
        <p:txBody>
          <a:bodyPr anchor="ctr"/>
          <a:lstStyle/>
          <a:p>
            <a:pPr/>
            <a:r>
              <a:t>Title Text</a:t>
            </a:r>
          </a:p>
        </p:txBody>
      </p:sp>
      <p:sp>
        <p:nvSpPr>
          <p:cNvPr id="57" name="Body Level One…"/>
          <p:cNvSpPr txBox="1"/>
          <p:nvPr>
            <p:ph type="body" sz="half" idx="1"/>
          </p:nvPr>
        </p:nvSpPr>
        <p:spPr>
          <a:xfrm>
            <a:off x="2411015" y="16159162"/>
            <a:ext cx="28096370" cy="15912704"/>
          </a:xfrm>
          <a:prstGeom prst="rect">
            <a:avLst/>
          </a:prstGeom>
        </p:spPr>
        <p:txBody>
          <a:bodyPr anchor="ctr"/>
          <a:lstStyle>
            <a:lvl1pPr marL="2000250" indent="-2000250" algn="l">
              <a:spcBef>
                <a:spcPts val="18900"/>
              </a:spcBef>
              <a:buSzPct val="145000"/>
              <a:buChar char="•"/>
              <a:defRPr sz="14400"/>
            </a:lvl1pPr>
            <a:lvl2pPr marL="2444750" indent="-2000250" algn="l">
              <a:spcBef>
                <a:spcPts val="18900"/>
              </a:spcBef>
              <a:buSzPct val="145000"/>
              <a:buChar char="•"/>
              <a:defRPr sz="14400"/>
            </a:lvl2pPr>
            <a:lvl3pPr marL="2889250" indent="-2000250" algn="l">
              <a:spcBef>
                <a:spcPts val="18900"/>
              </a:spcBef>
              <a:buSzPct val="145000"/>
              <a:buChar char="•"/>
              <a:defRPr sz="14400"/>
            </a:lvl3pPr>
            <a:lvl4pPr marL="3333750" indent="-2000250" algn="l">
              <a:spcBef>
                <a:spcPts val="18900"/>
              </a:spcBef>
              <a:buSzPct val="145000"/>
              <a:buChar char="•"/>
              <a:defRPr sz="14400"/>
            </a:lvl4pPr>
            <a:lvl5pPr marL="3778250" indent="-2000250" algn="l">
              <a:spcBef>
                <a:spcPts val="18900"/>
              </a:spcBef>
              <a:buSzPct val="145000"/>
              <a:buChar char="•"/>
              <a:defRPr sz="144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343257" y="16148445"/>
            <a:ext cx="23869055" cy="15912704"/>
          </a:xfrm>
          <a:prstGeom prst="rect">
            <a:avLst/>
          </a:prstGeom>
        </p:spPr>
        <p:txBody>
          <a:bodyPr lIns="91439" tIns="45719" rIns="91439" bIns="45719">
            <a:noAutofit/>
          </a:bodyPr>
          <a:lstStyle/>
          <a:p>
            <a:pPr/>
          </a:p>
        </p:txBody>
      </p:sp>
      <p:sp>
        <p:nvSpPr>
          <p:cNvPr id="66" name="Title Text"/>
          <p:cNvSpPr txBox="1"/>
          <p:nvPr>
            <p:ph type="title"/>
          </p:nvPr>
        </p:nvSpPr>
        <p:spPr>
          <a:xfrm>
            <a:off x="2411015" y="10244137"/>
            <a:ext cx="28096370" cy="5464970"/>
          </a:xfrm>
          <a:prstGeom prst="rect">
            <a:avLst/>
          </a:prstGeom>
        </p:spPr>
        <p:txBody>
          <a:bodyPr anchor="ctr"/>
          <a:lstStyle/>
          <a:p>
            <a:pPr/>
            <a:r>
              <a:t>Title Text</a:t>
            </a:r>
          </a:p>
        </p:txBody>
      </p:sp>
      <p:sp>
        <p:nvSpPr>
          <p:cNvPr id="67" name="Body Level One…"/>
          <p:cNvSpPr txBox="1"/>
          <p:nvPr>
            <p:ph type="body" sz="quarter" idx="1"/>
          </p:nvPr>
        </p:nvSpPr>
        <p:spPr>
          <a:xfrm>
            <a:off x="2411015" y="16159162"/>
            <a:ext cx="13501689" cy="15912704"/>
          </a:xfrm>
          <a:prstGeom prst="rect">
            <a:avLst/>
          </a:prstGeom>
        </p:spPr>
        <p:txBody>
          <a:bodyPr anchor="ctr"/>
          <a:lstStyle>
            <a:lvl1pPr marL="1543050" indent="-1543050" algn="l">
              <a:spcBef>
                <a:spcPts val="14400"/>
              </a:spcBef>
              <a:buSzPct val="145000"/>
              <a:buChar char="•"/>
              <a:defRPr sz="12600"/>
            </a:lvl1pPr>
            <a:lvl2pPr marL="1885950" indent="-1543050" algn="l">
              <a:spcBef>
                <a:spcPts val="14400"/>
              </a:spcBef>
              <a:buSzPct val="145000"/>
              <a:buChar char="•"/>
              <a:defRPr sz="12600"/>
            </a:lvl2pPr>
            <a:lvl3pPr marL="2228850" indent="-1543050" algn="l">
              <a:spcBef>
                <a:spcPts val="14400"/>
              </a:spcBef>
              <a:buSzPct val="145000"/>
              <a:buChar char="•"/>
              <a:defRPr sz="12600"/>
            </a:lvl3pPr>
            <a:lvl4pPr marL="2571750" indent="-1543050" algn="l">
              <a:spcBef>
                <a:spcPts val="14400"/>
              </a:spcBef>
              <a:buSzPct val="145000"/>
              <a:buChar char="•"/>
              <a:defRPr sz="12600"/>
            </a:lvl4pPr>
            <a:lvl5pPr marL="2914650" indent="-1543050" algn="l">
              <a:spcBef>
                <a:spcPts val="14400"/>
              </a:spcBef>
              <a:buSzPct val="145000"/>
              <a:buChar char="•"/>
              <a:defRPr sz="126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5807283" y="33132712"/>
            <a:ext cx="1286689" cy="13493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sz="half" idx="1"/>
          </p:nvPr>
        </p:nvSpPr>
        <p:spPr>
          <a:xfrm>
            <a:off x="2411015" y="12815887"/>
            <a:ext cx="28096370" cy="18259426"/>
          </a:xfrm>
          <a:prstGeom prst="rect">
            <a:avLst/>
          </a:prstGeom>
        </p:spPr>
        <p:txBody>
          <a:bodyPr anchor="ctr"/>
          <a:lstStyle>
            <a:lvl1pPr marL="2000250" indent="-2000250" algn="l">
              <a:spcBef>
                <a:spcPts val="18900"/>
              </a:spcBef>
              <a:buSzPct val="145000"/>
              <a:buChar char="•"/>
              <a:defRPr sz="14400"/>
            </a:lvl1pPr>
            <a:lvl2pPr marL="2444750" indent="-2000250" algn="l">
              <a:spcBef>
                <a:spcPts val="18900"/>
              </a:spcBef>
              <a:buSzPct val="145000"/>
              <a:buChar char="•"/>
              <a:defRPr sz="14400"/>
            </a:lvl2pPr>
            <a:lvl3pPr marL="2889250" indent="-2000250" algn="l">
              <a:spcBef>
                <a:spcPts val="18900"/>
              </a:spcBef>
              <a:buSzPct val="145000"/>
              <a:buChar char="•"/>
              <a:defRPr sz="14400"/>
            </a:lvl3pPr>
            <a:lvl4pPr marL="3333750" indent="-2000250" algn="l">
              <a:spcBef>
                <a:spcPts val="18900"/>
              </a:spcBef>
              <a:buSzPct val="145000"/>
              <a:buChar char="•"/>
              <a:defRPr sz="14400"/>
            </a:lvl4pPr>
            <a:lvl5pPr marL="3778250" indent="-2000250" algn="l">
              <a:spcBef>
                <a:spcPts val="18900"/>
              </a:spcBef>
              <a:buSzPct val="145000"/>
              <a:buChar char="•"/>
              <a:defRPr sz="144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6909256" y="22331362"/>
            <a:ext cx="15326079" cy="10222707"/>
          </a:xfrm>
          <a:prstGeom prst="rect">
            <a:avLst/>
          </a:prstGeom>
        </p:spPr>
        <p:txBody>
          <a:bodyPr lIns="91439" tIns="45719" rIns="91439" bIns="45719">
            <a:noAutofit/>
          </a:bodyPr>
          <a:lstStyle/>
          <a:p>
            <a:pPr/>
          </a:p>
        </p:txBody>
      </p:sp>
      <p:sp>
        <p:nvSpPr>
          <p:cNvPr id="84" name="Image"/>
          <p:cNvSpPr/>
          <p:nvPr>
            <p:ph type="pic" sz="quarter" idx="14"/>
          </p:nvPr>
        </p:nvSpPr>
        <p:spPr>
          <a:xfrm>
            <a:off x="16459200" y="11851481"/>
            <a:ext cx="14851857" cy="9901239"/>
          </a:xfrm>
          <a:prstGeom prst="rect">
            <a:avLst/>
          </a:prstGeom>
        </p:spPr>
        <p:txBody>
          <a:bodyPr lIns="91439" tIns="45719" rIns="91439" bIns="45719">
            <a:noAutofit/>
          </a:bodyPr>
          <a:lstStyle/>
          <a:p>
            <a:pPr/>
          </a:p>
        </p:txBody>
      </p:sp>
      <p:sp>
        <p:nvSpPr>
          <p:cNvPr id="85" name="Image"/>
          <p:cNvSpPr/>
          <p:nvPr>
            <p:ph type="pic" idx="15"/>
          </p:nvPr>
        </p:nvSpPr>
        <p:spPr>
          <a:xfrm>
            <a:off x="-6011466" y="11851481"/>
            <a:ext cx="30330575" cy="20220385"/>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214687" y="13748146"/>
            <a:ext cx="26489026" cy="8358189"/>
          </a:xfrm>
          <a:prstGeom prst="rect">
            <a:avLst/>
          </a:prstGeom>
          <a:ln w="25400">
            <a:miter lim="400000"/>
          </a:ln>
          <a:extLst>
            <a:ext uri="{C572A759-6A51-4108-AA02-DFA0A04FC94B}">
              <ma14:wrappingTextBoxFlag xmlns:ma14="http://schemas.microsoft.com/office/mac/drawingml/2011/main" val="1"/>
            </a:ext>
          </a:extLst>
        </p:spPr>
        <p:txBody>
          <a:bodyPr lIns="128587" tIns="128587" rIns="128587" bIns="128587" anchor="b">
            <a:normAutofit fontScale="100000" lnSpcReduction="0"/>
          </a:bodyPr>
          <a:lstStyle/>
          <a:p>
            <a:pPr/>
            <a:r>
              <a:t>Title Text</a:t>
            </a:r>
          </a:p>
        </p:txBody>
      </p:sp>
      <p:sp>
        <p:nvSpPr>
          <p:cNvPr id="3" name="Body Level One…"/>
          <p:cNvSpPr txBox="1"/>
          <p:nvPr>
            <p:ph type="body" idx="1"/>
          </p:nvPr>
        </p:nvSpPr>
        <p:spPr>
          <a:xfrm>
            <a:off x="3214687" y="22363509"/>
            <a:ext cx="26489026" cy="2861073"/>
          </a:xfrm>
          <a:prstGeom prst="rect">
            <a:avLst/>
          </a:prstGeom>
          <a:ln w="25400">
            <a:miter lim="400000"/>
          </a:ln>
          <a:extLst>
            <a:ext uri="{C572A759-6A51-4108-AA02-DFA0A04FC94B}">
              <ma14:wrappingTextBoxFlag xmlns:ma14="http://schemas.microsoft.com/office/mac/drawingml/2011/main" val="1"/>
            </a:ext>
          </a:extLst>
        </p:spPr>
        <p:txBody>
          <a:bodyPr lIns="128587" tIns="128587" rIns="128587" bIns="128587">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5807283" y="33132712"/>
            <a:ext cx="1286689" cy="1335552"/>
          </a:xfrm>
          <a:prstGeom prst="rect">
            <a:avLst/>
          </a:prstGeom>
          <a:ln w="25400">
            <a:miter lim="400000"/>
          </a:ln>
        </p:spPr>
        <p:txBody>
          <a:bodyPr wrap="none" lIns="128587" tIns="128587" rIns="128587" bIns="128587">
            <a:spAutoFit/>
          </a:bodyPr>
          <a:lstStyle>
            <a:lvl1pPr>
              <a:defRPr b="0" sz="7200">
                <a:latin typeface="Helvetica Neue Thin"/>
                <a:ea typeface="Helvetica Neue Thin"/>
                <a:cs typeface="Helvetica Neue Thin"/>
                <a:sym typeface="Helvetica Neue Thi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1pPr>
      <a:lvl2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2pPr>
      <a:lvl3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3pPr>
      <a:lvl4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4pPr>
      <a:lvl5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5pPr>
      <a:lvl6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6pPr>
      <a:lvl7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7pPr>
      <a:lvl8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8pPr>
      <a:lvl9pPr marL="0" marR="0" indent="0" algn="ctr" defTabSz="2628900" rtl="0" latinLnBrk="0">
        <a:lnSpc>
          <a:spcPct val="100000"/>
        </a:lnSpc>
        <a:spcBef>
          <a:spcPts val="0"/>
        </a:spcBef>
        <a:spcAft>
          <a:spcPts val="0"/>
        </a:spcAft>
        <a:buClrTx/>
        <a:buSzTx/>
        <a:buFontTx/>
        <a:buNone/>
        <a:tabLst/>
        <a:defRPr b="0" baseline="0" cap="none" i="0" spc="0" strike="noStrike" sz="36000" u="none">
          <a:solidFill>
            <a:srgbClr val="000000"/>
          </a:solidFill>
          <a:uFillTx/>
          <a:latin typeface="+mn-lt"/>
          <a:ea typeface="+mn-ea"/>
          <a:cs typeface="+mn-cs"/>
          <a:sym typeface="Helvetica Neue Medium"/>
        </a:defRPr>
      </a:lvl9pPr>
    </p:titleStyle>
    <p:bodyStyle>
      <a:lvl1pPr marL="0" marR="0" indent="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1pPr>
      <a:lvl2pPr marL="0" marR="0" indent="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2pPr>
      <a:lvl3pPr marL="0" marR="0" indent="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3pPr>
      <a:lvl4pPr marL="0" marR="0" indent="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4pPr>
      <a:lvl5pPr marL="0" marR="0" indent="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5pPr>
      <a:lvl6pPr marL="0" marR="0" indent="35560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6pPr>
      <a:lvl7pPr marL="0" marR="0" indent="71120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7pPr>
      <a:lvl8pPr marL="0" marR="0" indent="106680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8pPr>
      <a:lvl9pPr marL="0" marR="0" indent="1422400" algn="ctr" defTabSz="2628900" rtl="0" latinLnBrk="0">
        <a:lnSpc>
          <a:spcPct val="100000"/>
        </a:lnSpc>
        <a:spcBef>
          <a:spcPts val="0"/>
        </a:spcBef>
        <a:spcAft>
          <a:spcPts val="0"/>
        </a:spcAft>
        <a:buClrTx/>
        <a:buSzTx/>
        <a:buFontTx/>
        <a:buNone/>
        <a:tabLst/>
        <a:defRPr b="0" baseline="0" cap="none" i="0" spc="0" strike="noStrike" sz="16600" u="none">
          <a:solidFill>
            <a:srgbClr val="000000"/>
          </a:solidFill>
          <a:uFillTx/>
          <a:latin typeface="Helvetica Neue"/>
          <a:ea typeface="Helvetica Neue"/>
          <a:cs typeface="Helvetica Neue"/>
          <a:sym typeface="Helvetica Neue"/>
        </a:defRPr>
      </a:lvl9pPr>
    </p:bodyStyle>
    <p:otherStyle>
      <a:lvl1pPr marL="0" marR="0" indent="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1pPr>
      <a:lvl2pPr marL="0" marR="0" indent="2286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2pPr>
      <a:lvl3pPr marL="0" marR="0" indent="4572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3pPr>
      <a:lvl4pPr marL="0" marR="0" indent="6858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4pPr>
      <a:lvl5pPr marL="0" marR="0" indent="9144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5pPr>
      <a:lvl6pPr marL="0" marR="0" indent="11430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6pPr>
      <a:lvl7pPr marL="0" marR="0" indent="13716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7pPr>
      <a:lvl8pPr marL="0" marR="0" indent="16002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8pPr>
      <a:lvl9pPr marL="0" marR="0" indent="1828800" algn="ctr" defTabSz="2628900" latinLnBrk="0">
        <a:lnSpc>
          <a:spcPct val="100000"/>
        </a:lnSpc>
        <a:spcBef>
          <a:spcPts val="0"/>
        </a:spcBef>
        <a:spcAft>
          <a:spcPts val="0"/>
        </a:spcAft>
        <a:buClrTx/>
        <a:buSzTx/>
        <a:buFontTx/>
        <a:buNone/>
        <a:tabLst/>
        <a:defRPr b="0" baseline="0" cap="none" i="0" spc="0" strike="noStrike" sz="7200" u="none">
          <a:solidFill>
            <a:schemeClr val="tx1"/>
          </a:solidFill>
          <a:uFillTx/>
          <a:latin typeface="+mn-lt"/>
          <a:ea typeface="+mn-ea"/>
          <a:cs typeface="+mn-cs"/>
          <a:sym typeface="Helvetica Neue Thi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mailto:grant.hernandez@ufl.edu" TargetMode="External"/><Relationship Id="rId6" Type="http://schemas.openxmlformats.org/officeDocument/2006/relationships/hyperlink" Target="mailto:huntersearle@ufl.edu" TargetMode="External"/><Relationship Id="rId7" Type="http://schemas.openxmlformats.org/officeDocument/2006/relationships/hyperlink" Target="mailto:owenflannagan@ufl.edu" TargetMode="External"/><Relationship Id="rId8" Type="http://schemas.openxmlformats.org/officeDocument/2006/relationships/hyperlink" Target="mailto:cseiler@ufl.edu" TargetMode="External"/><Relationship Id="rId9" Type="http://schemas.openxmlformats.org/officeDocument/2006/relationships/hyperlink" Target="mailto:butler@ufl.edu" TargetMode="External"/><Relationship Id="rId10" Type="http://schemas.openxmlformats.org/officeDocument/2006/relationships/image" Target="../media/image1.jpeg"/><Relationship Id="rId1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Picture 10" descr="Picture 10"/>
          <p:cNvPicPr>
            <a:picLocks noChangeAspect="1"/>
          </p:cNvPicPr>
          <p:nvPr/>
        </p:nvPicPr>
        <p:blipFill>
          <a:blip r:embed="rId2">
            <a:extLst/>
          </a:blip>
          <a:stretch>
            <a:fillRect/>
          </a:stretch>
        </p:blipFill>
        <p:spPr>
          <a:xfrm>
            <a:off x="-3825839" y="-1"/>
            <a:ext cx="40570077" cy="4648656"/>
          </a:xfrm>
          <a:prstGeom prst="rect">
            <a:avLst/>
          </a:prstGeom>
          <a:ln w="25400">
            <a:miter lim="400000"/>
          </a:ln>
        </p:spPr>
      </p:pic>
      <p:pic>
        <p:nvPicPr>
          <p:cNvPr id="120" name="Graphic 2" descr="Graphic 2"/>
          <p:cNvPicPr>
            <a:picLocks noChangeAspect="1"/>
          </p:cNvPicPr>
          <p:nvPr/>
        </p:nvPicPr>
        <p:blipFill>
          <a:blip r:embed="rId3">
            <a:extLst/>
          </a:blip>
          <a:stretch>
            <a:fillRect/>
          </a:stretch>
        </p:blipFill>
        <p:spPr>
          <a:xfrm>
            <a:off x="29186626" y="274562"/>
            <a:ext cx="3379318" cy="3355521"/>
          </a:xfrm>
          <a:prstGeom prst="rect">
            <a:avLst/>
          </a:prstGeom>
          <a:ln w="25400">
            <a:miter lim="400000"/>
          </a:ln>
        </p:spPr>
      </p:pic>
      <p:pic>
        <p:nvPicPr>
          <p:cNvPr id="121" name="Graphic 4" descr="Graphic 4"/>
          <p:cNvPicPr>
            <a:picLocks noChangeAspect="1"/>
          </p:cNvPicPr>
          <p:nvPr/>
        </p:nvPicPr>
        <p:blipFill>
          <a:blip r:embed="rId4">
            <a:extLst/>
          </a:blip>
          <a:stretch>
            <a:fillRect/>
          </a:stretch>
        </p:blipFill>
        <p:spPr>
          <a:xfrm>
            <a:off x="352455" y="274561"/>
            <a:ext cx="4373772" cy="2600937"/>
          </a:xfrm>
          <a:prstGeom prst="rect">
            <a:avLst/>
          </a:prstGeom>
          <a:ln w="25400">
            <a:miter lim="400000"/>
          </a:ln>
        </p:spPr>
      </p:pic>
      <p:sp>
        <p:nvSpPr>
          <p:cNvPr id="122" name="TextBox 5"/>
          <p:cNvSpPr txBox="1"/>
          <p:nvPr/>
        </p:nvSpPr>
        <p:spPr>
          <a:xfrm>
            <a:off x="4430144" y="25551"/>
            <a:ext cx="24058111" cy="3853543"/>
          </a:xfrm>
          <a:prstGeom prst="rect">
            <a:avLst/>
          </a:prstGeom>
          <a:ln w="254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defRPr b="0" spc="300" sz="8000">
                <a:solidFill>
                  <a:srgbClr val="FFFFFF"/>
                </a:solidFill>
                <a:latin typeface="Helvetica Neue Light"/>
                <a:ea typeface="Helvetica Neue Light"/>
                <a:cs typeface="Helvetica Neue Light"/>
                <a:sym typeface="Helvetica Neue Light"/>
              </a:defRPr>
            </a:pPr>
            <a:r>
              <a:t>Kernel Sanders</a:t>
            </a:r>
          </a:p>
          <a:p>
            <a:pPr defTabSz="457200">
              <a:lnSpc>
                <a:spcPct val="150000"/>
              </a:lnSpc>
              <a:defRPr b="0" sz="4800">
                <a:solidFill>
                  <a:srgbClr val="FFFFFF"/>
                </a:solidFill>
              </a:defRPr>
            </a:pPr>
            <a:r>
              <a:t>Grant Hernandez, Hunter Searle, Owen Flannagan, Claire Seiler, Kevin R.B. Butler </a:t>
            </a:r>
          </a:p>
          <a:p>
            <a:pPr defTabSz="457200">
              <a:defRPr b="0" sz="3600">
                <a:solidFill>
                  <a:srgbClr val="FFFFFF"/>
                </a:solidFill>
              </a:defRPr>
            </a:pPr>
            <a:r>
              <a:t>Computer &amp; Information Science &amp; Engineering, University of Florida</a:t>
            </a:r>
          </a:p>
          <a:p>
            <a:pPr defTabSz="457200">
              <a:defRPr sz="3600">
                <a:solidFill>
                  <a:srgbClr val="FFFFFF"/>
                </a:solidFill>
                <a:latin typeface="Anonymous Pro"/>
                <a:ea typeface="Anonymous Pro"/>
                <a:cs typeface="Anonymous Pro"/>
                <a:sym typeface="Anonymous Pro"/>
              </a:defRPr>
            </a:pPr>
            <a:r>
              <a:rPr u="sng">
                <a:hlinkClick r:id="rId5" invalidUrl="" action="" tgtFrame="" tooltip="" history="1" highlightClick="0" endSnd="0"/>
              </a:rPr>
              <a:t>grant.hernandez@ufl.edu</a:t>
            </a:r>
            <a:r>
              <a:t>, </a:t>
            </a:r>
            <a:r>
              <a:rPr u="sng">
                <a:hlinkClick r:id="rId6" invalidUrl="" action="" tgtFrame="" tooltip="" history="1" highlightClick="0" endSnd="0"/>
              </a:rPr>
              <a:t>huntersearle@ufl.edu</a:t>
            </a:r>
            <a:r>
              <a:t>, </a:t>
            </a:r>
            <a:r>
              <a:rPr u="sng">
                <a:hlinkClick r:id="rId7" invalidUrl="" action="" tgtFrame="" tooltip="" history="1" highlightClick="0" endSnd="0"/>
              </a:rPr>
              <a:t>owenflannagan@ufl.edu</a:t>
            </a:r>
            <a:r>
              <a:t>, </a:t>
            </a:r>
            <a:r>
              <a:rPr u="sng">
                <a:hlinkClick r:id="rId8" invalidUrl="" action="" tgtFrame="" tooltip="" history="1" highlightClick="0" endSnd="0"/>
              </a:rPr>
              <a:t>cseiler@ufl.edu</a:t>
            </a:r>
            <a:r>
              <a:t>, </a:t>
            </a:r>
            <a:r>
              <a:rPr u="sng">
                <a:hlinkClick r:id="rId9" invalidUrl="" action="" tgtFrame="" tooltip="" history="1" highlightClick="0" endSnd="0"/>
              </a:rPr>
              <a:t>butler@ufl.edu</a:t>
            </a:r>
          </a:p>
        </p:txBody>
      </p:sp>
      <p:pic>
        <p:nvPicPr>
          <p:cNvPr id="123" name="symbolic_execution (1).jpg" descr="symbolic_execution (1).jpg"/>
          <p:cNvPicPr>
            <a:picLocks noChangeAspect="1"/>
          </p:cNvPicPr>
          <p:nvPr/>
        </p:nvPicPr>
        <p:blipFill>
          <a:blip r:embed="rId10">
            <a:extLst/>
          </a:blip>
          <a:stretch>
            <a:fillRect/>
          </a:stretch>
        </p:blipFill>
        <p:spPr>
          <a:xfrm>
            <a:off x="17900249" y="7005750"/>
            <a:ext cx="13505820" cy="9990207"/>
          </a:xfrm>
          <a:prstGeom prst="rect">
            <a:avLst/>
          </a:prstGeom>
          <a:ln w="25400">
            <a:miter lim="400000"/>
          </a:ln>
        </p:spPr>
      </p:pic>
      <p:sp>
        <p:nvSpPr>
          <p:cNvPr id="124" name="Rectangle"/>
          <p:cNvSpPr/>
          <p:nvPr/>
        </p:nvSpPr>
        <p:spPr>
          <a:xfrm>
            <a:off x="17239654" y="5020890"/>
            <a:ext cx="15627947" cy="1503461"/>
          </a:xfrm>
          <a:prstGeom prst="rect">
            <a:avLst/>
          </a:prstGeom>
          <a:solidFill>
            <a:schemeClr val="accent1">
              <a:lumOff val="-13575"/>
            </a:schemeClr>
          </a:solidFill>
          <a:ln w="50800">
            <a:solidFill>
              <a:srgbClr val="000000"/>
            </a:solidFill>
            <a:miter lim="400000"/>
          </a:ln>
        </p:spPr>
        <p:txBody>
          <a:bodyPr lIns="128587" tIns="128587" rIns="128587" bIns="128587" anchor="ctr"/>
          <a:lstStyle/>
          <a:p>
            <a:pPr>
              <a:defRPr b="0" sz="9800">
                <a:solidFill>
                  <a:srgbClr val="FFFFFF"/>
                </a:solidFill>
                <a:latin typeface="+mn-lt"/>
                <a:ea typeface="+mn-ea"/>
                <a:cs typeface="+mn-cs"/>
                <a:sym typeface="Helvetica Neue Medium"/>
              </a:defRPr>
            </a:pPr>
          </a:p>
        </p:txBody>
      </p:sp>
      <p:sp>
        <p:nvSpPr>
          <p:cNvPr id="125" name="Symbolic Execution"/>
          <p:cNvSpPr txBox="1"/>
          <p:nvPr/>
        </p:nvSpPr>
        <p:spPr>
          <a:xfrm>
            <a:off x="18213899" y="4705296"/>
            <a:ext cx="13679456" cy="1790808"/>
          </a:xfrm>
          <a:prstGeom prst="rect">
            <a:avLst/>
          </a:prstGeom>
          <a:ln w="25400">
            <a:miter lim="400000"/>
          </a:ln>
          <a:extLst>
            <a:ext uri="{C572A759-6A51-4108-AA02-DFA0A04FC94B}">
              <ma14:wrappingTextBoxFlag xmlns:ma14="http://schemas.microsoft.com/office/mac/drawingml/2011/main" val="1"/>
            </a:ext>
          </a:extLst>
        </p:spPr>
        <p:txBody>
          <a:bodyPr lIns="128587" tIns="128587" rIns="128587" bIns="128587" anchor="ctr"/>
          <a:lstStyle/>
          <a:p>
            <a:pPr>
              <a:defRPr sz="9200">
                <a:solidFill>
                  <a:srgbClr val="FF6002"/>
                </a:solidFill>
              </a:defRPr>
            </a:pPr>
            <a:r>
              <a:rPr sz="8800"/>
              <a:t>Symbolic</a:t>
            </a:r>
            <a:r>
              <a:t> Execution</a:t>
            </a:r>
          </a:p>
        </p:txBody>
      </p:sp>
      <p:sp>
        <p:nvSpPr>
          <p:cNvPr id="126" name="Execution begins at the entry point. At each branch or memory access, execution splits into different paths, tracking the constraints of each path. When execution reaches an undesired state (red), that path is killed. When execution reaches the desired state (green) the constraints are passed to a solver that calculates the required input to arrive at that state."/>
          <p:cNvSpPr txBox="1"/>
          <p:nvPr/>
        </p:nvSpPr>
        <p:spPr>
          <a:xfrm>
            <a:off x="17332601" y="17051047"/>
            <a:ext cx="14641117" cy="8339839"/>
          </a:xfrm>
          <a:prstGeom prst="rect">
            <a:avLst/>
          </a:prstGeom>
          <a:ln w="25400">
            <a:miter lim="400000"/>
          </a:ln>
          <a:extLst>
            <a:ext uri="{C572A759-6A51-4108-AA02-DFA0A04FC94B}">
              <ma14:wrappingTextBoxFlag xmlns:ma14="http://schemas.microsoft.com/office/mac/drawingml/2011/main" val="1"/>
            </a:ext>
          </a:extLst>
        </p:spPr>
        <p:txBody>
          <a:bodyPr lIns="128587" tIns="128587" rIns="128587" bIns="128587" anchor="ctr"/>
          <a:lstStyle>
            <a:lvl1pPr>
              <a:defRPr sz="5300"/>
            </a:lvl1pPr>
          </a:lstStyle>
          <a:p>
            <a:pPr/>
            <a:r>
              <a:t>Execution begins at the entry point. At each branch or memory access, execution splits into different paths, tracking the constraints of each path. When execution reaches an undesired state (red), that path is killed. When execution reaches the desired state (green) the constraints are passed to a solver that calculates the required input to arrive at that state.</a:t>
            </a:r>
          </a:p>
        </p:txBody>
      </p:sp>
      <p:grpSp>
        <p:nvGrpSpPr>
          <p:cNvPr id="129" name="Group"/>
          <p:cNvGrpSpPr/>
          <p:nvPr/>
        </p:nvGrpSpPr>
        <p:grpSpPr>
          <a:xfrm>
            <a:off x="-6946" y="4733542"/>
            <a:ext cx="15627946" cy="1790809"/>
            <a:chOff x="0" y="0"/>
            <a:chExt cx="15627945" cy="1790807"/>
          </a:xfrm>
        </p:grpSpPr>
        <p:sp>
          <p:nvSpPr>
            <p:cNvPr id="127" name="Rectangle"/>
            <p:cNvSpPr/>
            <p:nvPr/>
          </p:nvSpPr>
          <p:spPr>
            <a:xfrm>
              <a:off x="0" y="261947"/>
              <a:ext cx="15627946" cy="1503461"/>
            </a:xfrm>
            <a:prstGeom prst="rect">
              <a:avLst/>
            </a:prstGeom>
            <a:solidFill>
              <a:schemeClr val="accent1">
                <a:lumOff val="-13575"/>
              </a:schemeClr>
            </a:solidFill>
            <a:ln w="50800" cap="flat">
              <a:solidFill>
                <a:srgbClr val="000000"/>
              </a:solidFill>
              <a:prstDash val="solid"/>
              <a:miter lim="400000"/>
            </a:ln>
            <a:effectLst/>
          </p:spPr>
          <p:txBody>
            <a:bodyPr wrap="square" lIns="128587" tIns="128587" rIns="128587" bIns="128587" numCol="1" anchor="ctr">
              <a:noAutofit/>
            </a:bodyPr>
            <a:lstStyle/>
            <a:p>
              <a:pPr>
                <a:defRPr b="0" sz="9800">
                  <a:solidFill>
                    <a:srgbClr val="FFFFFF"/>
                  </a:solidFill>
                  <a:latin typeface="+mn-lt"/>
                  <a:ea typeface="+mn-ea"/>
                  <a:cs typeface="+mn-cs"/>
                  <a:sym typeface="Helvetica Neue Medium"/>
                </a:defRPr>
              </a:pPr>
            </a:p>
          </p:txBody>
        </p:sp>
        <p:sp>
          <p:nvSpPr>
            <p:cNvPr id="128" name="Reverse Engineering"/>
            <p:cNvSpPr txBox="1"/>
            <p:nvPr/>
          </p:nvSpPr>
          <p:spPr>
            <a:xfrm>
              <a:off x="998852" y="0"/>
              <a:ext cx="13630242" cy="17908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8587" tIns="128587" rIns="128587" bIns="128587" numCol="1" anchor="ctr">
              <a:noAutofit/>
            </a:bodyPr>
            <a:lstStyle>
              <a:lvl1pPr>
                <a:defRPr sz="8800">
                  <a:solidFill>
                    <a:srgbClr val="FF6002"/>
                  </a:solidFill>
                </a:defRPr>
              </a:lvl1pPr>
            </a:lstStyle>
            <a:p>
              <a:pPr/>
              <a:r>
                <a:t>Reverse Engineering</a:t>
              </a:r>
            </a:p>
          </p:txBody>
        </p:sp>
      </p:grpSp>
      <p:sp>
        <p:nvSpPr>
          <p:cNvPr id="130" name="Blah blah blah"/>
          <p:cNvSpPr txBox="1"/>
          <p:nvPr/>
        </p:nvSpPr>
        <p:spPr>
          <a:xfrm>
            <a:off x="86000" y="17051047"/>
            <a:ext cx="14641117" cy="7292883"/>
          </a:xfrm>
          <a:prstGeom prst="rect">
            <a:avLst/>
          </a:prstGeom>
          <a:ln w="25400">
            <a:miter lim="400000"/>
          </a:ln>
          <a:extLst>
            <a:ext uri="{C572A759-6A51-4108-AA02-DFA0A04FC94B}">
              <ma14:wrappingTextBoxFlag xmlns:ma14="http://schemas.microsoft.com/office/mac/drawingml/2011/main" val="1"/>
            </a:ext>
          </a:extLst>
        </p:spPr>
        <p:txBody>
          <a:bodyPr lIns="128587" tIns="128587" rIns="128587" bIns="128587" anchor="ctr"/>
          <a:lstStyle>
            <a:lvl1pPr>
              <a:defRPr sz="5300"/>
            </a:lvl1pPr>
          </a:lstStyle>
          <a:p>
            <a:pPr/>
            <a:r>
              <a:t>Blah blah blah</a:t>
            </a:r>
          </a:p>
        </p:txBody>
      </p:sp>
      <p:pic>
        <p:nvPicPr>
          <p:cNvPr id="131" name="symbolic_execution (2).jpg" descr="symbolic_execution (2).jpg"/>
          <p:cNvPicPr>
            <a:picLocks noChangeAspect="1"/>
          </p:cNvPicPr>
          <p:nvPr/>
        </p:nvPicPr>
        <p:blipFill>
          <a:blip r:embed="rId11">
            <a:extLst/>
          </a:blip>
          <a:stretch>
            <a:fillRect/>
          </a:stretch>
        </p:blipFill>
        <p:spPr>
          <a:xfrm>
            <a:off x="273299" y="6973147"/>
            <a:ext cx="15067457" cy="10055413"/>
          </a:xfrm>
          <a:prstGeom prst="rect">
            <a:avLst/>
          </a:prstGeom>
          <a:ln w="25400">
            <a:miter lim="400000"/>
          </a:ln>
        </p:spPr>
      </p:pic>
      <p:sp>
        <p:nvSpPr>
          <p:cNvPr id="132" name="Rectangle"/>
          <p:cNvSpPr/>
          <p:nvPr/>
        </p:nvSpPr>
        <p:spPr>
          <a:xfrm>
            <a:off x="-6946" y="25798090"/>
            <a:ext cx="32932292" cy="1503461"/>
          </a:xfrm>
          <a:prstGeom prst="rect">
            <a:avLst/>
          </a:prstGeom>
          <a:solidFill>
            <a:schemeClr val="accent1">
              <a:lumOff val="-13575"/>
            </a:schemeClr>
          </a:solidFill>
          <a:ln w="50800">
            <a:solidFill>
              <a:srgbClr val="000000"/>
            </a:solidFill>
            <a:miter lim="400000"/>
          </a:ln>
        </p:spPr>
        <p:txBody>
          <a:bodyPr lIns="128587" tIns="128587" rIns="128587" bIns="128587" anchor="ctr"/>
          <a:lstStyle/>
          <a:p>
            <a:pPr>
              <a:defRPr b="0" sz="9800">
                <a:solidFill>
                  <a:srgbClr val="FFFFFF"/>
                </a:solidFill>
                <a:latin typeface="+mn-lt"/>
                <a:ea typeface="+mn-ea"/>
                <a:cs typeface="+mn-cs"/>
                <a:sym typeface="Helvetica Neue Medium"/>
              </a:defRPr>
            </a:pPr>
          </a:p>
        </p:txBody>
      </p:sp>
      <p:sp>
        <p:nvSpPr>
          <p:cNvPr id="133" name="Specific Challenge"/>
          <p:cNvSpPr txBox="1"/>
          <p:nvPr/>
        </p:nvSpPr>
        <p:spPr>
          <a:xfrm>
            <a:off x="-74894" y="25654416"/>
            <a:ext cx="33068188" cy="1790809"/>
          </a:xfrm>
          <a:prstGeom prst="rect">
            <a:avLst/>
          </a:prstGeom>
          <a:ln w="25400">
            <a:miter lim="400000"/>
          </a:ln>
          <a:extLst>
            <a:ext uri="{C572A759-6A51-4108-AA02-DFA0A04FC94B}">
              <ma14:wrappingTextBoxFlag xmlns:ma14="http://schemas.microsoft.com/office/mac/drawingml/2011/main" val="1"/>
            </a:ext>
          </a:extLst>
        </p:spPr>
        <p:txBody>
          <a:bodyPr lIns="128587" tIns="128587" rIns="128587" bIns="128587" anchor="ctr"/>
          <a:lstStyle>
            <a:lvl1pPr>
              <a:defRPr sz="8800">
                <a:solidFill>
                  <a:srgbClr val="FF6002"/>
                </a:solidFill>
              </a:defRPr>
            </a:lvl1pPr>
          </a:lstStyle>
          <a:p>
            <a:pPr/>
            <a:r>
              <a:t>Specific Challenge</a:t>
            </a:r>
          </a:p>
        </p:txBody>
      </p:sp>
      <p:sp>
        <p:nvSpPr>
          <p:cNvPr id="134" name="Talk about a specific challenge here"/>
          <p:cNvSpPr txBox="1"/>
          <p:nvPr/>
        </p:nvSpPr>
        <p:spPr>
          <a:xfrm>
            <a:off x="3727971" y="31266655"/>
            <a:ext cx="23684459" cy="1881090"/>
          </a:xfrm>
          <a:prstGeom prst="rect">
            <a:avLst/>
          </a:prstGeom>
          <a:ln w="25400">
            <a:miter lim="400000"/>
          </a:ln>
          <a:extLst>
            <a:ext uri="{C572A759-6A51-4108-AA02-DFA0A04FC94B}">
              <ma14:wrappingTextBoxFlag xmlns:ma14="http://schemas.microsoft.com/office/mac/drawingml/2011/main" val="1"/>
            </a:ext>
          </a:extLst>
        </p:spPr>
        <p:txBody>
          <a:bodyPr wrap="none" lIns="128587" tIns="128587" rIns="128587" bIns="128587" anchor="ctr">
            <a:spAutoFit/>
          </a:bodyPr>
          <a:lstStyle/>
          <a:p>
            <a:pPr/>
            <a:r>
              <a:t>Talk about a specific challenge here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noFill/>
          <a:miter lim="400000"/>
        </a:ln>
        <a:effectLst/>
        <a:sp3d/>
      </a:spPr>
      <a:bodyPr rot="0" spcFirstLastPara="1" vertOverflow="overflow" horzOverflow="overflow" vert="horz" wrap="square" lIns="128587" tIns="128587" rIns="128587" bIns="128587" numCol="1" spcCol="38100" rtlCol="0" anchor="ctr" upright="0">
        <a:spAutoFit/>
      </a:bodyPr>
      <a:lstStyle>
        <a:defPPr marL="0" marR="0" indent="0" algn="ctr" defTabSz="2628900" rtl="0" fontAlgn="auto" latinLnBrk="0" hangingPunct="0">
          <a:lnSpc>
            <a:spcPct val="100000"/>
          </a:lnSpc>
          <a:spcBef>
            <a:spcPts val="0"/>
          </a:spcBef>
          <a:spcAft>
            <a:spcPts val="0"/>
          </a:spcAft>
          <a:buClrTx/>
          <a:buSzTx/>
          <a:buFontTx/>
          <a:buNone/>
          <a:tabLst/>
          <a:defRPr b="0" baseline="0" cap="none" i="0" spc="0" strike="noStrike" sz="98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635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128587" tIns="128587" rIns="128587" bIns="128587" numCol="1" spcCol="38100" rtlCol="0" anchor="ctr" upright="0">
        <a:spAutoFit/>
      </a:bodyPr>
      <a:lstStyle>
        <a:defPPr marL="0" marR="0" indent="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noFill/>
          <a:miter lim="400000"/>
        </a:ln>
        <a:effectLst/>
        <a:sp3d/>
      </a:spPr>
      <a:bodyPr rot="0" spcFirstLastPara="1" vertOverflow="overflow" horzOverflow="overflow" vert="horz" wrap="square" lIns="128587" tIns="128587" rIns="128587" bIns="128587" numCol="1" spcCol="38100" rtlCol="0" anchor="ctr" upright="0">
        <a:spAutoFit/>
      </a:bodyPr>
      <a:lstStyle>
        <a:defPPr marL="0" marR="0" indent="0" algn="ctr" defTabSz="2628900" rtl="0" fontAlgn="auto" latinLnBrk="0" hangingPunct="0">
          <a:lnSpc>
            <a:spcPct val="100000"/>
          </a:lnSpc>
          <a:spcBef>
            <a:spcPts val="0"/>
          </a:spcBef>
          <a:spcAft>
            <a:spcPts val="0"/>
          </a:spcAft>
          <a:buClrTx/>
          <a:buSzTx/>
          <a:buFontTx/>
          <a:buNone/>
          <a:tabLst/>
          <a:defRPr b="0" baseline="0" cap="none" i="0" spc="0" strike="noStrike" sz="98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635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128587" tIns="128587" rIns="128587" bIns="128587" numCol="1" spcCol="38100" rtlCol="0" anchor="ctr" upright="0">
        <a:spAutoFit/>
      </a:bodyPr>
      <a:lstStyle>
        <a:defPPr marL="0" marR="0" indent="0" algn="ctr" defTabSz="2628900" rtl="0" fontAlgn="auto" latinLnBrk="0" hangingPunct="0">
          <a:lnSpc>
            <a:spcPct val="100000"/>
          </a:lnSpc>
          <a:spcBef>
            <a:spcPts val="0"/>
          </a:spcBef>
          <a:spcAft>
            <a:spcPts val="0"/>
          </a:spcAft>
          <a:buClrTx/>
          <a:buSzTx/>
          <a:buFontTx/>
          <a:buNone/>
          <a:tabLst/>
          <a:defRPr b="1" baseline="0" cap="none" i="0" spc="0" strike="noStrike" sz="108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