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5143500" type="screen16x9"/>
  <p:notesSz cx="6858000" cy="9144000"/>
  <p:embeddedFontLst>
    <p:embeddedFont>
      <p:font typeface="Raleway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c5efa3f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c5efa3f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c5efa3f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c5efa3f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c5efa3f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c5efa3f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c5efa3f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c5efa3f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c5efa3f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c5efa3f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&lt;&lt;Clipboard.js&gt;&gt;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Club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&lt;&lt;</a:t>
            </a:r>
            <a:r>
              <a:rPr lang="en-GB" dirty="0" err="1" smtClean="0"/>
              <a:t>Ufuk</a:t>
            </a:r>
            <a:r>
              <a:rPr lang="en-GB" dirty="0" smtClean="0"/>
              <a:t>  </a:t>
            </a:r>
            <a:r>
              <a:rPr lang="tr-TR" dirty="0" err="1" smtClean="0"/>
              <a:t>Özkar</a:t>
            </a:r>
            <a:r>
              <a:rPr lang="en-GB" dirty="0" smtClean="0"/>
              <a:t>&gt;&gt;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&lt;&lt;25.04.2020&gt;&gt;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Nedir</a:t>
            </a:r>
            <a:r>
              <a:rPr lang="en-GB" dirty="0" smtClean="0"/>
              <a:t>?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GB" dirty="0" smtClean="0"/>
              <a:t>Ne </a:t>
            </a:r>
            <a:r>
              <a:rPr lang="en-GB" dirty="0" err="1" smtClean="0"/>
              <a:t>i</a:t>
            </a:r>
            <a:r>
              <a:rPr lang="tr-TR" dirty="0" smtClean="0"/>
              <a:t>ş</a:t>
            </a:r>
            <a:r>
              <a:rPr lang="en-GB" dirty="0" smtClean="0"/>
              <a:t>e </a:t>
            </a:r>
            <a:r>
              <a:rPr lang="en-GB" dirty="0" err="1" smtClean="0"/>
              <a:t>yarar</a:t>
            </a:r>
            <a:r>
              <a:rPr lang="en-GB" dirty="0" smtClean="0"/>
              <a:t>?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2"/>
          </p:nvPr>
        </p:nvSpPr>
        <p:spPr>
          <a:xfrm>
            <a:off x="4558250" y="1352625"/>
            <a:ext cx="4386370" cy="1844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Admin\Desktop\2020-04-24 14_40_27-ufuk2606_git-tutori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228" y="2633197"/>
            <a:ext cx="4025376" cy="481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Neye ihtiyacımız var?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1872618"/>
            <a:ext cx="7688700" cy="1289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Aft>
                <a:spcPts val="1600"/>
              </a:spcAft>
              <a:buAutoNum type="arabicParenR"/>
            </a:pPr>
            <a:r>
              <a:rPr lang="tr-TR" dirty="0" smtClean="0"/>
              <a:t>CDN</a:t>
            </a:r>
          </a:p>
          <a:p>
            <a:pPr marL="342900" lvl="0" indent="-342900">
              <a:spcAft>
                <a:spcPts val="1600"/>
              </a:spcAft>
              <a:buAutoNum type="arabicParenR"/>
            </a:pPr>
            <a:r>
              <a:rPr lang="tr-TR" dirty="0" smtClean="0"/>
              <a:t>Bir </a:t>
            </a:r>
            <a:r>
              <a:rPr lang="tr-TR" dirty="0" err="1" smtClean="0"/>
              <a:t>input</a:t>
            </a:r>
            <a:r>
              <a:rPr lang="tr-TR" dirty="0" smtClean="0"/>
              <a:t> ve buton</a:t>
            </a:r>
          </a:p>
          <a:p>
            <a:pPr marL="342900" lvl="0" indent="-342900">
              <a:spcAft>
                <a:spcPts val="1600"/>
              </a:spcAft>
              <a:buAutoNum type="arabicParenR"/>
            </a:pPr>
            <a:r>
              <a:rPr lang="tr-TR" dirty="0" smtClean="0"/>
              <a:t>Fonksiyon</a:t>
            </a:r>
          </a:p>
          <a:p>
            <a:pPr marL="342900" lvl="0" indent="-342900">
              <a:spcAft>
                <a:spcPts val="1600"/>
              </a:spcAft>
              <a:buNone/>
            </a:pPr>
            <a:endParaRPr lang="tr-TR" dirty="0" smtClean="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Nasıl kullanırız?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1783241"/>
            <a:ext cx="7688700" cy="2403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tr-TR" dirty="0" smtClean="0"/>
              <a:t>1)</a:t>
            </a:r>
          </a:p>
          <a:p>
            <a:pPr marL="0" indent="0">
              <a:spcAft>
                <a:spcPts val="1600"/>
              </a:spcAft>
              <a:buNone/>
            </a:pPr>
            <a:endParaRPr lang="tr-TR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tr-TR" dirty="0" smtClean="0"/>
              <a:t>2)</a:t>
            </a:r>
          </a:p>
          <a:p>
            <a:pPr marL="0" indent="0">
              <a:spcAft>
                <a:spcPts val="1600"/>
              </a:spcAft>
              <a:buNone/>
            </a:pPr>
            <a:endParaRPr lang="tr-TR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tr-TR" dirty="0" smtClean="0"/>
              <a:t>3)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Admin\Desktop\2020-04-24 14_50_40-deneme.html - Ufukk - Visual Studio Co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5502" y="1911179"/>
            <a:ext cx="6438901" cy="396875"/>
          </a:xfrm>
          <a:prstGeom prst="rect">
            <a:avLst/>
          </a:prstGeom>
          <a:noFill/>
        </p:spPr>
      </p:pic>
      <p:pic>
        <p:nvPicPr>
          <p:cNvPr id="2051" name="Picture 3" descr="C:\Users\Admin\Desktop\2020-04-24 14_56_30-deneme.html - Ufukk - Visual Studio Cod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7943" y="2781643"/>
            <a:ext cx="5287963" cy="647700"/>
          </a:xfrm>
          <a:prstGeom prst="rect">
            <a:avLst/>
          </a:prstGeom>
          <a:noFill/>
        </p:spPr>
      </p:pic>
      <p:pic>
        <p:nvPicPr>
          <p:cNvPr id="2052" name="Picture 4" descr="C:\Users\Admin\Desktop\2020-04-24 14_57_43-deneme.js - Ufukk - Visual Studio Cod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5387" y="3647610"/>
            <a:ext cx="1820863" cy="212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E</a:t>
            </a:r>
            <a:r>
              <a:rPr lang="tr-TR" dirty="0" err="1" smtClean="0"/>
              <a:t>ğer</a:t>
            </a:r>
            <a:r>
              <a:rPr lang="tr-TR" dirty="0" smtClean="0"/>
              <a:t> kopyalamak değil de kesmek istersek?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36" y="0"/>
            <a:ext cx="1067164" cy="4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605696" y="2030749"/>
            <a:ext cx="7688700" cy="2261100"/>
          </a:xfrm>
        </p:spPr>
        <p:txBody>
          <a:bodyPr/>
          <a:lstStyle/>
          <a:p>
            <a:pPr>
              <a:buNone/>
            </a:pPr>
            <a:endParaRPr lang="tr-TR" dirty="0"/>
          </a:p>
        </p:txBody>
      </p:sp>
      <p:pic>
        <p:nvPicPr>
          <p:cNvPr id="3074" name="Picture 2" descr="C:\Users\Admin\Desktop\2020-04-24 15_01_29-deneme.html - Ufukk - Visual Studio Co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262" y="3004458"/>
            <a:ext cx="7077646" cy="249070"/>
          </a:xfrm>
          <a:prstGeom prst="rect">
            <a:avLst/>
          </a:prstGeom>
          <a:noFill/>
        </p:spPr>
      </p:pic>
      <p:sp>
        <p:nvSpPr>
          <p:cNvPr id="14" name="13 Yukarı Ok"/>
          <p:cNvSpPr/>
          <p:nvPr/>
        </p:nvSpPr>
        <p:spPr>
          <a:xfrm flipH="1" flipV="1">
            <a:off x="3116097" y="2296313"/>
            <a:ext cx="218370" cy="5981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43200" y="84917"/>
            <a:ext cx="7688400" cy="561352"/>
          </a:xfrm>
        </p:spPr>
        <p:txBody>
          <a:bodyPr/>
          <a:lstStyle/>
          <a:p>
            <a:r>
              <a:rPr lang="tr-TR" dirty="0" smtClean="0"/>
              <a:t>Yazar:</a:t>
            </a:r>
            <a:endParaRPr lang="tr-TR" dirty="0"/>
          </a:p>
        </p:txBody>
      </p:sp>
      <p:pic>
        <p:nvPicPr>
          <p:cNvPr id="4098" name="Picture 2" descr="C:\Users\Admin\Desktop\2020-04-24 16_36_12-Filmler ve T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147" y="715612"/>
            <a:ext cx="7234728" cy="3771874"/>
          </a:xfrm>
          <a:prstGeom prst="rect">
            <a:avLst/>
          </a:prstGeom>
          <a:noFill/>
        </p:spPr>
      </p:pic>
      <p:pic>
        <p:nvPicPr>
          <p:cNvPr id="4099" name="Picture 3" descr="C:\Users\Admin\Desktop\2020-04-24 16_34_17-zenorocha_clipboard.js_ Modern copy to clipboard. No Flash. Just 3kb gzipp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30" y="4581110"/>
            <a:ext cx="82296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47</Words>
  <PresentationFormat>Ekran Gösterisi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Raleway</vt:lpstr>
      <vt:lpstr>Lato</vt:lpstr>
      <vt:lpstr>Streamline</vt:lpstr>
      <vt:lpstr>&lt;&lt;Clipboard.js&gt;&gt;</vt:lpstr>
      <vt:lpstr>Nedir?  Ne işe yarar?</vt:lpstr>
      <vt:lpstr>Neye ihtiyacımız var?</vt:lpstr>
      <vt:lpstr>Nasıl kullanırız?</vt:lpstr>
      <vt:lpstr>Eğer kopyalamak değil de kesmek istersek?</vt:lpstr>
      <vt:lpstr>Yazar:</vt:lpstr>
      <vt:lpstr>Thanks...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&lt;&lt;String Templates&gt;&gt;</dc:title>
  <cp:lastModifiedBy>Admin</cp:lastModifiedBy>
  <cp:revision>26</cp:revision>
  <dcterms:modified xsi:type="dcterms:W3CDTF">2020-04-24T14:45:27Z</dcterms:modified>
</cp:coreProperties>
</file>