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aleway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c5efa3f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c5efa3f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c5efa3f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c5efa3f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c5efa3f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c5efa3f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c5efa3f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c5efa3f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c5efa3f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c5efa3f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c5efa3f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c5efa3f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&lt;&lt;String Templates&gt;&gt;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Club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&lt;&lt;</a:t>
            </a:r>
            <a:r>
              <a:rPr lang="en-GB" dirty="0" err="1" smtClean="0"/>
              <a:t>Ufuk</a:t>
            </a:r>
            <a:r>
              <a:rPr lang="en-GB" dirty="0" smtClean="0"/>
              <a:t>  </a:t>
            </a:r>
            <a:r>
              <a:rPr lang="tr-TR" dirty="0" err="1" smtClean="0"/>
              <a:t>Özkar</a:t>
            </a:r>
            <a:r>
              <a:rPr lang="en-GB" dirty="0" smtClean="0"/>
              <a:t>&gt;&gt;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&lt;&lt;22.02.2020&gt;&gt;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Sections we go through...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 smtClean="0"/>
              <a:t>Problem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Solution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Examples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Questions</a:t>
            </a:r>
            <a:endParaRPr sz="18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1872619"/>
            <a:ext cx="7688700" cy="1056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tr-TR" dirty="0" smtClean="0"/>
              <a:t>Bir kod yazarken 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log</a:t>
            </a:r>
            <a:r>
              <a:rPr lang="tr-TR" dirty="0" smtClean="0"/>
              <a:t> </a:t>
            </a:r>
            <a:r>
              <a:rPr lang="tr-TR" dirty="0" err="1" smtClean="0"/>
              <a:t>icerisinde</a:t>
            </a:r>
            <a:r>
              <a:rPr lang="tr-TR" dirty="0" smtClean="0"/>
              <a:t> birçok tırnak ve işlem barındırabilir. Bu durum hem kodu yazanın  hem de kodu okuyanın  kafasını karıştırabilir. Birçok tırnak ve işlemden kurtulmak i.in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r>
              <a:rPr lang="tr-TR" dirty="0" smtClean="0"/>
              <a:t> kullanılabilir. </a:t>
            </a:r>
          </a:p>
          <a:p>
            <a:pPr marL="0" lvl="0" indent="0">
              <a:spcAft>
                <a:spcPts val="1600"/>
              </a:spcAft>
              <a:buNone/>
            </a:pPr>
            <a:endParaRPr lang="tr-TR" dirty="0" smtClean="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1783241"/>
            <a:ext cx="7688700" cy="2403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r>
              <a:rPr lang="tr-TR" dirty="0" smtClean="0"/>
              <a:t> b</a:t>
            </a:r>
            <a:r>
              <a:rPr lang="en-GB" dirty="0" err="1" smtClean="0"/>
              <a:t>ir</a:t>
            </a:r>
            <a:r>
              <a:rPr lang="en-GB" dirty="0" smtClean="0"/>
              <a:t> </a:t>
            </a:r>
            <a:r>
              <a:rPr lang="en-GB" dirty="0" err="1" smtClean="0"/>
              <a:t>dize</a:t>
            </a:r>
            <a:r>
              <a:rPr lang="en-GB" dirty="0" smtClean="0"/>
              <a:t> </a:t>
            </a:r>
            <a:r>
              <a:rPr lang="en-GB" dirty="0" err="1" smtClean="0"/>
              <a:t>olusturmanin</a:t>
            </a:r>
            <a:r>
              <a:rPr lang="en-GB" dirty="0" smtClean="0"/>
              <a:t> </a:t>
            </a:r>
            <a:r>
              <a:rPr lang="en-GB" dirty="0" err="1" smtClean="0"/>
              <a:t>yeni</a:t>
            </a:r>
            <a:r>
              <a:rPr lang="en-GB" dirty="0" smtClean="0"/>
              <a:t> </a:t>
            </a:r>
            <a:r>
              <a:rPr lang="en-GB" dirty="0" err="1" smtClean="0"/>
              <a:t>yoludur</a:t>
            </a:r>
            <a:r>
              <a:rPr lang="en-GB" dirty="0" smtClean="0"/>
              <a:t>. </a:t>
            </a:r>
            <a:r>
              <a:rPr lang="en-GB" dirty="0" err="1" smtClean="0"/>
              <a:t>Backtick</a:t>
            </a:r>
            <a:r>
              <a:rPr lang="en-GB" dirty="0" smtClean="0"/>
              <a:t>(``) </a:t>
            </a:r>
            <a:r>
              <a:rPr lang="en-GB" dirty="0" err="1" smtClean="0"/>
              <a:t>isareti</a:t>
            </a:r>
            <a:r>
              <a:rPr lang="tr-TR" dirty="0" smtClean="0"/>
              <a:t> ile kullanılır</a:t>
            </a:r>
            <a:r>
              <a:rPr lang="en-GB" dirty="0" smtClean="0"/>
              <a:t>. </a:t>
            </a:r>
            <a:r>
              <a:rPr lang="en-GB" dirty="0" err="1" smtClean="0"/>
              <a:t>Ters</a:t>
            </a:r>
            <a:r>
              <a:rPr lang="en-GB" dirty="0" smtClean="0"/>
              <a:t> </a:t>
            </a:r>
            <a:r>
              <a:rPr lang="en-GB" dirty="0" err="1" smtClean="0"/>
              <a:t>tirnak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denilebilir</a:t>
            </a:r>
            <a:r>
              <a:rPr lang="en-GB" dirty="0" smtClean="0"/>
              <a:t>.</a:t>
            </a:r>
            <a:endParaRPr lang="tr-TR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tr-TR" dirty="0" smtClean="0"/>
              <a:t>Kullanılma yöntemleri:</a:t>
            </a:r>
          </a:p>
          <a:p>
            <a:pPr marL="0" indent="0">
              <a:spcAft>
                <a:spcPts val="1600"/>
              </a:spcAft>
            </a:pPr>
            <a:r>
              <a:rPr lang="en-GB" dirty="0" smtClean="0"/>
              <a:t> </a:t>
            </a:r>
            <a:r>
              <a:rPr lang="en-GB" dirty="0" err="1" smtClean="0"/>
              <a:t>Dize</a:t>
            </a:r>
            <a:r>
              <a:rPr lang="en-GB" dirty="0" smtClean="0"/>
              <a:t> </a:t>
            </a:r>
            <a:r>
              <a:rPr lang="en-GB" dirty="0" err="1" smtClean="0"/>
              <a:t>birlestirme</a:t>
            </a:r>
            <a:r>
              <a:rPr lang="tr-TR" dirty="0" smtClean="0"/>
              <a:t> ve</a:t>
            </a:r>
            <a:r>
              <a:rPr lang="en-GB" dirty="0" smtClean="0"/>
              <a:t> </a:t>
            </a:r>
            <a:r>
              <a:rPr lang="en-GB" dirty="0" err="1" smtClean="0"/>
              <a:t>cok</a:t>
            </a:r>
            <a:r>
              <a:rPr lang="en-GB" dirty="0" smtClean="0"/>
              <a:t> </a:t>
            </a:r>
            <a:r>
              <a:rPr lang="en-GB" dirty="0" err="1" smtClean="0"/>
              <a:t>satirli</a:t>
            </a:r>
            <a:r>
              <a:rPr lang="en-GB" dirty="0" smtClean="0"/>
              <a:t> </a:t>
            </a:r>
            <a:r>
              <a:rPr lang="en-GB" dirty="0" err="1" smtClean="0"/>
              <a:t>dizeleri</a:t>
            </a:r>
            <a:r>
              <a:rPr lang="en-GB" dirty="0" smtClean="0"/>
              <a:t> </a:t>
            </a:r>
            <a:r>
              <a:rPr lang="en-GB" dirty="0" err="1" smtClean="0"/>
              <a:t>tanimlamak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endParaRPr lang="tr-TR" dirty="0" smtClean="0"/>
          </a:p>
          <a:p>
            <a:pPr marL="0" indent="0">
              <a:spcAft>
                <a:spcPts val="1600"/>
              </a:spcAft>
            </a:pPr>
            <a:r>
              <a:rPr lang="tr-TR" dirty="0" smtClean="0"/>
              <a:t>D</a:t>
            </a:r>
            <a:r>
              <a:rPr lang="en-GB" dirty="0" err="1" smtClean="0"/>
              <a:t>izeler</a:t>
            </a:r>
            <a:r>
              <a:rPr lang="en-GB" dirty="0" smtClean="0"/>
              <a:t> </a:t>
            </a:r>
            <a:r>
              <a:rPr lang="en-GB" dirty="0" err="1" smtClean="0"/>
              <a:t>icinde</a:t>
            </a:r>
            <a:r>
              <a:rPr lang="en-GB" dirty="0" smtClean="0"/>
              <a:t> </a:t>
            </a:r>
            <a:r>
              <a:rPr lang="en-GB" dirty="0" err="1" smtClean="0"/>
              <a:t>degiskenler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</a:t>
            </a:r>
            <a:r>
              <a:rPr lang="en-GB" dirty="0" err="1" smtClean="0"/>
              <a:t>kolay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yol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tr-TR" dirty="0" smtClean="0"/>
              <a:t>ğ</a:t>
            </a:r>
            <a:r>
              <a:rPr lang="en-GB" dirty="0" smtClean="0"/>
              <a:t>la</a:t>
            </a:r>
            <a:r>
              <a:rPr lang="tr-TR" dirty="0" err="1" smtClean="0"/>
              <a:t>mak</a:t>
            </a:r>
            <a:endParaRPr lang="tr-TR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tr-TR" dirty="0" smtClean="0"/>
              <a:t>/* </a:t>
            </a:r>
            <a:r>
              <a:rPr lang="en-GB" dirty="0" smtClean="0"/>
              <a:t>C</a:t>
            </a:r>
            <a:r>
              <a:rPr lang="tr-TR" dirty="0" smtClean="0"/>
              <a:t>ü</a:t>
            </a:r>
            <a:r>
              <a:rPr lang="en-GB" dirty="0" err="1" smtClean="0"/>
              <a:t>mle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tr-TR" dirty="0" smtClean="0"/>
              <a:t>ç</a:t>
            </a:r>
            <a:r>
              <a:rPr lang="en-GB" dirty="0" err="1" smtClean="0"/>
              <a:t>inde</a:t>
            </a:r>
            <a:r>
              <a:rPr lang="en-GB" dirty="0" smtClean="0"/>
              <a:t> </a:t>
            </a:r>
            <a:r>
              <a:rPr lang="en-GB" dirty="0" err="1" smtClean="0"/>
              <a:t>ihtiya</a:t>
            </a:r>
            <a:r>
              <a:rPr lang="tr-TR" dirty="0" smtClean="0"/>
              <a:t>ç</a:t>
            </a:r>
            <a:r>
              <a:rPr lang="en-GB" dirty="0" smtClean="0"/>
              <a:t> </a:t>
            </a:r>
            <a:r>
              <a:rPr lang="en-GB" dirty="0" err="1" smtClean="0"/>
              <a:t>olursa</a:t>
            </a:r>
            <a:r>
              <a:rPr lang="en-GB" dirty="0" smtClean="0"/>
              <a:t> </a:t>
            </a:r>
            <a:r>
              <a:rPr lang="en-GB" dirty="0" err="1" smtClean="0"/>
              <a:t>önüne</a:t>
            </a:r>
            <a:r>
              <a:rPr lang="tr-TR" dirty="0" smtClean="0"/>
              <a:t> </a:t>
            </a:r>
            <a:r>
              <a:rPr lang="en-GB" dirty="0" smtClean="0"/>
              <a:t> </a:t>
            </a:r>
            <a:r>
              <a:rPr lang="en-GB" dirty="0" smtClean="0"/>
              <a:t>\ </a:t>
            </a:r>
            <a:r>
              <a:rPr lang="tr-TR" dirty="0" smtClean="0"/>
              <a:t> </a:t>
            </a:r>
            <a:r>
              <a:rPr lang="en-GB" dirty="0" err="1" smtClean="0"/>
              <a:t>isareti</a:t>
            </a:r>
            <a:r>
              <a:rPr lang="en-GB" dirty="0" smtClean="0"/>
              <a:t> </a:t>
            </a:r>
            <a:r>
              <a:rPr lang="en-GB" dirty="0" err="1" smtClean="0"/>
              <a:t>koyunuz</a:t>
            </a:r>
            <a:r>
              <a:rPr lang="en-GB" dirty="0" smtClean="0"/>
              <a:t>.</a:t>
            </a:r>
            <a:r>
              <a:rPr lang="tr-TR" dirty="0" smtClean="0"/>
              <a:t>*/</a:t>
            </a:r>
            <a:endParaRPr lang="en-GB" dirty="0" smtClean="0"/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I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625642" cy="870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/>
              <a:t>console.log( “ </a:t>
            </a:r>
            <a:r>
              <a:rPr lang="en-GB" dirty="0" err="1" smtClean="0"/>
              <a:t>metin</a:t>
            </a:r>
            <a:r>
              <a:rPr lang="en-GB" dirty="0" smtClean="0"/>
              <a:t> </a:t>
            </a:r>
            <a:r>
              <a:rPr lang="en-GB" dirty="0" err="1" smtClean="0"/>
              <a:t>satiri</a:t>
            </a:r>
            <a:r>
              <a:rPr lang="en-GB" dirty="0" smtClean="0"/>
              <a:t> 1 \n” +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/>
              <a:t>“</a:t>
            </a:r>
            <a:r>
              <a:rPr lang="en-GB" dirty="0" err="1" smtClean="0"/>
              <a:t>metin</a:t>
            </a:r>
            <a:r>
              <a:rPr lang="en-GB" dirty="0" smtClean="0"/>
              <a:t>  </a:t>
            </a:r>
            <a:r>
              <a:rPr lang="en-GB" dirty="0" err="1" smtClean="0"/>
              <a:t>satiri</a:t>
            </a:r>
            <a:r>
              <a:rPr lang="en-GB" dirty="0" smtClean="0"/>
              <a:t> 2”);</a:t>
            </a:r>
          </a:p>
          <a:p>
            <a:pPr marL="0" lvl="0" indent="0">
              <a:spcAft>
                <a:spcPts val="1600"/>
              </a:spcAft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17"/>
          <p:cNvSpPr txBox="1">
            <a:spLocks/>
          </p:cNvSpPr>
          <p:nvPr/>
        </p:nvSpPr>
        <p:spPr>
          <a:xfrm>
            <a:off x="4868313" y="2078875"/>
            <a:ext cx="2625642" cy="87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console.log( ` 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metin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satiri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1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	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metin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satiri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2 `);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endParaRPr kumimoji="0" lang="en-GB" sz="13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endParaRPr kumimoji="0" lang="en-GB" sz="13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16;p17"/>
          <p:cNvSpPr txBox="1">
            <a:spLocks/>
          </p:cNvSpPr>
          <p:nvPr/>
        </p:nvSpPr>
        <p:spPr>
          <a:xfrm>
            <a:off x="3328271" y="3385161"/>
            <a:ext cx="2625642" cy="87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metin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satiri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1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metin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satiri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2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endParaRPr kumimoji="0" lang="en-GB" sz="13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endParaRPr kumimoji="0" lang="en-GB" sz="13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" name="7 Düz Ok Bağlayıcısı"/>
          <p:cNvCxnSpPr/>
          <p:nvPr/>
        </p:nvCxnSpPr>
        <p:spPr>
          <a:xfrm>
            <a:off x="2894454" y="2667573"/>
            <a:ext cx="701269" cy="625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Düz Ok Bağlayıcısı"/>
          <p:cNvCxnSpPr/>
          <p:nvPr/>
        </p:nvCxnSpPr>
        <p:spPr>
          <a:xfrm rot="10800000" flipV="1">
            <a:off x="4255741" y="2688197"/>
            <a:ext cx="845648" cy="59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II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928830" y="2023874"/>
            <a:ext cx="1491236" cy="1702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/>
              <a:t>let  x=  10;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GB" dirty="0" smtClean="0"/>
              <a:t>let  y=  20;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GB" dirty="0" smtClean="0"/>
              <a:t>let   </a:t>
            </a:r>
            <a:r>
              <a:rPr lang="en-GB" dirty="0" err="1" smtClean="0"/>
              <a:t>toplam</a:t>
            </a:r>
            <a:r>
              <a:rPr lang="en-GB" dirty="0" smtClean="0"/>
              <a:t>=  </a:t>
            </a:r>
            <a:r>
              <a:rPr lang="en-GB" dirty="0" err="1" smtClean="0"/>
              <a:t>x+y</a:t>
            </a:r>
            <a:r>
              <a:rPr lang="en-GB" dirty="0" smtClean="0"/>
              <a:t>;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GB" dirty="0" smtClean="0"/>
              <a:t>let  </a:t>
            </a:r>
            <a:r>
              <a:rPr lang="en-GB" dirty="0" err="1" smtClean="0"/>
              <a:t>carpim</a:t>
            </a:r>
            <a:r>
              <a:rPr lang="en-GB" dirty="0" smtClean="0"/>
              <a:t>=  x*y;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18"/>
          <p:cNvSpPr txBox="1">
            <a:spLocks/>
          </p:cNvSpPr>
          <p:nvPr/>
        </p:nvSpPr>
        <p:spPr>
          <a:xfrm>
            <a:off x="5232698" y="3488287"/>
            <a:ext cx="1491236" cy="89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let  x=  10;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let  y=  20;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endParaRPr kumimoji="0" lang="en-GB" sz="13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23;p18"/>
          <p:cNvSpPr txBox="1">
            <a:spLocks/>
          </p:cNvSpPr>
          <p:nvPr/>
        </p:nvSpPr>
        <p:spPr>
          <a:xfrm>
            <a:off x="2351994" y="2413191"/>
            <a:ext cx="5836355" cy="41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onsole.log (“ x 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ve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y 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degerlerinin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-GB" sz="13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toplami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” </a:t>
            </a: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kumimoji="0" lang="en-GB" sz="13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toplam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, ”</a:t>
            </a:r>
            <a:r>
              <a:rPr kumimoji="0" lang="en-GB" sz="13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carpimi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300" dirty="0" err="1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ise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“ , </a:t>
            </a:r>
            <a:r>
              <a:rPr kumimoji="0" lang="en-GB" sz="13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carpim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, “.” ) ;</a:t>
            </a:r>
            <a:endParaRPr kumimoji="0" lang="en-GB" sz="13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23;p18"/>
          <p:cNvSpPr txBox="1">
            <a:spLocks/>
          </p:cNvSpPr>
          <p:nvPr/>
        </p:nvSpPr>
        <p:spPr>
          <a:xfrm>
            <a:off x="3170142" y="4496373"/>
            <a:ext cx="5465095" cy="41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accent1"/>
              </a:buClr>
              <a:buSzPts val="1300"/>
            </a:pP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onsole.log (` x 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ve</a:t>
            </a: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y </a:t>
            </a:r>
            <a:r>
              <a:rPr kumimoji="0" lang="en-GB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degerlerinin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-GB" sz="13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toplami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${</a:t>
            </a:r>
            <a:r>
              <a:rPr kumimoji="0" lang="en-GB" sz="13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x+y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} </a:t>
            </a:r>
            <a:r>
              <a:rPr kumimoji="0" lang="en-GB" sz="13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carpimi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300" dirty="0" err="1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ise</a:t>
            </a: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${x*y} . </a:t>
            </a:r>
            <a:r>
              <a:rPr kumimoji="0" lang="en-GB" sz="13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` ) ;</a:t>
            </a:r>
            <a:endParaRPr kumimoji="0" lang="en-GB" sz="13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227</Words>
  <PresentationFormat>Ekran Gösterisi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Raleway</vt:lpstr>
      <vt:lpstr>Lato</vt:lpstr>
      <vt:lpstr>Streamline</vt:lpstr>
      <vt:lpstr>&lt;&lt;String Templates&gt;&gt;</vt:lpstr>
      <vt:lpstr>Agenda</vt:lpstr>
      <vt:lpstr>Problem</vt:lpstr>
      <vt:lpstr>Solution</vt:lpstr>
      <vt:lpstr>Example - I</vt:lpstr>
      <vt:lpstr>Example - II</vt:lpstr>
      <vt:lpstr>Thanks...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&lt;&lt;String Templates&gt;&gt;</dc:title>
  <cp:lastModifiedBy>Admin</cp:lastModifiedBy>
  <cp:revision>15</cp:revision>
  <dcterms:modified xsi:type="dcterms:W3CDTF">2020-02-21T16:49:01Z</dcterms:modified>
</cp:coreProperties>
</file>