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A86142-E896-4656-BE8C-5020B605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0E612D-3B7E-4880-BD2D-BCA57FF7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98286B-4CFE-46AC-BDF1-3961BA6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FFAD3-B438-4553-BD1B-E581C6D1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681065-C10B-4765-805C-187D590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95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127DDA7-53AD-4606-A5BC-07DD1A18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F299877-A53E-457A-AAAB-4D3342F0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5D7A67-931D-43F4-B634-1EEDFB1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5DCD6-7022-4A4B-AEE6-3D9B101E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7D6A14-389D-491F-BCA6-2EA17122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6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8A17BE3-EE53-41DD-83F6-6713EDD7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5670787-C1C9-4118-8F69-FD8139BE1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170117-E5A9-49FB-9F49-5C368164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BA7BA6-8FDA-4ABD-80A9-3880A5D6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1546A3-3F83-4C82-8612-BAF5C8A2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F649F5-D263-4F39-8CF5-693C0318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5B846C-8477-424B-8365-DB2E02A2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3AB2D0-5E7B-456E-B3D6-60AA6662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93B71-9DAB-451A-9884-5407E204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4E521D-638B-4E1D-9D22-3BA41F10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2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3B43C1-81C1-4180-BF3D-0398730C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4AF9E3-3DB8-40EE-81AD-10D0402E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48D272-5512-4C24-BBE5-61B72476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73FFC9-E473-4B5A-B226-8CAB8F7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5E756B-3755-4224-A2F5-9624209F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78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3612CC-0977-4F63-A1F3-4C7323C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F7E482-A1BD-4F3D-A821-51B6815B9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A92126-6824-44B3-A5AB-7F5233D4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EB551C-71C3-4F93-AF0E-F2EDCE00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1D8652-1178-4C7A-886B-5048806D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DB7E0F-A7B0-4C16-B819-47C2C9C7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23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49035B-3C80-4176-A408-7A392E74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E824EC-471B-4CCA-BB0A-48924DAF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3A0349-2E71-4A56-89CC-B999CA7A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45D360-A39C-424C-9063-EB0761E1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395E8B-3B1F-4450-A892-F708325F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19F704-1FF3-47D7-BFC4-DA18BE61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281D6E1-3612-45F0-BC6F-3265DFD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692B591-158E-4D90-BB08-2B50999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51158E-95A8-4689-BB5D-F7A909E6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DC54F1-C6F2-479A-BAD7-41C4C56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65C779A-8E6E-41F8-B2E6-EC8D49F5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A7B7621-BF39-41DA-87BF-A5CB82DB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4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8D59D55-D3D6-4798-B6E8-469F9F53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779D780-6CDA-42F2-A20F-51B5263A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5E0037-972E-47C9-BEFC-69CB4AC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5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484606-3A58-4756-8DB8-7E573237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3C56DB-A550-4A11-A536-3668C203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14A2CB-3AA8-4435-9627-2613CD42D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72D423-7FF6-4DD2-8CE1-77AF927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D903F2-DFA0-48A9-BE9E-D5F70BBA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E4CA1C-0517-47AA-A27F-15FD1161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9A3112-390C-474A-9BC5-67FCBDA7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C826C85-69A5-4697-845F-DDDC5A74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3873EB-BFA4-4D36-BAF2-03C6ABA9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F22917-BF7E-4E2C-A772-BF45D2F9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5256A2-75F7-436B-83E3-0207A948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67B842-2657-4EA6-82D7-353FAC42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1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2A9BA30-1A38-4B76-83D0-38655EB6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87CE2C-5BC2-499D-A420-C27ED14F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1F55D-16E1-425A-9A6F-388E3590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11A3-0490-4EB9-9B25-C42801659F74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C89139-3D80-4A72-BA99-C0E040A6E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F430D5-CA72-4498-BDB8-5217732A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58E4-DD54-477E-AF69-924A5EBFC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A922CD0-D560-4416-8478-25C2CE17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0" y="825500"/>
            <a:ext cx="11477635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4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570C8B4-50C6-4A8D-99D6-EBF969A0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445"/>
            <a:ext cx="12192000" cy="45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7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48505925-4380-4FE8-982C-D54840F3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747880"/>
            <a:ext cx="11404990" cy="53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F39084B-1A9D-4CB9-921F-886A378C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4" y="762000"/>
            <a:ext cx="1166126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7F7C0A6-E4F5-48E5-B24A-88134EC4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747338"/>
            <a:ext cx="994548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0B25173-11C3-4699-A5FB-E1C45028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7" y="723900"/>
            <a:ext cx="1159421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D85EE5D-01CE-44B9-AB79-D2185507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671127"/>
            <a:ext cx="11879333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4C28BDC-F83F-4907-B649-EC5A1450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718759"/>
            <a:ext cx="11669754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B81E6E4-2DF3-4D8B-A91D-47B3CD61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1" y="729842"/>
            <a:ext cx="11364298" cy="53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9E0B5F5-D5DF-431E-95B0-D89BDCBF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8" y="571500"/>
            <a:ext cx="1153204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D482724-7660-4E1D-9AF5-BC28F24A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0" y="749300"/>
            <a:ext cx="11565138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Ufuk KÜREKÇİ</dc:creator>
  <cp:lastModifiedBy>Ufuk KÜREKÇİ</cp:lastModifiedBy>
  <cp:revision>7</cp:revision>
  <dcterms:created xsi:type="dcterms:W3CDTF">2022-06-27T10:53:53Z</dcterms:created>
  <dcterms:modified xsi:type="dcterms:W3CDTF">2022-06-27T14:08:51Z</dcterms:modified>
</cp:coreProperties>
</file>