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5" r:id="rId6"/>
    <p:sldId id="266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0" autoAdjust="0"/>
    <p:restoredTop sz="94660"/>
  </p:normalViewPr>
  <p:slideViewPr>
    <p:cSldViewPr snapToGrid="0">
      <p:cViewPr varScale="1">
        <p:scale>
          <a:sx n="85" d="100"/>
          <a:sy n="85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4B9A-0F67-48DB-826E-B9BC84258BEF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01DCC-0931-45C0-868D-F84EE1C4D7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88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01DCC-0931-45C0-868D-F84EE1C4D763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8884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01DCC-0931-45C0-868D-F84EE1C4D763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4530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01DCC-0931-45C0-868D-F84EE1C4D763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4561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01DCC-0931-45C0-868D-F84EE1C4D763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1539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01DCC-0931-45C0-868D-F84EE1C4D763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3032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01DCC-0931-45C0-868D-F84EE1C4D763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838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1735-8723-49D0-8A1A-ABB1E0AC4E6D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857-94F7-4D30-89F0-C9AA067FB6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461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1735-8723-49D0-8A1A-ABB1E0AC4E6D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857-94F7-4D30-89F0-C9AA067FB6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111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1735-8723-49D0-8A1A-ABB1E0AC4E6D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857-94F7-4D30-89F0-C9AA067FB6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6501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1735-8723-49D0-8A1A-ABB1E0AC4E6D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857-94F7-4D30-89F0-C9AA067FB6EF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2569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1735-8723-49D0-8A1A-ABB1E0AC4E6D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857-94F7-4D30-89F0-C9AA067FB6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9642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1735-8723-49D0-8A1A-ABB1E0AC4E6D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857-94F7-4D30-89F0-C9AA067FB6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078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1735-8723-49D0-8A1A-ABB1E0AC4E6D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857-94F7-4D30-89F0-C9AA067FB6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5548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1735-8723-49D0-8A1A-ABB1E0AC4E6D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857-94F7-4D30-89F0-C9AA067FB6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4978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1735-8723-49D0-8A1A-ABB1E0AC4E6D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857-94F7-4D30-89F0-C9AA067FB6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527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1735-8723-49D0-8A1A-ABB1E0AC4E6D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857-94F7-4D30-89F0-C9AA067FB6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04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1735-8723-49D0-8A1A-ABB1E0AC4E6D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857-94F7-4D30-89F0-C9AA067FB6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585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1735-8723-49D0-8A1A-ABB1E0AC4E6D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857-94F7-4D30-89F0-C9AA067FB6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434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1735-8723-49D0-8A1A-ABB1E0AC4E6D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857-94F7-4D30-89F0-C9AA067FB6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484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1735-8723-49D0-8A1A-ABB1E0AC4E6D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857-94F7-4D30-89F0-C9AA067FB6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039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1735-8723-49D0-8A1A-ABB1E0AC4E6D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857-94F7-4D30-89F0-C9AA067FB6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727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1735-8723-49D0-8A1A-ABB1E0AC4E6D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857-94F7-4D30-89F0-C9AA067FB6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933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1735-8723-49D0-8A1A-ABB1E0AC4E6D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857-94F7-4D30-89F0-C9AA067FB6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602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AC61735-8723-49D0-8A1A-ABB1E0AC4E6D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9857-94F7-4D30-89F0-C9AA067FB6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4839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4C05C97-0A13-4DE1-A05D-B9B7AC78F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503311"/>
          </a:xfrm>
        </p:spPr>
        <p:txBody>
          <a:bodyPr/>
          <a:lstStyle/>
          <a:p>
            <a:r>
              <a:rPr lang="tr-TR" dirty="0"/>
              <a:t>         </a:t>
            </a:r>
            <a:r>
              <a:rPr lang="tr-TR" dirty="0" err="1"/>
              <a:t>WikiBook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EC5F058-3067-464B-863B-155DBCDFD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UFUK BARIŞ TUNCA  B1705.09002</a:t>
            </a:r>
          </a:p>
        </p:txBody>
      </p:sp>
    </p:spTree>
    <p:extLst>
      <p:ext uri="{BB962C8B-B14F-4D97-AF65-F5344CB8AC3E}">
        <p14:creationId xmlns:p14="http://schemas.microsoft.com/office/powerpoint/2010/main" val="93710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7B833BD7-CBFB-4181-9FE9-B5A56A796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89" y="494890"/>
            <a:ext cx="7678222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32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629DAF-23E2-4CA8-9F6F-E620CDA5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84" y="1854192"/>
            <a:ext cx="5092906" cy="685808"/>
          </a:xfrm>
        </p:spPr>
        <p:txBody>
          <a:bodyPr/>
          <a:lstStyle/>
          <a:p>
            <a:r>
              <a:rPr lang="tr-TR" dirty="0" err="1"/>
              <a:t>Administator</a:t>
            </a:r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B6E1489-3BEC-432F-81C7-893243F86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3907" y="3025423"/>
            <a:ext cx="5084979" cy="1371600"/>
          </a:xfrm>
        </p:spPr>
        <p:txBody>
          <a:bodyPr>
            <a:normAutofit/>
          </a:bodyPr>
          <a:lstStyle/>
          <a:p>
            <a:r>
              <a:rPr lang="tr-TR" sz="1800" dirty="0"/>
              <a:t>-</a:t>
            </a:r>
            <a:r>
              <a:rPr lang="tr-TR" sz="1800" dirty="0" err="1"/>
              <a:t>Usernames</a:t>
            </a:r>
            <a:endParaRPr lang="tr-TR" sz="1800" dirty="0"/>
          </a:p>
          <a:p>
            <a:r>
              <a:rPr lang="tr-TR" sz="1800" dirty="0"/>
              <a:t>-</a:t>
            </a:r>
            <a:r>
              <a:rPr lang="tr-TR" sz="1800" dirty="0" err="1"/>
              <a:t>Register</a:t>
            </a:r>
            <a:endParaRPr lang="tr-TR" sz="1800" dirty="0"/>
          </a:p>
          <a:p>
            <a:endParaRPr lang="tr-TR" sz="18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E4C011D-289E-40B5-9D7F-412B1E604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52" y="1120061"/>
            <a:ext cx="7697274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2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629DAF-23E2-4CA8-9F6F-E620CDA5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685808"/>
          </a:xfrm>
        </p:spPr>
        <p:txBody>
          <a:bodyPr/>
          <a:lstStyle/>
          <a:p>
            <a:r>
              <a:rPr lang="tr-TR" dirty="0" err="1"/>
              <a:t>Login</a:t>
            </a:r>
            <a:endParaRPr lang="tr-TR" dirty="0"/>
          </a:p>
        </p:txBody>
      </p:sp>
      <p:pic>
        <p:nvPicPr>
          <p:cNvPr id="6" name="Resim Yer Tutucusu 5">
            <a:extLst>
              <a:ext uri="{FF2B5EF4-FFF2-40B4-BE49-F238E27FC236}">
                <a16:creationId xmlns:a16="http://schemas.microsoft.com/office/drawing/2014/main" id="{13FA4958-CC5C-430F-B8AB-888E0A4CD6F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1" r="8201"/>
          <a:stretch>
            <a:fillRect/>
          </a:stretch>
        </p:blipFill>
        <p:spPr>
          <a:xfrm>
            <a:off x="4190344" y="1425221"/>
            <a:ext cx="3200400" cy="4572000"/>
          </a:xfrm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B6E1489-3BEC-432F-81C7-893243F86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3907" y="3025423"/>
            <a:ext cx="5084979" cy="1371600"/>
          </a:xfrm>
        </p:spPr>
        <p:txBody>
          <a:bodyPr>
            <a:normAutofit/>
          </a:bodyPr>
          <a:lstStyle/>
          <a:p>
            <a:r>
              <a:rPr lang="tr-TR" sz="1800" dirty="0"/>
              <a:t>-File</a:t>
            </a:r>
          </a:p>
          <a:p>
            <a:r>
              <a:rPr lang="tr-TR" sz="1800" dirty="0"/>
              <a:t>-Operations</a:t>
            </a:r>
          </a:p>
          <a:p>
            <a:endParaRPr lang="tr-TR" sz="18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35B32A4-0CFA-4375-A067-ED431963F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822" y="1425222"/>
            <a:ext cx="4380089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7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629DAF-23E2-4CA8-9F6F-E620CDA5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685808"/>
          </a:xfrm>
        </p:spPr>
        <p:txBody>
          <a:bodyPr/>
          <a:lstStyle/>
          <a:p>
            <a:r>
              <a:rPr lang="tr-TR" dirty="0" err="1"/>
              <a:t>Register</a:t>
            </a:r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B6E1489-3BEC-432F-81C7-893243F86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3907" y="3025423"/>
            <a:ext cx="5084979" cy="1371600"/>
          </a:xfrm>
        </p:spPr>
        <p:txBody>
          <a:bodyPr>
            <a:normAutofit/>
          </a:bodyPr>
          <a:lstStyle/>
          <a:p>
            <a:r>
              <a:rPr lang="tr-TR" sz="1800" dirty="0"/>
              <a:t>-</a:t>
            </a:r>
            <a:r>
              <a:rPr lang="tr-TR" sz="1800" dirty="0" err="1"/>
              <a:t>Register</a:t>
            </a:r>
            <a:endParaRPr lang="tr-TR" sz="1800" dirty="0"/>
          </a:p>
          <a:p>
            <a:r>
              <a:rPr lang="tr-TR" sz="1800" dirty="0"/>
              <a:t>-Operations</a:t>
            </a:r>
          </a:p>
          <a:p>
            <a:endParaRPr lang="tr-TR" sz="18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A99C7FA-A675-4F22-8874-F52B4425B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82" y="1682115"/>
            <a:ext cx="5963482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1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629DAF-23E2-4CA8-9F6F-E620CDA5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685808"/>
          </a:xfrm>
        </p:spPr>
        <p:txBody>
          <a:bodyPr/>
          <a:lstStyle/>
          <a:p>
            <a:r>
              <a:rPr lang="tr-TR" dirty="0"/>
              <a:t>Home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B6E1489-3BEC-432F-81C7-893243F86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3907" y="3025423"/>
            <a:ext cx="5084979" cy="1371600"/>
          </a:xfrm>
        </p:spPr>
        <p:txBody>
          <a:bodyPr>
            <a:normAutofit/>
          </a:bodyPr>
          <a:lstStyle/>
          <a:p>
            <a:r>
              <a:rPr lang="tr-TR" sz="1800" dirty="0"/>
              <a:t>-</a:t>
            </a:r>
            <a:r>
              <a:rPr lang="tr-TR" sz="1800" dirty="0" err="1"/>
              <a:t>İnformation</a:t>
            </a:r>
            <a:endParaRPr lang="tr-TR" sz="1800" dirty="0"/>
          </a:p>
          <a:p>
            <a:r>
              <a:rPr lang="tr-TR" sz="1800" dirty="0"/>
              <a:t>-Hint</a:t>
            </a:r>
          </a:p>
          <a:p>
            <a:r>
              <a:rPr lang="tr-TR" sz="1800" dirty="0"/>
              <a:t>-</a:t>
            </a:r>
            <a:r>
              <a:rPr lang="tr-TR" sz="1800" dirty="0" err="1"/>
              <a:t>Username</a:t>
            </a:r>
            <a:endParaRPr lang="tr-TR" sz="18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EFFC525-FAFD-4B9E-BCAA-AFDEE829F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75" y="828312"/>
            <a:ext cx="7668695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4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629DAF-23E2-4CA8-9F6F-E620CDA5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685808"/>
          </a:xfrm>
        </p:spPr>
        <p:txBody>
          <a:bodyPr/>
          <a:lstStyle/>
          <a:p>
            <a:r>
              <a:rPr lang="tr-TR" dirty="0" err="1"/>
              <a:t>Authors</a:t>
            </a:r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B6E1489-3BEC-432F-81C7-893243F86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3907" y="3025423"/>
            <a:ext cx="5084979" cy="1371600"/>
          </a:xfrm>
        </p:spPr>
        <p:txBody>
          <a:bodyPr>
            <a:normAutofit/>
          </a:bodyPr>
          <a:lstStyle/>
          <a:p>
            <a:r>
              <a:rPr lang="tr-TR" sz="1800" dirty="0"/>
              <a:t>-10 Author</a:t>
            </a:r>
          </a:p>
          <a:p>
            <a:r>
              <a:rPr lang="tr-TR" sz="1800" dirty="0"/>
              <a:t>-</a:t>
            </a:r>
            <a:r>
              <a:rPr lang="tr-TR" sz="1800" dirty="0" err="1"/>
              <a:t>Authors</a:t>
            </a:r>
            <a:r>
              <a:rPr lang="tr-TR" sz="1800" dirty="0"/>
              <a:t> </a:t>
            </a:r>
            <a:r>
              <a:rPr lang="tr-TR" sz="1800" dirty="0" err="1"/>
              <a:t>information</a:t>
            </a:r>
            <a:endParaRPr lang="tr-TR" sz="1800" dirty="0"/>
          </a:p>
          <a:p>
            <a:endParaRPr lang="tr-TR" sz="18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75FA2E5-D939-4114-AF92-0926A0090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26" y="504417"/>
            <a:ext cx="7687748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9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3F403EE-EB79-43C3-A6EC-9097F1A02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86" y="1475552"/>
            <a:ext cx="5408620" cy="4095002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0E9D36F-F41B-4D52-9C26-7E36E363D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3" y="1475552"/>
            <a:ext cx="5408620" cy="411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1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629DAF-23E2-4CA8-9F6F-E620CDA5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685808"/>
          </a:xfrm>
        </p:spPr>
        <p:txBody>
          <a:bodyPr/>
          <a:lstStyle/>
          <a:p>
            <a:r>
              <a:rPr lang="tr-TR" dirty="0" err="1"/>
              <a:t>Books</a:t>
            </a:r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B6E1489-3BEC-432F-81C7-893243F86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3907" y="3025423"/>
            <a:ext cx="5084979" cy="1371600"/>
          </a:xfrm>
        </p:spPr>
        <p:txBody>
          <a:bodyPr>
            <a:normAutofit/>
          </a:bodyPr>
          <a:lstStyle/>
          <a:p>
            <a:r>
              <a:rPr lang="tr-TR" sz="1800" dirty="0"/>
              <a:t>-17 </a:t>
            </a:r>
            <a:r>
              <a:rPr lang="tr-TR" sz="1800" dirty="0" err="1"/>
              <a:t>Books</a:t>
            </a:r>
            <a:endParaRPr lang="tr-TR" sz="1800" dirty="0"/>
          </a:p>
          <a:p>
            <a:r>
              <a:rPr lang="tr-TR" sz="1800" dirty="0"/>
              <a:t>-</a:t>
            </a:r>
            <a:r>
              <a:rPr lang="tr-TR" sz="1800" dirty="0" err="1"/>
              <a:t>Book</a:t>
            </a:r>
            <a:r>
              <a:rPr lang="tr-TR" sz="1800" dirty="0"/>
              <a:t> </a:t>
            </a:r>
            <a:r>
              <a:rPr lang="tr-TR" sz="1800" dirty="0" err="1"/>
              <a:t>information</a:t>
            </a:r>
            <a:endParaRPr lang="tr-TR" sz="18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DE57004-F372-4207-8959-2D717003C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56" y="513943"/>
            <a:ext cx="7678222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4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251A17E-26A0-4A54-8B01-93F5B9BAC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12218"/>
            <a:ext cx="5839618" cy="5396672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13B6E9E-D128-4CC5-A93D-D9CA58EE4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812218"/>
            <a:ext cx="5839618" cy="539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9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629DAF-23E2-4CA8-9F6F-E620CDA5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685808"/>
          </a:xfrm>
        </p:spPr>
        <p:txBody>
          <a:bodyPr/>
          <a:lstStyle/>
          <a:p>
            <a:r>
              <a:rPr lang="tr-TR" dirty="0" err="1"/>
              <a:t>Categories</a:t>
            </a:r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B6E1489-3BEC-432F-81C7-893243F86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3907" y="3025423"/>
            <a:ext cx="5084979" cy="1371600"/>
          </a:xfrm>
        </p:spPr>
        <p:txBody>
          <a:bodyPr>
            <a:normAutofit/>
          </a:bodyPr>
          <a:lstStyle/>
          <a:p>
            <a:r>
              <a:rPr lang="tr-TR" sz="1800" dirty="0"/>
              <a:t>-</a:t>
            </a:r>
            <a:r>
              <a:rPr lang="tr-TR" sz="1800" dirty="0" err="1"/>
              <a:t>Categories</a:t>
            </a:r>
            <a:endParaRPr lang="tr-TR" sz="1800" dirty="0"/>
          </a:p>
          <a:p>
            <a:r>
              <a:rPr lang="tr-TR" sz="1800" dirty="0"/>
              <a:t>-7 </a:t>
            </a:r>
            <a:r>
              <a:rPr lang="tr-TR" sz="1800" dirty="0" err="1"/>
              <a:t>categories</a:t>
            </a:r>
            <a:endParaRPr lang="tr-TR" sz="1800" dirty="0"/>
          </a:p>
          <a:p>
            <a:endParaRPr lang="tr-TR" sz="18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8D5EEA1-2959-44DD-84AE-08C86BDDE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423" y="499653"/>
            <a:ext cx="7678222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43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272</TotalTime>
  <Words>54</Words>
  <Application>Microsoft Office PowerPoint</Application>
  <PresentationFormat>Geniş ekran</PresentationFormat>
  <Paragraphs>30</Paragraphs>
  <Slides>11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İyon</vt:lpstr>
      <vt:lpstr>         WikiBook</vt:lpstr>
      <vt:lpstr>Login</vt:lpstr>
      <vt:lpstr>Register</vt:lpstr>
      <vt:lpstr>Home</vt:lpstr>
      <vt:lpstr>Authors</vt:lpstr>
      <vt:lpstr>PowerPoint Sunusu</vt:lpstr>
      <vt:lpstr>Books</vt:lpstr>
      <vt:lpstr>PowerPoint Sunusu</vt:lpstr>
      <vt:lpstr>Categories</vt:lpstr>
      <vt:lpstr>PowerPoint Sunusu</vt:lpstr>
      <vt:lpstr>Administator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WikiBook</dc:title>
  <dc:creator>ufuk barıs tunca</dc:creator>
  <cp:lastModifiedBy>ufuk barıs tunca</cp:lastModifiedBy>
  <cp:revision>14</cp:revision>
  <dcterms:created xsi:type="dcterms:W3CDTF">2019-05-13T19:15:49Z</dcterms:created>
  <dcterms:modified xsi:type="dcterms:W3CDTF">2019-05-14T18:22:08Z</dcterms:modified>
</cp:coreProperties>
</file>