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EE888-C809-6645-A834-50B45E9723C7}" v="6" dt="2024-04-09T17:27:0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82"/>
  </p:normalViewPr>
  <p:slideViewPr>
    <p:cSldViewPr snapToGrid="0">
      <p:cViewPr varScale="1">
        <p:scale>
          <a:sx n="105" d="100"/>
          <a:sy n="105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ACAB-304B-574B-9C53-C255C2A25532}" type="datetimeFigureOut">
              <a:rPr lang="en-TR" smtClean="0"/>
              <a:t>9.04.2024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04F1C-0D12-9D48-ADD7-02E6C66A9A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8218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04F1C-0D12-9D48-ADD7-02E6C66A9A12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3232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6FBD7-5B3C-2297-EF83-13EED1A5D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TR" sz="6600"/>
              <a:t>La vita </a:t>
            </a:r>
            <a:r>
              <a:rPr lang="en-US" sz="6600"/>
              <a:t>è</a:t>
            </a:r>
            <a:r>
              <a:rPr lang="en-TR" sz="6600"/>
              <a:t> bElla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F3D3D-203E-AA25-3B3E-DC79631CE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804850"/>
            <a:ext cx="5284876" cy="10862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Roberto Benigni (1997)</a:t>
            </a:r>
            <a:endParaRPr lang="en-TR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34354-D794-CB65-375C-4C3C3823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" r="-2" b="-2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3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TR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TR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E8C50-827C-CB81-A966-FA883E70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Komödie und Kreig</a:t>
            </a:r>
          </a:p>
        </p:txBody>
      </p:sp>
      <p:pic>
        <p:nvPicPr>
          <p:cNvPr id="4" name="Content Placeholder 3" descr="A person and person with a child&#10;&#10;Description automatically generated">
            <a:extLst>
              <a:ext uri="{FF2B5EF4-FFF2-40B4-BE49-F238E27FC236}">
                <a16:creationId xmlns:a16="http://schemas.microsoft.com/office/drawing/2014/main" id="{9F539857-D5B9-25A2-D17D-B39C9CE33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21" r="374" b="2"/>
          <a:stretch/>
        </p:blipFill>
        <p:spPr>
          <a:xfrm>
            <a:off x="648619" y="643467"/>
            <a:ext cx="5120493" cy="3543662"/>
          </a:xfrm>
          <a:prstGeom prst="rect">
            <a:avLst/>
          </a:prstGeom>
        </p:spPr>
      </p:pic>
      <p:pic>
        <p:nvPicPr>
          <p:cNvPr id="5" name="Picture 4" descr="A person in a striped shirt&#10;&#10;Description automatically generated">
            <a:extLst>
              <a:ext uri="{FF2B5EF4-FFF2-40B4-BE49-F238E27FC236}">
                <a16:creationId xmlns:a16="http://schemas.microsoft.com/office/drawing/2014/main" id="{7AEE775E-08A9-5B44-681C-428B1242E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5" r="15483" b="-2"/>
          <a:stretch/>
        </p:blipFill>
        <p:spPr>
          <a:xfrm>
            <a:off x="6422863" y="643467"/>
            <a:ext cx="5120538" cy="3543662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695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T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TR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88470-A560-260C-30EC-6D7330F3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cap="all" dirty="0"/>
              <a:t>Guido </a:t>
            </a:r>
            <a:r>
              <a:rPr lang="en-US" sz="3000" cap="all" dirty="0" err="1"/>
              <a:t>Orefice</a:t>
            </a:r>
            <a:r>
              <a:rPr lang="en-US" sz="3000" cap="all" dirty="0"/>
              <a:t> (Roberto Benigni)</a:t>
            </a:r>
            <a:br>
              <a:rPr lang="en-US" sz="3000" cap="all" dirty="0"/>
            </a:br>
            <a:r>
              <a:rPr lang="en-US" sz="3000" cap="all" dirty="0" err="1"/>
              <a:t>Giosuè</a:t>
            </a:r>
            <a:r>
              <a:rPr lang="en-US" sz="3000" cap="all" dirty="0"/>
              <a:t> </a:t>
            </a:r>
            <a:r>
              <a:rPr lang="en-US" sz="3000" cap="all" dirty="0" err="1"/>
              <a:t>Orefice</a:t>
            </a:r>
            <a:r>
              <a:rPr lang="en-US" sz="3000" cap="all" dirty="0"/>
              <a:t> (Giorgio </a:t>
            </a:r>
            <a:r>
              <a:rPr lang="en-US" sz="3000" cap="all" dirty="0" err="1"/>
              <a:t>Contarini</a:t>
            </a:r>
            <a:r>
              <a:rPr lang="en-US" sz="3000" cap="all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97058-9A51-36E0-822C-92BE90F1F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6" r="1" b="44406"/>
          <a:stretch/>
        </p:blipFill>
        <p:spPr>
          <a:xfrm>
            <a:off x="20" y="10"/>
            <a:ext cx="6050260" cy="418711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683E7-8F36-E0F6-1790-DBEC84837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339" r="379" b="-2"/>
          <a:stretch/>
        </p:blipFill>
        <p:spPr>
          <a:xfrm>
            <a:off x="6141720" y="10"/>
            <a:ext cx="6050280" cy="418711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2991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T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TR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86B18-0625-AA05-0378-A2662D44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Guido </a:t>
            </a:r>
            <a:r>
              <a:rPr lang="en-US" sz="6600" cap="all" dirty="0" err="1"/>
              <a:t>Orefice</a:t>
            </a:r>
            <a:endParaRPr lang="en-US" sz="6600" cap="al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722E1-7630-B779-21D0-59B7F598F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84" r="30588" b="1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9F3BD-84E2-17FC-FF89-7433BF63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31058"/>
            <a:ext cx="4913384" cy="1683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u="none" strike="noStrike" dirty="0" err="1">
                <a:effectLst/>
              </a:rPr>
              <a:t>Romantische</a:t>
            </a:r>
            <a:r>
              <a:rPr lang="en-US" b="0" i="0" u="none" strike="noStrike" dirty="0">
                <a:effectLst/>
              </a:rPr>
              <a:t> und Slapstick</a:t>
            </a:r>
            <a:endParaRPr lang="en-US" dirty="0"/>
          </a:p>
        </p:txBody>
      </p:sp>
      <p:pic>
        <p:nvPicPr>
          <p:cNvPr id="4" name="Content Placeholder 3" descr="A person and person kissing a child on a bicycle&#10;&#10;Description automatically generated">
            <a:extLst>
              <a:ext uri="{FF2B5EF4-FFF2-40B4-BE49-F238E27FC236}">
                <a16:creationId xmlns:a16="http://schemas.microsoft.com/office/drawing/2014/main" id="{AC0F73F8-EDFA-0CE4-4838-848CB4E77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27" r="2" b="2"/>
          <a:stretch/>
        </p:blipFill>
        <p:spPr>
          <a:xfrm>
            <a:off x="1" y="10"/>
            <a:ext cx="6050279" cy="3732653"/>
          </a:xfrm>
          <a:prstGeom prst="rect">
            <a:avLst/>
          </a:prstGeom>
        </p:spPr>
      </p:pic>
      <p:pic>
        <p:nvPicPr>
          <p:cNvPr id="5" name="Picture 4" descr="A person and child looking at something&#10;&#10;Description automatically generated">
            <a:extLst>
              <a:ext uri="{FF2B5EF4-FFF2-40B4-BE49-F238E27FC236}">
                <a16:creationId xmlns:a16="http://schemas.microsoft.com/office/drawing/2014/main" id="{7585DF96-AA69-A85D-53AB-F25F840857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" r="8414" b="3"/>
          <a:stretch/>
        </p:blipFill>
        <p:spPr>
          <a:xfrm>
            <a:off x="6138672" y="10"/>
            <a:ext cx="6050280" cy="3732653"/>
          </a:xfrm>
          <a:prstGeom prst="rect">
            <a:avLst/>
          </a:prstGeom>
        </p:spPr>
      </p:pic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FDC0D-F4E8-82C6-6A7E-0799952C8A9E}"/>
              </a:ext>
            </a:extLst>
          </p:cNvPr>
          <p:cNvSpPr txBox="1"/>
          <p:nvPr/>
        </p:nvSpPr>
        <p:spPr>
          <a:xfrm>
            <a:off x="6253810" y="4531059"/>
            <a:ext cx="4718989" cy="168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4400" b="0" i="0" u="none" strike="noStrike" dirty="0" err="1">
                <a:solidFill>
                  <a:schemeClr val="tx2"/>
                </a:solidFill>
                <a:effectLst/>
              </a:rPr>
              <a:t>Zweiten</a:t>
            </a:r>
            <a:r>
              <a:rPr lang="en-US" sz="4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en-US" sz="4400" b="0" i="0" u="none" strike="noStrike" dirty="0" err="1">
                <a:solidFill>
                  <a:schemeClr val="tx2"/>
                </a:solidFill>
                <a:effectLst/>
              </a:rPr>
              <a:t>Weltkriegs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926944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1151</TotalTime>
  <Words>33</Words>
  <Application>Microsoft Macintosh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La vita è bElla</vt:lpstr>
      <vt:lpstr>Komödie und Kreig</vt:lpstr>
      <vt:lpstr>Guido Orefice (Roberto Benigni) Giosuè Orefice (Giorgio Contarini)</vt:lpstr>
      <vt:lpstr>Guido Orefice</vt:lpstr>
      <vt:lpstr>Romantische und Slapstick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vita è bElla</dc:title>
  <dc:creator>Ufuk YILMAZ</dc:creator>
  <cp:lastModifiedBy>Ufuk YILMAZ</cp:lastModifiedBy>
  <cp:revision>3</cp:revision>
  <dcterms:created xsi:type="dcterms:W3CDTF">2024-04-08T22:18:26Z</dcterms:created>
  <dcterms:modified xsi:type="dcterms:W3CDTF">2024-04-09T18:50:06Z</dcterms:modified>
</cp:coreProperties>
</file>