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8" r:id="rId8"/>
    <p:sldId id="269" r:id="rId9"/>
    <p:sldId id="270" r:id="rId10"/>
    <p:sldId id="265" r:id="rId11"/>
    <p:sldId id="263" r:id="rId12"/>
    <p:sldId id="264" r:id="rId13"/>
    <p:sldId id="271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08C-E314-4646-B615-A3AFD29A5DB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82A0-D4A7-4BCB-B908-B0400F9CAD9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2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08C-E314-4646-B615-A3AFD29A5DB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82A0-D4A7-4BCB-B908-B0400F9CA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2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08C-E314-4646-B615-A3AFD29A5DB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82A0-D4A7-4BCB-B908-B0400F9CA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6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08C-E314-4646-B615-A3AFD29A5DB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82A0-D4A7-4BCB-B908-B0400F9CA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08C-E314-4646-B615-A3AFD29A5DB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82A0-D4A7-4BCB-B908-B0400F9CAD9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08C-E314-4646-B615-A3AFD29A5DB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82A0-D4A7-4BCB-B908-B0400F9CA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4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08C-E314-4646-B615-A3AFD29A5DB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82A0-D4A7-4BCB-B908-B0400F9CA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62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08C-E314-4646-B615-A3AFD29A5DB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82A0-D4A7-4BCB-B908-B0400F9CA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28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08C-E314-4646-B615-A3AFD29A5DB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82A0-D4A7-4BCB-B908-B0400F9CA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1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36308C-E314-4646-B615-A3AFD29A5DB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4682A0-D4A7-4BCB-B908-B0400F9CA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7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308C-E314-4646-B615-A3AFD29A5DB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82A0-D4A7-4BCB-B908-B0400F9CA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35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36308C-E314-4646-B615-A3AFD29A5DB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4682A0-D4A7-4BCB-B908-B0400F9CAD9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91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2FBA-F11E-C71F-918F-6663D803A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729" y="1478674"/>
            <a:ext cx="8760542" cy="2066839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Sexual Harassment Classification Using 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9B727-BD49-040C-0317-D75C230A67AE}"/>
              </a:ext>
            </a:extLst>
          </p:cNvPr>
          <p:cNvSpPr txBox="1"/>
          <p:nvPr/>
        </p:nvSpPr>
        <p:spPr>
          <a:xfrm>
            <a:off x="1158240" y="4170843"/>
            <a:ext cx="987552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By</a:t>
            </a:r>
          </a:p>
          <a:p>
            <a:pPr>
              <a:lnSpc>
                <a:spcPct val="150000"/>
              </a:lnSpc>
            </a:pPr>
            <a:r>
              <a:rPr lang="en-IN" b="1" dirty="0" err="1"/>
              <a:t>Chennuri</a:t>
            </a:r>
            <a:r>
              <a:rPr lang="en-IN" b="1" dirty="0"/>
              <a:t> Pavan Kumar-42130096-A2</a:t>
            </a:r>
            <a:br>
              <a:rPr lang="en-IN" b="1" dirty="0"/>
            </a:br>
            <a:r>
              <a:rPr lang="en-IN" b="1" dirty="0" err="1"/>
              <a:t>Chilakala</a:t>
            </a:r>
            <a:r>
              <a:rPr lang="en-IN" b="1" dirty="0"/>
              <a:t> Ajay </a:t>
            </a:r>
            <a:r>
              <a:rPr lang="en-IN" b="1" dirty="0" err="1"/>
              <a:t>Maheswara</a:t>
            </a:r>
            <a:r>
              <a:rPr lang="en-IN" b="1" dirty="0"/>
              <a:t> Reddy-42130099-A2</a:t>
            </a:r>
            <a:br>
              <a:rPr lang="en-IN" b="1" dirty="0"/>
            </a:br>
            <a:r>
              <a:rPr lang="en-IN" b="1" dirty="0"/>
              <a:t>Kompella Sri Rama Anudeep-42130229-A4</a:t>
            </a:r>
            <a:br>
              <a:rPr lang="en-IN" b="1" dirty="0"/>
            </a:br>
            <a:r>
              <a:rPr lang="en-IN" b="1" dirty="0"/>
              <a:t>Vaddi Ugandhar-42130516-B3</a:t>
            </a:r>
          </a:p>
        </p:txBody>
      </p:sp>
    </p:spTree>
    <p:extLst>
      <p:ext uri="{BB962C8B-B14F-4D97-AF65-F5344CB8AC3E}">
        <p14:creationId xmlns:p14="http://schemas.microsoft.com/office/powerpoint/2010/main" val="55363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54CA-C7A8-9A55-EFA1-1338F885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Literature  Survey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64787AE-CDB4-D4AE-F7F6-317A57052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383441"/>
              </p:ext>
            </p:extLst>
          </p:nvPr>
        </p:nvGraphicFramePr>
        <p:xfrm>
          <a:off x="1066800" y="1881659"/>
          <a:ext cx="10058400" cy="435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104">
                  <a:extLst>
                    <a:ext uri="{9D8B030D-6E8A-4147-A177-3AD203B41FA5}">
                      <a16:colId xmlns:a16="http://schemas.microsoft.com/office/drawing/2014/main" val="2889404886"/>
                    </a:ext>
                  </a:extLst>
                </a:gridCol>
                <a:gridCol w="1923190">
                  <a:extLst>
                    <a:ext uri="{9D8B030D-6E8A-4147-A177-3AD203B41FA5}">
                      <a16:colId xmlns:a16="http://schemas.microsoft.com/office/drawing/2014/main" val="1504518213"/>
                    </a:ext>
                  </a:extLst>
                </a:gridCol>
                <a:gridCol w="3492418">
                  <a:extLst>
                    <a:ext uri="{9D8B030D-6E8A-4147-A177-3AD203B41FA5}">
                      <a16:colId xmlns:a16="http://schemas.microsoft.com/office/drawing/2014/main" val="2032289373"/>
                    </a:ext>
                  </a:extLst>
                </a:gridCol>
                <a:gridCol w="2695688">
                  <a:extLst>
                    <a:ext uri="{9D8B030D-6E8A-4147-A177-3AD203B41FA5}">
                      <a16:colId xmlns:a16="http://schemas.microsoft.com/office/drawing/2014/main" val="929567799"/>
                    </a:ext>
                  </a:extLst>
                </a:gridCol>
              </a:tblGrid>
              <a:tr h="609555"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Algorithm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Description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Usage in Harassment Detection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870762"/>
                  </a:ext>
                </a:extLst>
              </a:tr>
              <a:tr h="870792"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Classifies data based on nearest neighbors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Effective for small datasets but computationally intensive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Enhancing Customer Retention with Machine Learning.</a:t>
                      </a:r>
                      <a:r>
                        <a:rPr lang="en-IN" sz="1600" dirty="0"/>
                        <a:t> (ScienceDirect).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71192"/>
                  </a:ext>
                </a:extLst>
              </a:tr>
              <a:tr h="870792"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XGBoost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Optimizes weak classifiers for better accuracy.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Handles complex text relationships; effective in offensive language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A Robust Ensemble Learning Model for Cyber Harassment Detection. (Springer)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55107"/>
                  </a:ext>
                </a:extLst>
              </a:tr>
              <a:tr h="870792"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Uses multiple decision trees for stable predictions.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Detects patterns in large-scale text; handles offensive content variability.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 err="1"/>
                        <a:t>XGBoost</a:t>
                      </a:r>
                      <a:r>
                        <a:rPr lang="en-IN" sz="1600" dirty="0"/>
                        <a:t> and Random Forest Algorithms: An In-Depth Analysis. (ScienceDirect).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569449"/>
                  </a:ext>
                </a:extLst>
              </a:tr>
              <a:tr h="11320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Ensemble Learning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Merges multiple models to improve accuracy.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Enhances detection accuracy and reduces false positives/negatives.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Classification of Virtual Harassment on Social Networks Using Ensemble Learning.</a:t>
                      </a:r>
                      <a:r>
                        <a:rPr lang="en-IN" sz="1600" dirty="0"/>
                        <a:t> (Springer).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39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56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DACB-7487-398E-3D0E-3C7561AE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Existing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4FD6-B87A-7696-5168-3B27FE13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Manual Moderation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Human moderators review and flag inappropriate content, but this is slow and inconsistent.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Keyword-Based Filtering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Uses predefined word lists to detect harmful text, but lacks context awareness.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Rule-Based Systems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Detects patterns based on fixed rules, but cannot adapt to evolving language.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Sentiment Analysis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Determines emotional tone but struggles with nuanced or indirect harassment.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AI-Based Moderation (Basic Models)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– Some platforms use AI, but models have limited accuracy and may misclassify content.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5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DBCB-93EC-E3C8-F9F5-9F7D65BC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3829-A3F6-A07D-2F9D-3441EB98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[In progress]</a:t>
            </a:r>
          </a:p>
        </p:txBody>
      </p:sp>
    </p:spTree>
    <p:extLst>
      <p:ext uri="{BB962C8B-B14F-4D97-AF65-F5344CB8AC3E}">
        <p14:creationId xmlns:p14="http://schemas.microsoft.com/office/powerpoint/2010/main" val="338785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DC339-46D8-1F76-1BED-B378836B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49" y="277270"/>
            <a:ext cx="10269701" cy="55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E416-CC77-DEA3-E2E3-CB5F5229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References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0074F45-51F6-5DF6-610A-2F87CC2A1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032073"/>
              </p:ext>
            </p:extLst>
          </p:nvPr>
        </p:nvGraphicFramePr>
        <p:xfrm>
          <a:off x="1097283" y="2094036"/>
          <a:ext cx="1005839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998699372"/>
                    </a:ext>
                  </a:extLst>
                </a:gridCol>
                <a:gridCol w="2275503">
                  <a:extLst>
                    <a:ext uri="{9D8B030D-6E8A-4147-A177-3AD203B41FA5}">
                      <a16:colId xmlns:a16="http://schemas.microsoft.com/office/drawing/2014/main" val="3165688097"/>
                    </a:ext>
                  </a:extLst>
                </a:gridCol>
                <a:gridCol w="4430095">
                  <a:extLst>
                    <a:ext uri="{9D8B030D-6E8A-4147-A177-3AD203B41FA5}">
                      <a16:colId xmlns:a16="http://schemas.microsoft.com/office/drawing/2014/main" val="3537941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60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Problem 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4315524"/>
                  </a:ext>
                </a:extLst>
              </a:tr>
              <a:tr h="17721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A Deep-Learning Approach to Early Identification of Suggested Sexual Harassment from Videos</a:t>
                      </a:r>
                    </a:p>
                    <a:p>
                      <a:pPr algn="l"/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/>
                      </a:pPr>
                      <a:r>
                        <a:rPr lang="en-IN" sz="16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Develops a deep-learning model to identify sexual harassment, abuse, and violence in video content, focusing on visual attributes such as facial expressions and unwanted touching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0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Detection of Harassment Toward Women in Twitter During Pandemic Based on Sentiment Analysis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Utilizes sentiment analysis to detect harassment toward women on Twitter during the pandemic, highlighting the increase in online harassment cases.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3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Sexual Harassment Detection using Machine Learning and Deep Learning Techniques for Bangla Text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Focuses on detecting sexual harassment in Bangla text using machine learning and deep learning techniques, aiming to improve safety in digital communications.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1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7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169F4F-130B-AF70-F3F8-C782E7035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66429"/>
              </p:ext>
            </p:extLst>
          </p:nvPr>
        </p:nvGraphicFramePr>
        <p:xfrm>
          <a:off x="706939" y="336207"/>
          <a:ext cx="10778121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707">
                  <a:extLst>
                    <a:ext uri="{9D8B030D-6E8A-4147-A177-3AD203B41FA5}">
                      <a16:colId xmlns:a16="http://schemas.microsoft.com/office/drawing/2014/main" val="2073399466"/>
                    </a:ext>
                  </a:extLst>
                </a:gridCol>
                <a:gridCol w="2266336">
                  <a:extLst>
                    <a:ext uri="{9D8B030D-6E8A-4147-A177-3AD203B41FA5}">
                      <a16:colId xmlns:a16="http://schemas.microsoft.com/office/drawing/2014/main" val="882966588"/>
                    </a:ext>
                  </a:extLst>
                </a:gridCol>
                <a:gridCol w="4919078">
                  <a:extLst>
                    <a:ext uri="{9D8B030D-6E8A-4147-A177-3AD203B41FA5}">
                      <a16:colId xmlns:a16="http://schemas.microsoft.com/office/drawing/2014/main" val="2339825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Problem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66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Towards Automated Sexual Violence Report Tracking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2241550" algn="l"/>
                        </a:tabLst>
                      </a:pPr>
                      <a:r>
                        <a:rPr lang="en-IN" sz="16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Proposes a supervised learning model to automate the tracking of sexual violence reports, aiming for scalability and reliability compared to traditional methods.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74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Machine Learning Approaches to Detect Online Harassment Using Bag of Words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Investigates early detection of online harassment through machine learning models utilizing bag-of-words representation to identify harmful content effectively.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1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36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F809-4E66-D604-32E2-67EBB4EE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B3736B-C75E-803F-AB1D-F98D02DE2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83210"/>
            <a:ext cx="10677832" cy="337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Aim: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 and classify text related to sexual harassment on social media platforms.​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Classification Stages: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various stages of harassment, including commenting, staring, and touching.​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Algorithms: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 supervised learning techniques such as K-Nearest Neighbors (KNN),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Random Forest, and Ensemble learning methods to train models for accurate classification.​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these machine learning techniques aids in the early detection and prevention of harmful online behavior, contributing to a safer digital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2067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AF42-A18C-DAAB-C77F-E80390D7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2E12-BFC2-B4A0-D86A-4A097E070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Develop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 automated system to detect and classify harassment-related text.</a:t>
            </a:r>
          </a:p>
          <a:p>
            <a:pPr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Utilize ML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algorithms like KNN,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Random Forest for classification.</a:t>
            </a:r>
          </a:p>
          <a:p>
            <a:pPr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Improve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classification accuracy with ensemble learning techniques.</a:t>
            </a:r>
          </a:p>
          <a:p>
            <a:pPr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Identify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different levels of harassment effectively.</a:t>
            </a:r>
          </a:p>
          <a:p>
            <a:pPr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Enhance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online safety by detecting and addressing harmful content.</a:t>
            </a:r>
          </a:p>
          <a:p>
            <a:pPr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8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2E1EA-738E-D8B1-88BE-B6DB8F1F5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23" y="766916"/>
            <a:ext cx="7999525" cy="438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9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589E-C09D-7770-A56D-9AC75FC0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699A-60FA-E083-85A2-CB0400C0E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240" y="1737360"/>
            <a:ext cx="4937760" cy="402336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Increasing cases of online harassment.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Lack of automated detection systems.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Manual moderation is time-consuming and inefficient.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Psychological impact on victims due to unchecked harassment.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Difficulty in identifying subtle or context-dependent harassment.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EBA2-C8BE-39E1-62D8-F1970F87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9216" y="1737360"/>
            <a:ext cx="4937760" cy="402336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Addressing: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 automated ML-based detection system.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advanced classification techniques using deep learning.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 dependence on manual moderation with real-time detection.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tools to empower users in reporting and recognizing harassment.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online safety by filtering harmful content efficiently.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6110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BF268C-1E91-676B-3402-5ED1F202AD5A}"/>
              </a:ext>
            </a:extLst>
          </p:cNvPr>
          <p:cNvSpPr txBox="1"/>
          <p:nvPr/>
        </p:nvSpPr>
        <p:spPr>
          <a:xfrm>
            <a:off x="383458" y="519143"/>
            <a:ext cx="5126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KNN(K-Nearest </a:t>
            </a:r>
            <a:r>
              <a:rPr lang="en-IN" sz="3600" dirty="0" err="1"/>
              <a:t>Neighbors</a:t>
            </a:r>
            <a:r>
              <a:rPr lang="en-IN" sz="3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23FCC-9BA4-C662-4F7A-D1A1C2E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6" y="1095957"/>
            <a:ext cx="11828207" cy="43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4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210B2D-B718-A8F7-E970-B69B4CDF624B}"/>
              </a:ext>
            </a:extLst>
          </p:cNvPr>
          <p:cNvSpPr txBox="1"/>
          <p:nvPr/>
        </p:nvSpPr>
        <p:spPr>
          <a:xfrm>
            <a:off x="755117" y="330364"/>
            <a:ext cx="7262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XGBoost</a:t>
            </a:r>
            <a:r>
              <a:rPr lang="en-IN" sz="3600" dirty="0"/>
              <a:t> (Extreme Gradient Boosting)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9B707-4EAE-FFD2-6550-9DBB782D4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97" y="1315556"/>
            <a:ext cx="9085006" cy="40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5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495714-8829-D660-2950-A120E6ABD058}"/>
              </a:ext>
            </a:extLst>
          </p:cNvPr>
          <p:cNvSpPr txBox="1"/>
          <p:nvPr/>
        </p:nvSpPr>
        <p:spPr>
          <a:xfrm>
            <a:off x="584036" y="348062"/>
            <a:ext cx="6017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Random Forest Algorithm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6FBD-35C2-7626-B3C4-CAF830B40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10728"/>
            <a:ext cx="1005840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6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377AB3-EE32-AF60-FA96-D5781B16FBDC}"/>
              </a:ext>
            </a:extLst>
          </p:cNvPr>
          <p:cNvSpPr txBox="1"/>
          <p:nvPr/>
        </p:nvSpPr>
        <p:spPr>
          <a:xfrm>
            <a:off x="643029" y="353961"/>
            <a:ext cx="828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Ensemble Learning -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F3831-2612-9433-CCE9-18C5849D0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640" y="1248065"/>
            <a:ext cx="7068720" cy="46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751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164</TotalTime>
  <Words>711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Sexual Harassment Classification Using ML</vt:lpstr>
      <vt:lpstr>Introduction</vt:lpstr>
      <vt:lpstr>Objective</vt:lpstr>
      <vt:lpstr>PowerPoint Presentation</vt:lpstr>
      <vt:lpstr>Problem Definition</vt:lpstr>
      <vt:lpstr>PowerPoint Presentation</vt:lpstr>
      <vt:lpstr>PowerPoint Presentation</vt:lpstr>
      <vt:lpstr>PowerPoint Presentation</vt:lpstr>
      <vt:lpstr>PowerPoint Presentation</vt:lpstr>
      <vt:lpstr>Literature  Survey</vt:lpstr>
      <vt:lpstr>Existing Methodology</vt:lpstr>
      <vt:lpstr>Proposed Methodology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kumar</dc:creator>
  <cp:lastModifiedBy>Vaddi Ugandhar</cp:lastModifiedBy>
  <cp:revision>4</cp:revision>
  <cp:lastPrinted>2025-03-23T11:12:41Z</cp:lastPrinted>
  <dcterms:created xsi:type="dcterms:W3CDTF">2025-03-23T08:49:45Z</dcterms:created>
  <dcterms:modified xsi:type="dcterms:W3CDTF">2025-04-11T07:25:43Z</dcterms:modified>
</cp:coreProperties>
</file>