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CB0D-AD9C-4D6D-AF52-41471071C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BOMMAI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63822-B535-489C-A482-99D682806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TOY CHAT BOT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7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4535-EDC1-4F53-821E-B49F7E96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NAME: BOMMAI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DA48-EDD2-47C9-B2A5-A32126CC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OUR AIM: </a:t>
            </a:r>
            <a:r>
              <a:rPr lang="en-IN" dirty="0"/>
              <a:t>To develop the toy chat bot which helps children to learn and play.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Toy chat bot  makes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good interaction </a:t>
            </a:r>
            <a:r>
              <a:rPr lang="en-IN" dirty="0"/>
              <a:t>with children while playing and teaching.</a:t>
            </a:r>
          </a:p>
          <a:p>
            <a:r>
              <a:rPr lang="en-IN" dirty="0"/>
              <a:t>It plays the role of </a:t>
            </a:r>
            <a:r>
              <a:rPr lang="en-IN" b="1" dirty="0">
                <a:solidFill>
                  <a:srgbClr val="002060"/>
                </a:solidFill>
              </a:rPr>
              <a:t>teacher and friend.</a:t>
            </a:r>
          </a:p>
          <a:p>
            <a:endParaRPr lang="en-IN" b="1" dirty="0">
              <a:solidFill>
                <a:srgbClr val="FFC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64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660F-183F-4D22-89B8-3A3AF82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FEED-CE82-4916-A01D-FB55E5FD1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DE8992-64AD-4716-B562-6320E18C7733}"/>
              </a:ext>
            </a:extLst>
          </p:cNvPr>
          <p:cNvSpPr/>
          <p:nvPr/>
        </p:nvSpPr>
        <p:spPr>
          <a:xfrm>
            <a:off x="1643270" y="3177209"/>
            <a:ext cx="2451652" cy="14148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CHILDREN’S QUERY</a:t>
            </a:r>
            <a:endParaRPr lang="en-IN" sz="2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A1B432-9192-4E3F-9849-9C353F8FBC74}"/>
              </a:ext>
            </a:extLst>
          </p:cNvPr>
          <p:cNvSpPr/>
          <p:nvPr/>
        </p:nvSpPr>
        <p:spPr>
          <a:xfrm>
            <a:off x="5158409" y="3177209"/>
            <a:ext cx="2451652" cy="14148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IBM WATSON </a:t>
            </a:r>
          </a:p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(BOT)</a:t>
            </a:r>
            <a:endParaRPr lang="en-IN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13EA9A-359E-4CB9-8DD2-5EEF9B735B20}"/>
              </a:ext>
            </a:extLst>
          </p:cNvPr>
          <p:cNvSpPr/>
          <p:nvPr/>
        </p:nvSpPr>
        <p:spPr>
          <a:xfrm>
            <a:off x="8461513" y="3177209"/>
            <a:ext cx="2451652" cy="14148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BOT’S RESPONSE</a:t>
            </a:r>
            <a:endParaRPr lang="en-IN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576E33C-9CAB-42E1-85DC-9ED8B734752C}"/>
              </a:ext>
            </a:extLst>
          </p:cNvPr>
          <p:cNvSpPr/>
          <p:nvPr/>
        </p:nvSpPr>
        <p:spPr>
          <a:xfrm>
            <a:off x="4094922" y="3652561"/>
            <a:ext cx="1063487" cy="4753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EDB3BD3-EDE1-49C1-B8E2-8E93F68D48B1}"/>
              </a:ext>
            </a:extLst>
          </p:cNvPr>
          <p:cNvSpPr/>
          <p:nvPr/>
        </p:nvSpPr>
        <p:spPr>
          <a:xfrm>
            <a:off x="7548769" y="3679728"/>
            <a:ext cx="1063487" cy="47535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2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0025-A439-4B21-BEAA-3C46AB2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/ SOFTWARE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940A-A236-4674-A6D3-0C24C970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                                       JSON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                          IBM CLOUD SERVICES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                          NODE RED SERVICE </a:t>
            </a:r>
            <a:endParaRPr lang="en-I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1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B8E1-203C-46F4-A240-685D5B8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given to bot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E4BAC-048B-49EC-B392-F5C17D656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7" y="1563758"/>
            <a:ext cx="10694502" cy="4929808"/>
          </a:xfrm>
        </p:spPr>
      </p:pic>
    </p:spTree>
    <p:extLst>
      <p:ext uri="{BB962C8B-B14F-4D97-AF65-F5344CB8AC3E}">
        <p14:creationId xmlns:p14="http://schemas.microsoft.com/office/powerpoint/2010/main" val="185217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2630-D251-4F41-B663-39559F07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used in Node red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C4D49-FE13-4256-A20B-1D8B296EC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2103438"/>
            <a:ext cx="10157791" cy="4443136"/>
          </a:xfrm>
        </p:spPr>
      </p:pic>
    </p:spTree>
    <p:extLst>
      <p:ext uri="{BB962C8B-B14F-4D97-AF65-F5344CB8AC3E}">
        <p14:creationId xmlns:p14="http://schemas.microsoft.com/office/powerpoint/2010/main" val="127950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06CA-3727-4CF0-B879-3E4432C2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098C-B7D6-4ADB-82C7-8D3FBD73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FB3B5-3B75-40CE-A2B6-DAD5DA43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9" y="1796017"/>
            <a:ext cx="9253530" cy="520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4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855E-29DC-4BA7-8528-4529739F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Bot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A94C8-6930-4E2E-A164-4ABFBD81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03438"/>
            <a:ext cx="10661374" cy="4793663"/>
          </a:xfrm>
        </p:spPr>
      </p:pic>
    </p:spTree>
    <p:extLst>
      <p:ext uri="{BB962C8B-B14F-4D97-AF65-F5344CB8AC3E}">
        <p14:creationId xmlns:p14="http://schemas.microsoft.com/office/powerpoint/2010/main" val="622834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</TotalTime>
  <Words>89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BOMMAI</vt:lpstr>
      <vt:lpstr>TEAM NAME: BOMMAI</vt:lpstr>
      <vt:lpstr>Algorithm and working</vt:lpstr>
      <vt:lpstr>LANGUAGES / SOFTWARE USED</vt:lpstr>
      <vt:lpstr>Skills given to bot</vt:lpstr>
      <vt:lpstr>Nodes used in Node red</vt:lpstr>
      <vt:lpstr>Output</vt:lpstr>
      <vt:lpstr>Upgrading Bot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BOMMAI</dc:title>
  <dc:creator>ugentharraj2499@gmail.com</dc:creator>
  <cp:lastModifiedBy>ugentharraj2499@gmail.com</cp:lastModifiedBy>
  <cp:revision>4</cp:revision>
  <dcterms:created xsi:type="dcterms:W3CDTF">2020-10-02T17:34:51Z</dcterms:created>
  <dcterms:modified xsi:type="dcterms:W3CDTF">2020-10-02T18:06:38Z</dcterms:modified>
</cp:coreProperties>
</file>