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56" r:id="rId5"/>
    <p:sldId id="267" r:id="rId6"/>
    <p:sldId id="359" r:id="rId7"/>
    <p:sldId id="360" r:id="rId8"/>
    <p:sldId id="367" r:id="rId9"/>
    <p:sldId id="361" r:id="rId10"/>
    <p:sldId id="365" r:id="rId11"/>
    <p:sldId id="3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68BE9-0669-412C-BF53-902FA9F5A15C}" v="974" dt="2023-11-08T08:10:58.698"/>
    <p1510:client id="{54D113C5-1CAA-687C-7099-2F9B37125F6E}" v="1128" dt="2023-11-07T11:33:32.579"/>
    <p1510:client id="{E7D1395A-6862-8120-E856-A1B1A96EE31B}" v="66" dt="2023-11-07T16:31:26.52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84" y="2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thavath Ugender" userId="fd850db7-72ad-4bb6-9f41-ff2f12f43aa7" providerId="ADAL" clId="{33468BE9-0669-412C-BF53-902FA9F5A15C}"/>
    <pc:docChg chg="undo redo custSel addSld delSld modSld sldOrd">
      <pc:chgData name="Kethavath Ugender" userId="fd850db7-72ad-4bb6-9f41-ff2f12f43aa7" providerId="ADAL" clId="{33468BE9-0669-412C-BF53-902FA9F5A15C}" dt="2023-11-08T08:10:58.698" v="1332" actId="1076"/>
      <pc:docMkLst>
        <pc:docMk/>
      </pc:docMkLst>
      <pc:sldChg chg="addSp delSp modSp mod">
        <pc:chgData name="Kethavath Ugender" userId="fd850db7-72ad-4bb6-9f41-ff2f12f43aa7" providerId="ADAL" clId="{33468BE9-0669-412C-BF53-902FA9F5A15C}" dt="2023-11-08T08:10:20.673" v="1328" actId="21"/>
        <pc:sldMkLst>
          <pc:docMk/>
          <pc:sldMk cId="0" sldId="256"/>
        </pc:sldMkLst>
        <pc:spChg chg="add mod">
          <ac:chgData name="Kethavath Ugender" userId="fd850db7-72ad-4bb6-9f41-ff2f12f43aa7" providerId="ADAL" clId="{33468BE9-0669-412C-BF53-902FA9F5A15C}" dt="2023-11-08T08:09:46.538" v="1325" actId="164"/>
          <ac:spMkLst>
            <pc:docMk/>
            <pc:sldMk cId="0" sldId="256"/>
            <ac:spMk id="5" creationId="{747D79AE-81D7-3CCF-A72E-A04731805412}"/>
          </ac:spMkLst>
        </pc:spChg>
        <pc:spChg chg="add mod">
          <ac:chgData name="Kethavath Ugender" userId="fd850db7-72ad-4bb6-9f41-ff2f12f43aa7" providerId="ADAL" clId="{33468BE9-0669-412C-BF53-902FA9F5A15C}" dt="2023-11-08T08:09:46.538" v="1325" actId="164"/>
          <ac:spMkLst>
            <pc:docMk/>
            <pc:sldMk cId="0" sldId="256"/>
            <ac:spMk id="6" creationId="{DE498DC3-2A4B-EEED-1975-0610CBC3A9E8}"/>
          </ac:spMkLst>
        </pc:spChg>
        <pc:spChg chg="mod">
          <ac:chgData name="Kethavath Ugender" userId="fd850db7-72ad-4bb6-9f41-ff2f12f43aa7" providerId="ADAL" clId="{33468BE9-0669-412C-BF53-902FA9F5A15C}" dt="2023-11-07T17:14:15.893" v="980" actId="207"/>
          <ac:spMkLst>
            <pc:docMk/>
            <pc:sldMk cId="0" sldId="256"/>
            <ac:spMk id="7" creationId="{3DC05671-28BF-1469-CB47-AAC557D7B90A}"/>
          </ac:spMkLst>
        </pc:spChg>
        <pc:spChg chg="add del mod">
          <ac:chgData name="Kethavath Ugender" userId="fd850db7-72ad-4bb6-9f41-ff2f12f43aa7" providerId="ADAL" clId="{33468BE9-0669-412C-BF53-902FA9F5A15C}" dt="2023-11-07T17:12:25.077" v="978" actId="21"/>
          <ac:spMkLst>
            <pc:docMk/>
            <pc:sldMk cId="0" sldId="256"/>
            <ac:spMk id="9" creationId="{24FAD7E2-A95A-71F0-180F-B709C206F96D}"/>
          </ac:spMkLst>
        </pc:spChg>
        <pc:spChg chg="add mod">
          <ac:chgData name="Kethavath Ugender" userId="fd850db7-72ad-4bb6-9f41-ff2f12f43aa7" providerId="ADAL" clId="{33468BE9-0669-412C-BF53-902FA9F5A15C}" dt="2023-11-08T08:10:17.965" v="1327" actId="164"/>
          <ac:spMkLst>
            <pc:docMk/>
            <pc:sldMk cId="0" sldId="256"/>
            <ac:spMk id="9" creationId="{39C7C1E7-7EEA-0364-4571-178D37EE928D}"/>
          </ac:spMkLst>
        </pc:spChg>
        <pc:spChg chg="add del">
          <ac:chgData name="Kethavath Ugender" userId="fd850db7-72ad-4bb6-9f41-ff2f12f43aa7" providerId="ADAL" clId="{33468BE9-0669-412C-BF53-902FA9F5A15C}" dt="2023-11-07T17:09:51.471" v="885" actId="22"/>
          <ac:spMkLst>
            <pc:docMk/>
            <pc:sldMk cId="0" sldId="256"/>
            <ac:spMk id="11" creationId="{2EF0341E-8BCD-2C33-9EFC-5E0B2C50A163}"/>
          </ac:spMkLst>
        </pc:spChg>
        <pc:grpChg chg="add mod">
          <ac:chgData name="Kethavath Ugender" userId="fd850db7-72ad-4bb6-9f41-ff2f12f43aa7" providerId="ADAL" clId="{33468BE9-0669-412C-BF53-902FA9F5A15C}" dt="2023-11-08T08:10:17.965" v="1327" actId="164"/>
          <ac:grpSpMkLst>
            <pc:docMk/>
            <pc:sldMk cId="0" sldId="256"/>
            <ac:grpSpMk id="10" creationId="{1C827298-9993-1E82-9B32-681C65629131}"/>
          </ac:grpSpMkLst>
        </pc:grpChg>
        <pc:grpChg chg="add del mod">
          <ac:chgData name="Kethavath Ugender" userId="fd850db7-72ad-4bb6-9f41-ff2f12f43aa7" providerId="ADAL" clId="{33468BE9-0669-412C-BF53-902FA9F5A15C}" dt="2023-11-08T08:10:20.673" v="1328" actId="21"/>
          <ac:grpSpMkLst>
            <pc:docMk/>
            <pc:sldMk cId="0" sldId="256"/>
            <ac:grpSpMk id="11" creationId="{A39D0C1B-D984-C0D7-FD70-40D315F46011}"/>
          </ac:grpSpMkLst>
        </pc:grpChg>
        <pc:picChg chg="del">
          <ac:chgData name="Kethavath Ugender" userId="fd850db7-72ad-4bb6-9f41-ff2f12f43aa7" providerId="ADAL" clId="{33468BE9-0669-412C-BF53-902FA9F5A15C}" dt="2023-11-07T17:06:37.586" v="858" actId="21"/>
          <ac:picMkLst>
            <pc:docMk/>
            <pc:sldMk cId="0" sldId="256"/>
            <ac:picMk id="6" creationId="{42E1C472-FE3E-C5EE-CE51-752CADAD5BD0}"/>
          </ac:picMkLst>
        </pc:picChg>
        <pc:picChg chg="add mod">
          <ac:chgData name="Kethavath Ugender" userId="fd850db7-72ad-4bb6-9f41-ff2f12f43aa7" providerId="ADAL" clId="{33468BE9-0669-412C-BF53-902FA9F5A15C}" dt="2023-11-07T17:07:36.788" v="861" actId="1076"/>
          <ac:picMkLst>
            <pc:docMk/>
            <pc:sldMk cId="0" sldId="256"/>
            <ac:picMk id="8" creationId="{859E571D-629E-A71F-6734-404AB6E1237F}"/>
          </ac:picMkLst>
        </pc:picChg>
      </pc:sldChg>
      <pc:sldChg chg="addSp modSp mod modAnim">
        <pc:chgData name="Kethavath Ugender" userId="fd850db7-72ad-4bb6-9f41-ff2f12f43aa7" providerId="ADAL" clId="{33468BE9-0669-412C-BF53-902FA9F5A15C}" dt="2023-11-07T18:09:59.189" v="1268" actId="167"/>
        <pc:sldMkLst>
          <pc:docMk/>
          <pc:sldMk cId="0" sldId="257"/>
        </pc:sldMkLst>
        <pc:spChg chg="mod">
          <ac:chgData name="Kethavath Ugender" userId="fd850db7-72ad-4bb6-9f41-ff2f12f43aa7" providerId="ADAL" clId="{33468BE9-0669-412C-BF53-902FA9F5A15C}" dt="2023-11-07T18:07:31.438" v="1257" actId="207"/>
          <ac:spMkLst>
            <pc:docMk/>
            <pc:sldMk cId="0" sldId="257"/>
            <ac:spMk id="4" creationId="{B7C721A3-346E-1657-EDF0-B44E1FC05968}"/>
          </ac:spMkLst>
        </pc:spChg>
        <pc:spChg chg="mod">
          <ac:chgData name="Kethavath Ugender" userId="fd850db7-72ad-4bb6-9f41-ff2f12f43aa7" providerId="ADAL" clId="{33468BE9-0669-412C-BF53-902FA9F5A15C}" dt="2023-11-07T17:56:32.481" v="1212"/>
          <ac:spMkLst>
            <pc:docMk/>
            <pc:sldMk cId="0" sldId="257"/>
            <ac:spMk id="5" creationId="{1173CE25-5C51-2F14-488C-1D00C1B4C642}"/>
          </ac:spMkLst>
        </pc:spChg>
        <pc:spChg chg="mod">
          <ac:chgData name="Kethavath Ugender" userId="fd850db7-72ad-4bb6-9f41-ff2f12f43aa7" providerId="ADAL" clId="{33468BE9-0669-412C-BF53-902FA9F5A15C}" dt="2023-11-07T17:57:53.330" v="1229" actId="14100"/>
          <ac:spMkLst>
            <pc:docMk/>
            <pc:sldMk cId="0" sldId="257"/>
            <ac:spMk id="6" creationId="{C346E72F-D2C1-097F-266A-8D840C5CAB87}"/>
          </ac:spMkLst>
        </pc:spChg>
        <pc:spChg chg="mod">
          <ac:chgData name="Kethavath Ugender" userId="fd850db7-72ad-4bb6-9f41-ff2f12f43aa7" providerId="ADAL" clId="{33468BE9-0669-412C-BF53-902FA9F5A15C}" dt="2023-11-07T18:04:17.341" v="1243" actId="1076"/>
          <ac:spMkLst>
            <pc:docMk/>
            <pc:sldMk cId="0" sldId="257"/>
            <ac:spMk id="7" creationId="{FF5F0CC4-3ACD-3C95-BB3E-E8FF154B7730}"/>
          </ac:spMkLst>
        </pc:spChg>
        <pc:spChg chg="mod">
          <ac:chgData name="Kethavath Ugender" userId="fd850db7-72ad-4bb6-9f41-ff2f12f43aa7" providerId="ADAL" clId="{33468BE9-0669-412C-BF53-902FA9F5A15C}" dt="2023-11-07T17:56:13.802" v="1207" actId="1076"/>
          <ac:spMkLst>
            <pc:docMk/>
            <pc:sldMk cId="0" sldId="257"/>
            <ac:spMk id="41" creationId="{2A162913-FF72-D776-EBBA-E54DDF438CFB}"/>
          </ac:spMkLst>
        </pc:spChg>
        <pc:spChg chg="mod">
          <ac:chgData name="Kethavath Ugender" userId="fd850db7-72ad-4bb6-9f41-ff2f12f43aa7" providerId="ADAL" clId="{33468BE9-0669-412C-BF53-902FA9F5A15C}" dt="2023-11-07T17:56:26.785" v="1211" actId="20577"/>
          <ac:spMkLst>
            <pc:docMk/>
            <pc:sldMk cId="0" sldId="257"/>
            <ac:spMk id="42" creationId="{3EEEA162-5558-0C24-E812-EC13C2263EFE}"/>
          </ac:spMkLst>
        </pc:spChg>
        <pc:grpChg chg="add mod ord">
          <ac:chgData name="Kethavath Ugender" userId="fd850db7-72ad-4bb6-9f41-ff2f12f43aa7" providerId="ADAL" clId="{33468BE9-0669-412C-BF53-902FA9F5A15C}" dt="2023-11-07T18:09:59.189" v="1268" actId="167"/>
          <ac:grpSpMkLst>
            <pc:docMk/>
            <pc:sldMk cId="0" sldId="257"/>
            <ac:grpSpMk id="3" creationId="{CC66A46B-C820-59BB-ED43-918488660F89}"/>
          </ac:grpSpMkLst>
        </pc:grpChg>
        <pc:grpChg chg="mod ord">
          <ac:chgData name="Kethavath Ugender" userId="fd850db7-72ad-4bb6-9f41-ff2f12f43aa7" providerId="ADAL" clId="{33468BE9-0669-412C-BF53-902FA9F5A15C}" dt="2023-11-07T18:09:46.352" v="1266" actId="167"/>
          <ac:grpSpMkLst>
            <pc:docMk/>
            <pc:sldMk cId="0" sldId="257"/>
            <ac:grpSpMk id="32" creationId="{068FE628-E9BE-EF30-E5AF-D08BC9D86A0C}"/>
          </ac:grpSpMkLst>
        </pc:grpChg>
        <pc:grpChg chg="mod ord">
          <ac:chgData name="Kethavath Ugender" userId="fd850db7-72ad-4bb6-9f41-ff2f12f43aa7" providerId="ADAL" clId="{33468BE9-0669-412C-BF53-902FA9F5A15C}" dt="2023-11-07T18:09:53.996" v="1267" actId="167"/>
          <ac:grpSpMkLst>
            <pc:docMk/>
            <pc:sldMk cId="0" sldId="257"/>
            <ac:grpSpMk id="38" creationId="{4501823A-715C-2875-4956-6D818B8CA169}"/>
          </ac:grpSpMkLst>
        </pc:grpChg>
      </pc:sldChg>
      <pc:sldChg chg="addSp delSp modSp mod modAnim">
        <pc:chgData name="Kethavath Ugender" userId="fd850db7-72ad-4bb6-9f41-ff2f12f43aa7" providerId="ADAL" clId="{33468BE9-0669-412C-BF53-902FA9F5A15C}" dt="2023-11-07T14:13:39.100" v="49"/>
        <pc:sldMkLst>
          <pc:docMk/>
          <pc:sldMk cId="0" sldId="258"/>
        </pc:sldMkLst>
        <pc:spChg chg="mod">
          <ac:chgData name="Kethavath Ugender" userId="fd850db7-72ad-4bb6-9f41-ff2f12f43aa7" providerId="ADAL" clId="{33468BE9-0669-412C-BF53-902FA9F5A15C}" dt="2023-11-07T14:12:19.998" v="36" actId="1076"/>
          <ac:spMkLst>
            <pc:docMk/>
            <pc:sldMk cId="0" sldId="258"/>
            <ac:spMk id="3" creationId="{F1AFFF17-3122-B828-E664-E808D099CD66}"/>
          </ac:spMkLst>
        </pc:spChg>
        <pc:grpChg chg="add del mod">
          <ac:chgData name="Kethavath Ugender" userId="fd850db7-72ad-4bb6-9f41-ff2f12f43aa7" providerId="ADAL" clId="{33468BE9-0669-412C-BF53-902FA9F5A15C}" dt="2023-11-07T14:12:50.806" v="43" actId="165"/>
          <ac:grpSpMkLst>
            <pc:docMk/>
            <pc:sldMk cId="0" sldId="258"/>
            <ac:grpSpMk id="4" creationId="{3A5165D2-B288-18AE-5B21-5690333749BE}"/>
          </ac:grpSpMkLst>
        </pc:grpChg>
        <pc:picChg chg="mod topLvl">
          <ac:chgData name="Kethavath Ugender" userId="fd850db7-72ad-4bb6-9f41-ff2f12f43aa7" providerId="ADAL" clId="{33468BE9-0669-412C-BF53-902FA9F5A15C}" dt="2023-11-07T14:12:50.806" v="43" actId="165"/>
          <ac:picMkLst>
            <pc:docMk/>
            <pc:sldMk cId="0" sldId="258"/>
            <ac:picMk id="12" creationId="{4DC04027-5E8F-A800-9B84-1B00801EEF08}"/>
          </ac:picMkLst>
        </pc:picChg>
        <pc:picChg chg="mod topLvl">
          <ac:chgData name="Kethavath Ugender" userId="fd850db7-72ad-4bb6-9f41-ff2f12f43aa7" providerId="ADAL" clId="{33468BE9-0669-412C-BF53-902FA9F5A15C}" dt="2023-11-07T14:12:50.806" v="43" actId="165"/>
          <ac:picMkLst>
            <pc:docMk/>
            <pc:sldMk cId="0" sldId="258"/>
            <ac:picMk id="14" creationId="{4BDEACCF-207F-8117-09BA-B9241AF1C1B2}"/>
          </ac:picMkLst>
        </pc:picChg>
        <pc:picChg chg="mod topLvl">
          <ac:chgData name="Kethavath Ugender" userId="fd850db7-72ad-4bb6-9f41-ff2f12f43aa7" providerId="ADAL" clId="{33468BE9-0669-412C-BF53-902FA9F5A15C}" dt="2023-11-07T14:12:50.806" v="43" actId="165"/>
          <ac:picMkLst>
            <pc:docMk/>
            <pc:sldMk cId="0" sldId="258"/>
            <ac:picMk id="16" creationId="{63325991-37F8-9AF0-526D-E4DDCA9C0F98}"/>
          </ac:picMkLst>
        </pc:picChg>
      </pc:sldChg>
      <pc:sldChg chg="addSp modSp mod">
        <pc:chgData name="Kethavath Ugender" userId="fd850db7-72ad-4bb6-9f41-ff2f12f43aa7" providerId="ADAL" clId="{33468BE9-0669-412C-BF53-902FA9F5A15C}" dt="2023-11-08T08:10:42.654" v="1330" actId="1076"/>
        <pc:sldMkLst>
          <pc:docMk/>
          <pc:sldMk cId="0" sldId="269"/>
        </pc:sldMkLst>
        <pc:spChg chg="mod">
          <ac:chgData name="Kethavath Ugender" userId="fd850db7-72ad-4bb6-9f41-ff2f12f43aa7" providerId="ADAL" clId="{33468BE9-0669-412C-BF53-902FA9F5A15C}" dt="2023-11-08T08:10:24.698" v="1329"/>
          <ac:spMkLst>
            <pc:docMk/>
            <pc:sldMk cId="0" sldId="269"/>
            <ac:spMk id="13" creationId="{F2748396-CB92-876F-92CB-F2E92BD8B0E7}"/>
          </ac:spMkLst>
        </pc:spChg>
        <pc:spChg chg="mod">
          <ac:chgData name="Kethavath Ugender" userId="fd850db7-72ad-4bb6-9f41-ff2f12f43aa7" providerId="ADAL" clId="{33468BE9-0669-412C-BF53-902FA9F5A15C}" dt="2023-11-08T08:10:24.698" v="1329"/>
          <ac:spMkLst>
            <pc:docMk/>
            <pc:sldMk cId="0" sldId="269"/>
            <ac:spMk id="16" creationId="{56342257-F113-7258-A7A3-4EF8432A322A}"/>
          </ac:spMkLst>
        </pc:spChg>
        <pc:spChg chg="mod">
          <ac:chgData name="Kethavath Ugender" userId="fd850db7-72ad-4bb6-9f41-ff2f12f43aa7" providerId="ADAL" clId="{33468BE9-0669-412C-BF53-902FA9F5A15C}" dt="2023-11-08T08:10:24.698" v="1329"/>
          <ac:spMkLst>
            <pc:docMk/>
            <pc:sldMk cId="0" sldId="269"/>
            <ac:spMk id="17" creationId="{A2374761-BCC6-2926-1D2C-A40BBCDEEF5F}"/>
          </ac:spMkLst>
        </pc:spChg>
        <pc:grpChg chg="add mod">
          <ac:chgData name="Kethavath Ugender" userId="fd850db7-72ad-4bb6-9f41-ff2f12f43aa7" providerId="ADAL" clId="{33468BE9-0669-412C-BF53-902FA9F5A15C}" dt="2023-11-08T08:10:42.654" v="1330" actId="1076"/>
          <ac:grpSpMkLst>
            <pc:docMk/>
            <pc:sldMk cId="0" sldId="269"/>
            <ac:grpSpMk id="11" creationId="{7673D2F4-9098-E9EF-0C88-45874844B06F}"/>
          </ac:grpSpMkLst>
        </pc:grpChg>
        <pc:grpChg chg="mod">
          <ac:chgData name="Kethavath Ugender" userId="fd850db7-72ad-4bb6-9f41-ff2f12f43aa7" providerId="ADAL" clId="{33468BE9-0669-412C-BF53-902FA9F5A15C}" dt="2023-11-08T08:10:24.698" v="1329"/>
          <ac:grpSpMkLst>
            <pc:docMk/>
            <pc:sldMk cId="0" sldId="269"/>
            <ac:grpSpMk id="12" creationId="{4A42347A-86F6-45B9-2696-381207625362}"/>
          </ac:grpSpMkLst>
        </pc:grpChg>
      </pc:sldChg>
      <pc:sldChg chg="addSp modSp mod modAnim">
        <pc:chgData name="Kethavath Ugender" userId="fd850db7-72ad-4bb6-9f41-ff2f12f43aa7" providerId="ADAL" clId="{33468BE9-0669-412C-BF53-902FA9F5A15C}" dt="2023-11-08T08:10:58.698" v="1332" actId="1076"/>
        <pc:sldMkLst>
          <pc:docMk/>
          <pc:sldMk cId="0" sldId="270"/>
        </pc:sldMkLst>
        <pc:spChg chg="mod">
          <ac:chgData name="Kethavath Ugender" userId="fd850db7-72ad-4bb6-9f41-ff2f12f43aa7" providerId="ADAL" clId="{33468BE9-0669-412C-BF53-902FA9F5A15C}" dt="2023-11-08T08:10:49.136" v="1331"/>
          <ac:spMkLst>
            <pc:docMk/>
            <pc:sldMk cId="0" sldId="270"/>
            <ac:spMk id="13" creationId="{001D911A-0165-87B9-5BCB-5F6AD64ADABD}"/>
          </ac:spMkLst>
        </pc:spChg>
        <pc:spChg chg="mod">
          <ac:chgData name="Kethavath Ugender" userId="fd850db7-72ad-4bb6-9f41-ff2f12f43aa7" providerId="ADAL" clId="{33468BE9-0669-412C-BF53-902FA9F5A15C}" dt="2023-11-08T08:10:49.136" v="1331"/>
          <ac:spMkLst>
            <pc:docMk/>
            <pc:sldMk cId="0" sldId="270"/>
            <ac:spMk id="16" creationId="{5E594707-E4C1-A2C6-A306-18D074F416E1}"/>
          </ac:spMkLst>
        </pc:spChg>
        <pc:spChg chg="mod">
          <ac:chgData name="Kethavath Ugender" userId="fd850db7-72ad-4bb6-9f41-ff2f12f43aa7" providerId="ADAL" clId="{33468BE9-0669-412C-BF53-902FA9F5A15C}" dt="2023-11-08T08:10:49.136" v="1331"/>
          <ac:spMkLst>
            <pc:docMk/>
            <pc:sldMk cId="0" sldId="270"/>
            <ac:spMk id="17" creationId="{BFA65858-F602-37DB-3AF6-475C94B4B696}"/>
          </ac:spMkLst>
        </pc:spChg>
        <pc:grpChg chg="add mod">
          <ac:chgData name="Kethavath Ugender" userId="fd850db7-72ad-4bb6-9f41-ff2f12f43aa7" providerId="ADAL" clId="{33468BE9-0669-412C-BF53-902FA9F5A15C}" dt="2023-11-08T08:10:58.698" v="1332" actId="1076"/>
          <ac:grpSpMkLst>
            <pc:docMk/>
            <pc:sldMk cId="0" sldId="270"/>
            <ac:grpSpMk id="11" creationId="{EE99BCF5-AA37-3D0F-8384-D65569AE1C2E}"/>
          </ac:grpSpMkLst>
        </pc:grpChg>
        <pc:grpChg chg="mod">
          <ac:chgData name="Kethavath Ugender" userId="fd850db7-72ad-4bb6-9f41-ff2f12f43aa7" providerId="ADAL" clId="{33468BE9-0669-412C-BF53-902FA9F5A15C}" dt="2023-11-08T08:10:49.136" v="1331"/>
          <ac:grpSpMkLst>
            <pc:docMk/>
            <pc:sldMk cId="0" sldId="270"/>
            <ac:grpSpMk id="12" creationId="{6AB3ED16-6637-432F-79A9-D75870F64D09}"/>
          </ac:grpSpMkLst>
        </pc:grpChg>
        <pc:picChg chg="mod">
          <ac:chgData name="Kethavath Ugender" userId="fd850db7-72ad-4bb6-9f41-ff2f12f43aa7" providerId="ADAL" clId="{33468BE9-0669-412C-BF53-902FA9F5A15C}" dt="2023-11-07T16:54:29.868" v="837" actId="1076"/>
          <ac:picMkLst>
            <pc:docMk/>
            <pc:sldMk cId="0" sldId="270"/>
            <ac:picMk id="1026" creationId="{82B241FA-EFA1-A736-9C19-D439F441D9E0}"/>
          </ac:picMkLst>
        </pc:picChg>
      </pc:sldChg>
      <pc:sldChg chg="modSp mod modAnim">
        <pc:chgData name="Kethavath Ugender" userId="fd850db7-72ad-4bb6-9f41-ff2f12f43aa7" providerId="ADAL" clId="{33468BE9-0669-412C-BF53-902FA9F5A15C}" dt="2023-11-07T17:03:58.051" v="855"/>
        <pc:sldMkLst>
          <pc:docMk/>
          <pc:sldMk cId="0" sldId="285"/>
        </pc:sldMkLst>
        <pc:spChg chg="mod">
          <ac:chgData name="Kethavath Ugender" userId="fd850db7-72ad-4bb6-9f41-ff2f12f43aa7" providerId="ADAL" clId="{33468BE9-0669-412C-BF53-902FA9F5A15C}" dt="2023-11-07T17:02:31.755" v="845"/>
          <ac:spMkLst>
            <pc:docMk/>
            <pc:sldMk cId="0" sldId="285"/>
            <ac:spMk id="2" creationId="{00000000-0000-0000-0000-000000000000}"/>
          </ac:spMkLst>
        </pc:spChg>
        <pc:spChg chg="mod">
          <ac:chgData name="Kethavath Ugender" userId="fd850db7-72ad-4bb6-9f41-ff2f12f43aa7" providerId="ADAL" clId="{33468BE9-0669-412C-BF53-902FA9F5A15C}" dt="2023-11-07T17:02:28.370" v="844" actId="21"/>
          <ac:spMkLst>
            <pc:docMk/>
            <pc:sldMk cId="0" sldId="285"/>
            <ac:spMk id="3" creationId="{00000000-0000-0000-0000-000000000000}"/>
          </ac:spMkLst>
        </pc:spChg>
        <pc:picChg chg="mod">
          <ac:chgData name="Kethavath Ugender" userId="fd850db7-72ad-4bb6-9f41-ff2f12f43aa7" providerId="ADAL" clId="{33468BE9-0669-412C-BF53-902FA9F5A15C}" dt="2023-11-07T17:03:37.883" v="853" actId="1076"/>
          <ac:picMkLst>
            <pc:docMk/>
            <pc:sldMk cId="0" sldId="285"/>
            <ac:picMk id="8" creationId="{00000000-0000-0000-0000-000000000000}"/>
          </ac:picMkLst>
        </pc:picChg>
      </pc:sldChg>
      <pc:sldChg chg="addSp modSp mod modAnim">
        <pc:chgData name="Kethavath Ugender" userId="fd850db7-72ad-4bb6-9f41-ff2f12f43aa7" providerId="ADAL" clId="{33468BE9-0669-412C-BF53-902FA9F5A15C}" dt="2023-11-07T17:55:01.982" v="1200" actId="167"/>
        <pc:sldMkLst>
          <pc:docMk/>
          <pc:sldMk cId="2958090905" sldId="342"/>
        </pc:sldMkLst>
        <pc:spChg chg="mod ord">
          <ac:chgData name="Kethavath Ugender" userId="fd850db7-72ad-4bb6-9f41-ff2f12f43aa7" providerId="ADAL" clId="{33468BE9-0669-412C-BF53-902FA9F5A15C}" dt="2023-11-07T17:49:40.570" v="1170" actId="167"/>
          <ac:spMkLst>
            <pc:docMk/>
            <pc:sldMk cId="2958090905" sldId="342"/>
            <ac:spMk id="4" creationId="{F386C71F-6894-861E-4CB0-3FB66DCAE376}"/>
          </ac:spMkLst>
        </pc:spChg>
        <pc:spChg chg="mod">
          <ac:chgData name="Kethavath Ugender" userId="fd850db7-72ad-4bb6-9f41-ff2f12f43aa7" providerId="ADAL" clId="{33468BE9-0669-412C-BF53-902FA9F5A15C}" dt="2023-11-07T17:27:03.393" v="985" actId="255"/>
          <ac:spMkLst>
            <pc:docMk/>
            <pc:sldMk cId="2958090905" sldId="342"/>
            <ac:spMk id="7" creationId="{0300A4FB-45E1-F615-0690-22C0A5EF02A6}"/>
          </ac:spMkLst>
        </pc:spChg>
        <pc:spChg chg="mod">
          <ac:chgData name="Kethavath Ugender" userId="fd850db7-72ad-4bb6-9f41-ff2f12f43aa7" providerId="ADAL" clId="{33468BE9-0669-412C-BF53-902FA9F5A15C}" dt="2023-11-07T17:44:57.878" v="1113" actId="1076"/>
          <ac:spMkLst>
            <pc:docMk/>
            <pc:sldMk cId="2958090905" sldId="342"/>
            <ac:spMk id="11" creationId="{C52CF67D-AE67-7B6C-E619-0BE7036475AD}"/>
          </ac:spMkLst>
        </pc:spChg>
        <pc:spChg chg="mod">
          <ac:chgData name="Kethavath Ugender" userId="fd850db7-72ad-4bb6-9f41-ff2f12f43aa7" providerId="ADAL" clId="{33468BE9-0669-412C-BF53-902FA9F5A15C}" dt="2023-11-07T17:31:42.115" v="1006"/>
          <ac:spMkLst>
            <pc:docMk/>
            <pc:sldMk cId="2958090905" sldId="342"/>
            <ac:spMk id="12" creationId="{C44FD7B2-973D-C635-D6AA-B181E427A0E5}"/>
          </ac:spMkLst>
        </pc:spChg>
        <pc:spChg chg="mod">
          <ac:chgData name="Kethavath Ugender" userId="fd850db7-72ad-4bb6-9f41-ff2f12f43aa7" providerId="ADAL" clId="{33468BE9-0669-412C-BF53-902FA9F5A15C}" dt="2023-11-07T17:49:24.901" v="1163" actId="20577"/>
          <ac:spMkLst>
            <pc:docMk/>
            <pc:sldMk cId="2958090905" sldId="342"/>
            <ac:spMk id="13" creationId="{84C3388D-3AF6-2E2A-4573-4C7B61C9DCD3}"/>
          </ac:spMkLst>
        </pc:spChg>
        <pc:spChg chg="mod">
          <ac:chgData name="Kethavath Ugender" userId="fd850db7-72ad-4bb6-9f41-ff2f12f43aa7" providerId="ADAL" clId="{33468BE9-0669-412C-BF53-902FA9F5A15C}" dt="2023-11-07T17:33:37.415" v="1031" actId="20577"/>
          <ac:spMkLst>
            <pc:docMk/>
            <pc:sldMk cId="2958090905" sldId="342"/>
            <ac:spMk id="14" creationId="{C9864565-A0FE-F6D3-0AC1-9A7F13EABD64}"/>
          </ac:spMkLst>
        </pc:spChg>
        <pc:grpChg chg="mod ord">
          <ac:chgData name="Kethavath Ugender" userId="fd850db7-72ad-4bb6-9f41-ff2f12f43aa7" providerId="ADAL" clId="{33468BE9-0669-412C-BF53-902FA9F5A15C}" dt="2023-11-07T17:55:01.982" v="1200" actId="167"/>
          <ac:grpSpMkLst>
            <pc:docMk/>
            <pc:sldMk cId="2958090905" sldId="342"/>
            <ac:grpSpMk id="3" creationId="{25D9A09B-C176-D5B8-C16F-2038CB65D134}"/>
          </ac:grpSpMkLst>
        </pc:grpChg>
        <pc:grpChg chg="add mod ord">
          <ac:chgData name="Kethavath Ugender" userId="fd850db7-72ad-4bb6-9f41-ff2f12f43aa7" providerId="ADAL" clId="{33468BE9-0669-412C-BF53-902FA9F5A15C}" dt="2023-11-07T17:54:56.271" v="1199" actId="167"/>
          <ac:grpSpMkLst>
            <pc:docMk/>
            <pc:sldMk cId="2958090905" sldId="342"/>
            <ac:grpSpMk id="9" creationId="{97401316-9030-9331-691E-105BABB58D5A}"/>
          </ac:grpSpMkLst>
        </pc:grpChg>
        <pc:grpChg chg="mod ord">
          <ac:chgData name="Kethavath Ugender" userId="fd850db7-72ad-4bb6-9f41-ff2f12f43aa7" providerId="ADAL" clId="{33468BE9-0669-412C-BF53-902FA9F5A15C}" dt="2023-11-07T17:54:01.051" v="1194" actId="167"/>
          <ac:grpSpMkLst>
            <pc:docMk/>
            <pc:sldMk cId="2958090905" sldId="342"/>
            <ac:grpSpMk id="31" creationId="{1CB88D9C-59AE-9B57-EE87-198581AEF5DA}"/>
          </ac:grpSpMkLst>
        </pc:grpChg>
      </pc:sldChg>
      <pc:sldChg chg="ord">
        <pc:chgData name="Kethavath Ugender" userId="fd850db7-72ad-4bb6-9f41-ff2f12f43aa7" providerId="ADAL" clId="{33468BE9-0669-412C-BF53-902FA9F5A15C}" dt="2023-11-07T17:05:23.177" v="857"/>
        <pc:sldMkLst>
          <pc:docMk/>
          <pc:sldMk cId="98672182" sldId="343"/>
        </pc:sldMkLst>
      </pc:sldChg>
      <pc:sldChg chg="addSp delSp modSp mod delAnim modAnim">
        <pc:chgData name="Kethavath Ugender" userId="fd850db7-72ad-4bb6-9f41-ff2f12f43aa7" providerId="ADAL" clId="{33468BE9-0669-412C-BF53-902FA9F5A15C}" dt="2023-11-07T15:49:27.876" v="109"/>
        <pc:sldMkLst>
          <pc:docMk/>
          <pc:sldMk cId="2771400856" sldId="344"/>
        </pc:sldMkLst>
        <pc:spChg chg="add mod">
          <ac:chgData name="Kethavath Ugender" userId="fd850db7-72ad-4bb6-9f41-ff2f12f43aa7" providerId="ADAL" clId="{33468BE9-0669-412C-BF53-902FA9F5A15C}" dt="2023-11-07T15:42:27.713" v="68" actId="164"/>
          <ac:spMkLst>
            <pc:docMk/>
            <pc:sldMk cId="2771400856" sldId="344"/>
            <ac:spMk id="9" creationId="{166C2775-715C-AFD2-C1C9-DD7D69081E9F}"/>
          </ac:spMkLst>
        </pc:spChg>
        <pc:grpChg chg="add mod">
          <ac:chgData name="Kethavath Ugender" userId="fd850db7-72ad-4bb6-9f41-ff2f12f43aa7" providerId="ADAL" clId="{33468BE9-0669-412C-BF53-902FA9F5A15C}" dt="2023-11-07T15:42:27.713" v="68" actId="164"/>
          <ac:grpSpMkLst>
            <pc:docMk/>
            <pc:sldMk cId="2771400856" sldId="344"/>
            <ac:grpSpMk id="11" creationId="{02829F75-E017-9B78-CB98-974BB7DDF4B7}"/>
          </ac:grpSpMkLst>
        </pc:grpChg>
        <pc:picChg chg="del">
          <ac:chgData name="Kethavath Ugender" userId="fd850db7-72ad-4bb6-9f41-ff2f12f43aa7" providerId="ADAL" clId="{33468BE9-0669-412C-BF53-902FA9F5A15C}" dt="2023-11-07T15:41:06.333" v="56" actId="21"/>
          <ac:picMkLst>
            <pc:docMk/>
            <pc:sldMk cId="2771400856" sldId="344"/>
            <ac:picMk id="3" creationId="{B59A7388-D775-0EB1-9C04-0E7801F26AC4}"/>
          </ac:picMkLst>
        </pc:picChg>
        <pc:picChg chg="add mod">
          <ac:chgData name="Kethavath Ugender" userId="fd850db7-72ad-4bb6-9f41-ff2f12f43aa7" providerId="ADAL" clId="{33468BE9-0669-412C-BF53-902FA9F5A15C}" dt="2023-11-07T15:42:27.713" v="68" actId="164"/>
          <ac:picMkLst>
            <pc:docMk/>
            <pc:sldMk cId="2771400856" sldId="344"/>
            <ac:picMk id="5" creationId="{50E0CE94-E1B7-288E-E1F0-879124D2C0AF}"/>
          </ac:picMkLst>
        </pc:picChg>
        <pc:picChg chg="del mod">
          <ac:chgData name="Kethavath Ugender" userId="fd850db7-72ad-4bb6-9f41-ff2f12f43aa7" providerId="ADAL" clId="{33468BE9-0669-412C-BF53-902FA9F5A15C}" dt="2023-11-07T15:41:12.100" v="58" actId="21"/>
          <ac:picMkLst>
            <pc:docMk/>
            <pc:sldMk cId="2771400856" sldId="344"/>
            <ac:picMk id="7" creationId="{6879C263-6992-EE50-E9F5-6A38D86AAB63}"/>
          </ac:picMkLst>
        </pc:picChg>
        <pc:picChg chg="del mod">
          <ac:chgData name="Kethavath Ugender" userId="fd850db7-72ad-4bb6-9f41-ff2f12f43aa7" providerId="ADAL" clId="{33468BE9-0669-412C-BF53-902FA9F5A15C}" dt="2023-11-07T15:40:09.773" v="52" actId="21"/>
          <ac:picMkLst>
            <pc:docMk/>
            <pc:sldMk cId="2771400856" sldId="344"/>
            <ac:picMk id="8" creationId="{AD4938AB-ECF6-B822-FB55-EA8EE0F40A9F}"/>
          </ac:picMkLst>
        </pc:picChg>
        <pc:picChg chg="add mod">
          <ac:chgData name="Kethavath Ugender" userId="fd850db7-72ad-4bb6-9f41-ff2f12f43aa7" providerId="ADAL" clId="{33468BE9-0669-412C-BF53-902FA9F5A15C}" dt="2023-11-07T15:42:54.835" v="72" actId="1076"/>
          <ac:picMkLst>
            <pc:docMk/>
            <pc:sldMk cId="2771400856" sldId="344"/>
            <ac:picMk id="10" creationId="{0FB2E9C5-ED06-63F8-D62E-CB98F6BF574E}"/>
          </ac:picMkLst>
        </pc:picChg>
        <pc:picChg chg="add mod">
          <ac:chgData name="Kethavath Ugender" userId="fd850db7-72ad-4bb6-9f41-ff2f12f43aa7" providerId="ADAL" clId="{33468BE9-0669-412C-BF53-902FA9F5A15C}" dt="2023-11-07T15:43:55.754" v="77" actId="1076"/>
          <ac:picMkLst>
            <pc:docMk/>
            <pc:sldMk cId="2771400856" sldId="344"/>
            <ac:picMk id="13" creationId="{3C10F5E7-0FF6-6C63-4A00-A56D357B3434}"/>
          </ac:picMkLst>
        </pc:picChg>
        <pc:picChg chg="add mod">
          <ac:chgData name="Kethavath Ugender" userId="fd850db7-72ad-4bb6-9f41-ff2f12f43aa7" providerId="ADAL" clId="{33468BE9-0669-412C-BF53-902FA9F5A15C}" dt="2023-11-07T15:44:47.097" v="81" actId="14100"/>
          <ac:picMkLst>
            <pc:docMk/>
            <pc:sldMk cId="2771400856" sldId="344"/>
            <ac:picMk id="15" creationId="{CA9CA507-29FF-2522-33EA-13E1984BDDFC}"/>
          </ac:picMkLst>
        </pc:picChg>
        <pc:picChg chg="add mod">
          <ac:chgData name="Kethavath Ugender" userId="fd850db7-72ad-4bb6-9f41-ff2f12f43aa7" providerId="ADAL" clId="{33468BE9-0669-412C-BF53-902FA9F5A15C}" dt="2023-11-07T15:45:15.697" v="85" actId="1076"/>
          <ac:picMkLst>
            <pc:docMk/>
            <pc:sldMk cId="2771400856" sldId="344"/>
            <ac:picMk id="17" creationId="{A51868AB-A9B5-7861-A0C9-80DDA8000667}"/>
          </ac:picMkLst>
        </pc:picChg>
        <pc:picChg chg="add mod">
          <ac:chgData name="Kethavath Ugender" userId="fd850db7-72ad-4bb6-9f41-ff2f12f43aa7" providerId="ADAL" clId="{33468BE9-0669-412C-BF53-902FA9F5A15C}" dt="2023-11-07T15:47:16.012" v="92" actId="1076"/>
          <ac:picMkLst>
            <pc:docMk/>
            <pc:sldMk cId="2771400856" sldId="344"/>
            <ac:picMk id="19" creationId="{779502EF-0DA9-AB9E-A712-E0AD75DE1D93}"/>
          </ac:picMkLst>
        </pc:picChg>
        <pc:picChg chg="add mod">
          <ac:chgData name="Kethavath Ugender" userId="fd850db7-72ad-4bb6-9f41-ff2f12f43aa7" providerId="ADAL" clId="{33468BE9-0669-412C-BF53-902FA9F5A15C}" dt="2023-11-07T15:49:15.453" v="106" actId="1076"/>
          <ac:picMkLst>
            <pc:docMk/>
            <pc:sldMk cId="2771400856" sldId="344"/>
            <ac:picMk id="21" creationId="{74727FB8-1923-8DEC-A884-5D0040F94574}"/>
          </ac:picMkLst>
        </pc:picChg>
        <pc:picChg chg="add mod">
          <ac:chgData name="Kethavath Ugender" userId="fd850db7-72ad-4bb6-9f41-ff2f12f43aa7" providerId="ADAL" clId="{33468BE9-0669-412C-BF53-902FA9F5A15C}" dt="2023-11-07T15:48:59.363" v="103" actId="1076"/>
          <ac:picMkLst>
            <pc:docMk/>
            <pc:sldMk cId="2771400856" sldId="344"/>
            <ac:picMk id="23" creationId="{A88AF7F7-31FF-F412-466C-00B53B5B1652}"/>
          </ac:picMkLst>
        </pc:picChg>
      </pc:sldChg>
      <pc:sldChg chg="addSp delSp modSp mod">
        <pc:chgData name="Kethavath Ugender" userId="fd850db7-72ad-4bb6-9f41-ff2f12f43aa7" providerId="ADAL" clId="{33468BE9-0669-412C-BF53-902FA9F5A15C}" dt="2023-11-07T16:48:03.082" v="722" actId="1076"/>
        <pc:sldMkLst>
          <pc:docMk/>
          <pc:sldMk cId="2536662184" sldId="346"/>
        </pc:sldMkLst>
        <pc:spChg chg="mod">
          <ac:chgData name="Kethavath Ugender" userId="fd850db7-72ad-4bb6-9f41-ff2f12f43aa7" providerId="ADAL" clId="{33468BE9-0669-412C-BF53-902FA9F5A15C}" dt="2023-11-07T16:47:22.289" v="718" actId="20577"/>
          <ac:spMkLst>
            <pc:docMk/>
            <pc:sldMk cId="2536662184" sldId="346"/>
            <ac:spMk id="2" creationId="{00000000-0000-0000-0000-000000000000}"/>
          </ac:spMkLst>
        </pc:spChg>
        <pc:picChg chg="del">
          <ac:chgData name="Kethavath Ugender" userId="fd850db7-72ad-4bb6-9f41-ff2f12f43aa7" providerId="ADAL" clId="{33468BE9-0669-412C-BF53-902FA9F5A15C}" dt="2023-11-07T16:47:24.451" v="719" actId="21"/>
          <ac:picMkLst>
            <pc:docMk/>
            <pc:sldMk cId="2536662184" sldId="346"/>
            <ac:picMk id="3" creationId="{6D8D6B14-F770-EE81-8EC3-C77A7B949A75}"/>
          </ac:picMkLst>
        </pc:picChg>
        <pc:picChg chg="add mod">
          <ac:chgData name="Kethavath Ugender" userId="fd850db7-72ad-4bb6-9f41-ff2f12f43aa7" providerId="ADAL" clId="{33468BE9-0669-412C-BF53-902FA9F5A15C}" dt="2023-11-07T16:48:03.082" v="722" actId="1076"/>
          <ac:picMkLst>
            <pc:docMk/>
            <pc:sldMk cId="2536662184" sldId="346"/>
            <ac:picMk id="1026" creationId="{896707B7-F190-DAE2-63FB-5D1938D58501}"/>
          </ac:picMkLst>
        </pc:picChg>
      </pc:sldChg>
      <pc:sldChg chg="addSp delSp modSp mod addAnim delAnim modAnim">
        <pc:chgData name="Kethavath Ugender" userId="fd850db7-72ad-4bb6-9f41-ff2f12f43aa7" providerId="ADAL" clId="{33468BE9-0669-412C-BF53-902FA9F5A15C}" dt="2023-11-07T15:53:14.672" v="120"/>
        <pc:sldMkLst>
          <pc:docMk/>
          <pc:sldMk cId="982850343" sldId="347"/>
        </pc:sldMkLst>
        <pc:picChg chg="add del">
          <ac:chgData name="Kethavath Ugender" userId="fd850db7-72ad-4bb6-9f41-ff2f12f43aa7" providerId="ADAL" clId="{33468BE9-0669-412C-BF53-902FA9F5A15C}" dt="2023-11-07T15:52:09.212" v="114" actId="21"/>
          <ac:picMkLst>
            <pc:docMk/>
            <pc:sldMk cId="982850343" sldId="347"/>
            <ac:picMk id="4" creationId="{E138C210-4402-6448-CCBF-B08E7810E0D6}"/>
          </ac:picMkLst>
        </pc:picChg>
        <pc:picChg chg="add mod">
          <ac:chgData name="Kethavath Ugender" userId="fd850db7-72ad-4bb6-9f41-ff2f12f43aa7" providerId="ADAL" clId="{33468BE9-0669-412C-BF53-902FA9F5A15C}" dt="2023-11-07T15:52:58.772" v="119" actId="1076"/>
          <ac:picMkLst>
            <pc:docMk/>
            <pc:sldMk cId="982850343" sldId="347"/>
            <ac:picMk id="5" creationId="{75DA0D75-6269-7A81-E75A-5D8CEF54B28E}"/>
          </ac:picMkLst>
        </pc:picChg>
      </pc:sldChg>
      <pc:sldChg chg="delSp modSp mod delAnim modAnim">
        <pc:chgData name="Kethavath Ugender" userId="fd850db7-72ad-4bb6-9f41-ff2f12f43aa7" providerId="ADAL" clId="{33468BE9-0669-412C-BF53-902FA9F5A15C}" dt="2023-11-07T16:02:05.741" v="265"/>
        <pc:sldMkLst>
          <pc:docMk/>
          <pc:sldMk cId="1007701105" sldId="349"/>
        </pc:sldMkLst>
        <pc:spChg chg="mod">
          <ac:chgData name="Kethavath Ugender" userId="fd850db7-72ad-4bb6-9f41-ff2f12f43aa7" providerId="ADAL" clId="{33468BE9-0669-412C-BF53-902FA9F5A15C}" dt="2023-11-07T16:01:53.168" v="263" actId="20577"/>
          <ac:spMkLst>
            <pc:docMk/>
            <pc:sldMk cId="1007701105" sldId="349"/>
            <ac:spMk id="8" creationId="{40D4CBAA-59FB-A24E-1F22-3B37168AD4CE}"/>
          </ac:spMkLst>
        </pc:spChg>
        <pc:spChg chg="del mod">
          <ac:chgData name="Kethavath Ugender" userId="fd850db7-72ad-4bb6-9f41-ff2f12f43aa7" providerId="ADAL" clId="{33468BE9-0669-412C-BF53-902FA9F5A15C}" dt="2023-11-07T15:55:11.719" v="225" actId="21"/>
          <ac:spMkLst>
            <pc:docMk/>
            <pc:sldMk cId="1007701105" sldId="349"/>
            <ac:spMk id="9" creationId="{2DC11210-D215-EFC4-6911-CE391870E83E}"/>
          </ac:spMkLst>
        </pc:spChg>
        <pc:spChg chg="del mod">
          <ac:chgData name="Kethavath Ugender" userId="fd850db7-72ad-4bb6-9f41-ff2f12f43aa7" providerId="ADAL" clId="{33468BE9-0669-412C-BF53-902FA9F5A15C}" dt="2023-11-07T15:55:13.919" v="226" actId="21"/>
          <ac:spMkLst>
            <pc:docMk/>
            <pc:sldMk cId="1007701105" sldId="349"/>
            <ac:spMk id="10" creationId="{CA60FC53-73FB-B039-1C59-3D2B827C48BB}"/>
          </ac:spMkLst>
        </pc:spChg>
        <pc:spChg chg="del mod">
          <ac:chgData name="Kethavath Ugender" userId="fd850db7-72ad-4bb6-9f41-ff2f12f43aa7" providerId="ADAL" clId="{33468BE9-0669-412C-BF53-902FA9F5A15C}" dt="2023-11-07T15:55:09.801" v="224" actId="21"/>
          <ac:spMkLst>
            <pc:docMk/>
            <pc:sldMk cId="1007701105" sldId="349"/>
            <ac:spMk id="11" creationId="{87003531-0176-05C0-D353-E2390CA2C7E3}"/>
          </ac:spMkLst>
        </pc:spChg>
      </pc:sldChg>
      <pc:sldChg chg="ord">
        <pc:chgData name="Kethavath Ugender" userId="fd850db7-72ad-4bb6-9f41-ff2f12f43aa7" providerId="ADAL" clId="{33468BE9-0669-412C-BF53-902FA9F5A15C}" dt="2023-11-07T16:43:18.003" v="703"/>
        <pc:sldMkLst>
          <pc:docMk/>
          <pc:sldMk cId="2996490847" sldId="350"/>
        </pc:sldMkLst>
      </pc:sldChg>
      <pc:sldChg chg="addSp delSp modSp add mod delAnim modAnim">
        <pc:chgData name="Kethavath Ugender" userId="fd850db7-72ad-4bb6-9f41-ff2f12f43aa7" providerId="ADAL" clId="{33468BE9-0669-412C-BF53-902FA9F5A15C}" dt="2023-11-07T16:34:41.108" v="662"/>
        <pc:sldMkLst>
          <pc:docMk/>
          <pc:sldMk cId="1446403907" sldId="351"/>
        </pc:sldMkLst>
        <pc:spChg chg="del">
          <ac:chgData name="Kethavath Ugender" userId="fd850db7-72ad-4bb6-9f41-ff2f12f43aa7" providerId="ADAL" clId="{33468BE9-0669-412C-BF53-902FA9F5A15C}" dt="2023-11-07T16:08:38.444" v="268" actId="21"/>
          <ac:spMkLst>
            <pc:docMk/>
            <pc:sldMk cId="1446403907" sldId="351"/>
            <ac:spMk id="2" creationId="{00000000-0000-0000-0000-000000000000}"/>
          </ac:spMkLst>
        </pc:spChg>
        <pc:spChg chg="add del mod">
          <ac:chgData name="Kethavath Ugender" userId="fd850db7-72ad-4bb6-9f41-ff2f12f43aa7" providerId="ADAL" clId="{33468BE9-0669-412C-BF53-902FA9F5A15C}" dt="2023-11-07T16:08:41.589" v="269" actId="21"/>
          <ac:spMkLst>
            <pc:docMk/>
            <pc:sldMk cId="1446403907" sldId="351"/>
            <ac:spMk id="4" creationId="{82AE687B-1F36-EB3E-6AD9-A5283D45D9DC}"/>
          </ac:spMkLst>
        </pc:spChg>
        <pc:spChg chg="add del mod">
          <ac:chgData name="Kethavath Ugender" userId="fd850db7-72ad-4bb6-9f41-ff2f12f43aa7" providerId="ADAL" clId="{33468BE9-0669-412C-BF53-902FA9F5A15C}" dt="2023-11-07T16:22:30.821" v="422"/>
          <ac:spMkLst>
            <pc:docMk/>
            <pc:sldMk cId="1446403907" sldId="351"/>
            <ac:spMk id="5" creationId="{D19B8B4A-2A83-BA2B-236B-F6854CC98A38}"/>
          </ac:spMkLst>
        </pc:spChg>
        <pc:spChg chg="add del mod ord">
          <ac:chgData name="Kethavath Ugender" userId="fd850db7-72ad-4bb6-9f41-ff2f12f43aa7" providerId="ADAL" clId="{33468BE9-0669-412C-BF53-902FA9F5A15C}" dt="2023-11-07T16:17:14.885" v="392" actId="21"/>
          <ac:spMkLst>
            <pc:docMk/>
            <pc:sldMk cId="1446403907" sldId="351"/>
            <ac:spMk id="7" creationId="{8A1EF783-435E-D8FC-DA78-B0035D0CEF5B}"/>
          </ac:spMkLst>
        </pc:spChg>
        <pc:spChg chg="del">
          <ac:chgData name="Kethavath Ugender" userId="fd850db7-72ad-4bb6-9f41-ff2f12f43aa7" providerId="ADAL" clId="{33468BE9-0669-412C-BF53-902FA9F5A15C}" dt="2023-11-07T16:08:32.620" v="267" actId="21"/>
          <ac:spMkLst>
            <pc:docMk/>
            <pc:sldMk cId="1446403907" sldId="351"/>
            <ac:spMk id="8" creationId="{40D4CBAA-59FB-A24E-1F22-3B37168AD4CE}"/>
          </ac:spMkLst>
        </pc:spChg>
        <pc:spChg chg="mod ord">
          <ac:chgData name="Kethavath Ugender" userId="fd850db7-72ad-4bb6-9f41-ff2f12f43aa7" providerId="ADAL" clId="{33468BE9-0669-412C-BF53-902FA9F5A15C}" dt="2023-11-07T16:16:19.435" v="390"/>
          <ac:spMkLst>
            <pc:docMk/>
            <pc:sldMk cId="1446403907" sldId="351"/>
            <ac:spMk id="9" creationId="{C6F4AA05-57E2-A8FC-D53D-0D33328EA192}"/>
          </ac:spMkLst>
        </pc:spChg>
        <pc:spChg chg="add del mod ord">
          <ac:chgData name="Kethavath Ugender" userId="fd850db7-72ad-4bb6-9f41-ff2f12f43aa7" providerId="ADAL" clId="{33468BE9-0669-412C-BF53-902FA9F5A15C}" dt="2023-11-07T16:20:29.231" v="406" actId="21"/>
          <ac:spMkLst>
            <pc:docMk/>
            <pc:sldMk cId="1446403907" sldId="351"/>
            <ac:spMk id="10" creationId="{D5BB391D-745E-4BC4-0CC9-7F57A20F2871}"/>
          </ac:spMkLst>
        </pc:spChg>
        <pc:spChg chg="add del mod ord">
          <ac:chgData name="Kethavath Ugender" userId="fd850db7-72ad-4bb6-9f41-ff2f12f43aa7" providerId="ADAL" clId="{33468BE9-0669-412C-BF53-902FA9F5A15C}" dt="2023-11-07T16:22:04.061" v="418" actId="21"/>
          <ac:spMkLst>
            <pc:docMk/>
            <pc:sldMk cId="1446403907" sldId="351"/>
            <ac:spMk id="11" creationId="{270F6034-841C-0CEB-7BA8-FE7A8B4ED9D7}"/>
          </ac:spMkLst>
        </pc:spChg>
        <pc:spChg chg="mod">
          <ac:chgData name="Kethavath Ugender" userId="fd850db7-72ad-4bb6-9f41-ff2f12f43aa7" providerId="ADAL" clId="{33468BE9-0669-412C-BF53-902FA9F5A15C}" dt="2023-11-07T16:21:17.599" v="412"/>
          <ac:spMkLst>
            <pc:docMk/>
            <pc:sldMk cId="1446403907" sldId="351"/>
            <ac:spMk id="12" creationId="{6A42B485-2072-36BF-0103-234947FBF7D8}"/>
          </ac:spMkLst>
        </pc:spChg>
        <pc:spChg chg="add del mod">
          <ac:chgData name="Kethavath Ugender" userId="fd850db7-72ad-4bb6-9f41-ff2f12f43aa7" providerId="ADAL" clId="{33468BE9-0669-412C-BF53-902FA9F5A15C}" dt="2023-11-07T16:22:30.821" v="422"/>
          <ac:spMkLst>
            <pc:docMk/>
            <pc:sldMk cId="1446403907" sldId="351"/>
            <ac:spMk id="13" creationId="{8C3631C3-BD22-369F-1602-BF67A2D702FB}"/>
          </ac:spMkLst>
        </pc:spChg>
        <pc:spChg chg="del mod">
          <ac:chgData name="Kethavath Ugender" userId="fd850db7-72ad-4bb6-9f41-ff2f12f43aa7" providerId="ADAL" clId="{33468BE9-0669-412C-BF53-902FA9F5A15C}" dt="2023-11-07T16:22:36.417" v="423" actId="21"/>
          <ac:spMkLst>
            <pc:docMk/>
            <pc:sldMk cId="1446403907" sldId="351"/>
            <ac:spMk id="14" creationId="{F98674B7-A35A-FE35-5665-48C82FDCC05B}"/>
          </ac:spMkLst>
        </pc:spChg>
        <pc:spChg chg="add del mod">
          <ac:chgData name="Kethavath Ugender" userId="fd850db7-72ad-4bb6-9f41-ff2f12f43aa7" providerId="ADAL" clId="{33468BE9-0669-412C-BF53-902FA9F5A15C}" dt="2023-11-07T16:29:54.090" v="589" actId="21"/>
          <ac:spMkLst>
            <pc:docMk/>
            <pc:sldMk cId="1446403907" sldId="351"/>
            <ac:spMk id="15" creationId="{9F85F21B-B65C-4DCC-535C-24536AC6D138}"/>
          </ac:spMkLst>
        </pc:spChg>
        <pc:spChg chg="add del mod">
          <ac:chgData name="Kethavath Ugender" userId="fd850db7-72ad-4bb6-9f41-ff2f12f43aa7" providerId="ADAL" clId="{33468BE9-0669-412C-BF53-902FA9F5A15C}" dt="2023-11-07T16:25:36.631" v="507" actId="21"/>
          <ac:spMkLst>
            <pc:docMk/>
            <pc:sldMk cId="1446403907" sldId="351"/>
            <ac:spMk id="16" creationId="{20A1C092-69DF-2980-C404-BA002F3133C4}"/>
          </ac:spMkLst>
        </pc:spChg>
        <pc:spChg chg="add del mod">
          <ac:chgData name="Kethavath Ugender" userId="fd850db7-72ad-4bb6-9f41-ff2f12f43aa7" providerId="ADAL" clId="{33468BE9-0669-412C-BF53-902FA9F5A15C}" dt="2023-11-07T16:29:54.090" v="589" actId="21"/>
          <ac:spMkLst>
            <pc:docMk/>
            <pc:sldMk cId="1446403907" sldId="351"/>
            <ac:spMk id="17" creationId="{49CB9291-D387-6313-058E-DF909411560F}"/>
          </ac:spMkLst>
        </pc:spChg>
        <pc:spChg chg="mod">
          <ac:chgData name="Kethavath Ugender" userId="fd850db7-72ad-4bb6-9f41-ff2f12f43aa7" providerId="ADAL" clId="{33468BE9-0669-412C-BF53-902FA9F5A15C}" dt="2023-11-07T16:27:33.817" v="538"/>
          <ac:spMkLst>
            <pc:docMk/>
            <pc:sldMk cId="1446403907" sldId="351"/>
            <ac:spMk id="18" creationId="{5CADE097-66A6-D355-1A1A-11EE2FB86869}"/>
          </ac:spMkLst>
        </pc:spChg>
        <pc:spChg chg="add del mod">
          <ac:chgData name="Kethavath Ugender" userId="fd850db7-72ad-4bb6-9f41-ff2f12f43aa7" providerId="ADAL" clId="{33468BE9-0669-412C-BF53-902FA9F5A15C}" dt="2023-11-07T16:31:08.709" v="603"/>
          <ac:spMkLst>
            <pc:docMk/>
            <pc:sldMk cId="1446403907" sldId="351"/>
            <ac:spMk id="19" creationId="{7B69CC53-BD2A-5210-4EC5-D9485DE4583C}"/>
          </ac:spMkLst>
        </pc:spChg>
        <pc:spChg chg="add del mod">
          <ac:chgData name="Kethavath Ugender" userId="fd850db7-72ad-4bb6-9f41-ff2f12f43aa7" providerId="ADAL" clId="{33468BE9-0669-412C-BF53-902FA9F5A15C}" dt="2023-11-07T16:29:00.125" v="586" actId="1076"/>
          <ac:spMkLst>
            <pc:docMk/>
            <pc:sldMk cId="1446403907" sldId="351"/>
            <ac:spMk id="20" creationId="{6173CC05-3EB6-3721-1584-25E4A0295450}"/>
          </ac:spMkLst>
        </pc:spChg>
        <pc:spChg chg="add del mod">
          <ac:chgData name="Kethavath Ugender" userId="fd850db7-72ad-4bb6-9f41-ff2f12f43aa7" providerId="ADAL" clId="{33468BE9-0669-412C-BF53-902FA9F5A15C}" dt="2023-11-07T16:28:19.593" v="568"/>
          <ac:spMkLst>
            <pc:docMk/>
            <pc:sldMk cId="1446403907" sldId="351"/>
            <ac:spMk id="21" creationId="{4EB25E66-8867-47DE-6398-CE863A9762C7}"/>
          </ac:spMkLst>
        </pc:spChg>
        <pc:spChg chg="add del mod">
          <ac:chgData name="Kethavath Ugender" userId="fd850db7-72ad-4bb6-9f41-ff2f12f43aa7" providerId="ADAL" clId="{33468BE9-0669-412C-BF53-902FA9F5A15C}" dt="2023-11-07T16:31:08.709" v="603"/>
          <ac:spMkLst>
            <pc:docMk/>
            <pc:sldMk cId="1446403907" sldId="351"/>
            <ac:spMk id="22" creationId="{C2B39686-FBA0-8654-356C-2B4D1E3D9C9D}"/>
          </ac:spMkLst>
        </pc:spChg>
        <pc:spChg chg="mod">
          <ac:chgData name="Kethavath Ugender" userId="fd850db7-72ad-4bb6-9f41-ff2f12f43aa7" providerId="ADAL" clId="{33468BE9-0669-412C-BF53-902FA9F5A15C}" dt="2023-11-07T16:32:50.581" v="646" actId="1076"/>
          <ac:spMkLst>
            <pc:docMk/>
            <pc:sldMk cId="1446403907" sldId="351"/>
            <ac:spMk id="23" creationId="{B8EF2764-8140-162D-0EA9-F0372F952477}"/>
          </ac:spMkLst>
        </pc:spChg>
        <pc:spChg chg="add mod">
          <ac:chgData name="Kethavath Ugender" userId="fd850db7-72ad-4bb6-9f41-ff2f12f43aa7" providerId="ADAL" clId="{33468BE9-0669-412C-BF53-902FA9F5A15C}" dt="2023-11-07T16:32:54.974" v="647" actId="1076"/>
          <ac:spMkLst>
            <pc:docMk/>
            <pc:sldMk cId="1446403907" sldId="351"/>
            <ac:spMk id="24" creationId="{9079E2F4-A78A-0FA3-7A09-9C4B6B877BCD}"/>
          </ac:spMkLst>
        </pc:spChg>
        <pc:spChg chg="add mod">
          <ac:chgData name="Kethavath Ugender" userId="fd850db7-72ad-4bb6-9f41-ff2f12f43aa7" providerId="ADAL" clId="{33468BE9-0669-412C-BF53-902FA9F5A15C}" dt="2023-11-07T16:33:02.772" v="648" actId="1076"/>
          <ac:spMkLst>
            <pc:docMk/>
            <pc:sldMk cId="1446403907" sldId="351"/>
            <ac:spMk id="25" creationId="{5B985FB1-B9F6-2490-C630-42B4D84BEFCF}"/>
          </ac:spMkLst>
        </pc:spChg>
      </pc:sldChg>
      <pc:sldChg chg="addSp delSp modSp add mod delAnim">
        <pc:chgData name="Kethavath Ugender" userId="fd850db7-72ad-4bb6-9f41-ff2f12f43aa7" providerId="ADAL" clId="{33468BE9-0669-412C-BF53-902FA9F5A15C}" dt="2023-11-07T16:41:09.509" v="701" actId="20577"/>
        <pc:sldMkLst>
          <pc:docMk/>
          <pc:sldMk cId="1942607727" sldId="352"/>
        </pc:sldMkLst>
        <pc:spChg chg="add mod">
          <ac:chgData name="Kethavath Ugender" userId="fd850db7-72ad-4bb6-9f41-ff2f12f43aa7" providerId="ADAL" clId="{33468BE9-0669-412C-BF53-902FA9F5A15C}" dt="2023-11-07T16:41:09.509" v="701" actId="20577"/>
          <ac:spMkLst>
            <pc:docMk/>
            <pc:sldMk cId="1942607727" sldId="352"/>
            <ac:spMk id="2" creationId="{CAFDA95D-F86D-9BB1-D452-10E39D880701}"/>
          </ac:spMkLst>
        </pc:spChg>
        <pc:spChg chg="del">
          <ac:chgData name="Kethavath Ugender" userId="fd850db7-72ad-4bb6-9f41-ff2f12f43aa7" providerId="ADAL" clId="{33468BE9-0669-412C-BF53-902FA9F5A15C}" dt="2023-11-07T16:35:59.859" v="666" actId="21"/>
          <ac:spMkLst>
            <pc:docMk/>
            <pc:sldMk cId="1942607727" sldId="352"/>
            <ac:spMk id="23" creationId="{B8EF2764-8140-162D-0EA9-F0372F952477}"/>
          </ac:spMkLst>
        </pc:spChg>
        <pc:spChg chg="del">
          <ac:chgData name="Kethavath Ugender" userId="fd850db7-72ad-4bb6-9f41-ff2f12f43aa7" providerId="ADAL" clId="{33468BE9-0669-412C-BF53-902FA9F5A15C}" dt="2023-11-07T16:35:53.638" v="664" actId="21"/>
          <ac:spMkLst>
            <pc:docMk/>
            <pc:sldMk cId="1942607727" sldId="352"/>
            <ac:spMk id="24" creationId="{9079E2F4-A78A-0FA3-7A09-9C4B6B877BCD}"/>
          </ac:spMkLst>
        </pc:spChg>
        <pc:spChg chg="del">
          <ac:chgData name="Kethavath Ugender" userId="fd850db7-72ad-4bb6-9f41-ff2f12f43aa7" providerId="ADAL" clId="{33468BE9-0669-412C-BF53-902FA9F5A15C}" dt="2023-11-07T16:35:57.161" v="665" actId="21"/>
          <ac:spMkLst>
            <pc:docMk/>
            <pc:sldMk cId="1942607727" sldId="352"/>
            <ac:spMk id="25" creationId="{5B985FB1-B9F6-2490-C630-42B4D84BEFCF}"/>
          </ac:spMkLst>
        </pc:spChg>
      </pc:sldChg>
      <pc:sldChg chg="addSp delSp add mod">
        <pc:chgData name="Kethavath Ugender" userId="fd850db7-72ad-4bb6-9f41-ff2f12f43aa7" providerId="ADAL" clId="{33468BE9-0669-412C-BF53-902FA9F5A15C}" dt="2023-11-07T16:43:51.452" v="706" actId="21"/>
        <pc:sldMkLst>
          <pc:docMk/>
          <pc:sldMk cId="2215368849" sldId="353"/>
        </pc:sldMkLst>
        <pc:picChg chg="add del">
          <ac:chgData name="Kethavath Ugender" userId="fd850db7-72ad-4bb6-9f41-ff2f12f43aa7" providerId="ADAL" clId="{33468BE9-0669-412C-BF53-902FA9F5A15C}" dt="2023-11-07T16:43:51.452" v="706" actId="21"/>
          <ac:picMkLst>
            <pc:docMk/>
            <pc:sldMk cId="2215368849" sldId="353"/>
            <ac:picMk id="3" creationId="{6D8D6B14-F770-EE81-8EC3-C77A7B949A75}"/>
          </ac:picMkLst>
        </pc:picChg>
      </pc:sldChg>
      <pc:sldChg chg="addSp delSp modSp add">
        <pc:chgData name="Kethavath Ugender" userId="fd850db7-72ad-4bb6-9f41-ff2f12f43aa7" providerId="ADAL" clId="{33468BE9-0669-412C-BF53-902FA9F5A15C}" dt="2023-11-07T16:48:33.894" v="728" actId="1076"/>
        <pc:sldMkLst>
          <pc:docMk/>
          <pc:sldMk cId="2542700254" sldId="354"/>
        </pc:sldMkLst>
        <pc:picChg chg="del">
          <ac:chgData name="Kethavath Ugender" userId="fd850db7-72ad-4bb6-9f41-ff2f12f43aa7" providerId="ADAL" clId="{33468BE9-0669-412C-BF53-902FA9F5A15C}" dt="2023-11-07T16:48:10.361" v="724" actId="21"/>
          <ac:picMkLst>
            <pc:docMk/>
            <pc:sldMk cId="2542700254" sldId="354"/>
            <ac:picMk id="1026" creationId="{896707B7-F190-DAE2-63FB-5D1938D58501}"/>
          </ac:picMkLst>
        </pc:picChg>
        <pc:picChg chg="add mod">
          <ac:chgData name="Kethavath Ugender" userId="fd850db7-72ad-4bb6-9f41-ff2f12f43aa7" providerId="ADAL" clId="{33468BE9-0669-412C-BF53-902FA9F5A15C}" dt="2023-11-07T16:48:33.894" v="728" actId="1076"/>
          <ac:picMkLst>
            <pc:docMk/>
            <pc:sldMk cId="2542700254" sldId="354"/>
            <ac:picMk id="2050" creationId="{AF2D5F24-25E4-9D56-E73E-EFB83A9E4B67}"/>
          </ac:picMkLst>
        </pc:picChg>
      </pc:sldChg>
      <pc:sldChg chg="addSp delSp modSp add mod">
        <pc:chgData name="Kethavath Ugender" userId="fd850db7-72ad-4bb6-9f41-ff2f12f43aa7" providerId="ADAL" clId="{33468BE9-0669-412C-BF53-902FA9F5A15C}" dt="2023-11-07T16:49:33.962" v="775" actId="1076"/>
        <pc:sldMkLst>
          <pc:docMk/>
          <pc:sldMk cId="601019557" sldId="355"/>
        </pc:sldMkLst>
        <pc:spChg chg="mod">
          <ac:chgData name="Kethavath Ugender" userId="fd850db7-72ad-4bb6-9f41-ff2f12f43aa7" providerId="ADAL" clId="{33468BE9-0669-412C-BF53-902FA9F5A15C}" dt="2023-11-07T16:49:12.615" v="771" actId="20577"/>
          <ac:spMkLst>
            <pc:docMk/>
            <pc:sldMk cId="601019557" sldId="355"/>
            <ac:spMk id="2" creationId="{00000000-0000-0000-0000-000000000000}"/>
          </ac:spMkLst>
        </pc:spChg>
        <pc:picChg chg="del">
          <ac:chgData name="Kethavath Ugender" userId="fd850db7-72ad-4bb6-9f41-ff2f12f43aa7" providerId="ADAL" clId="{33468BE9-0669-412C-BF53-902FA9F5A15C}" dt="2023-11-07T16:49:15.277" v="772" actId="21"/>
          <ac:picMkLst>
            <pc:docMk/>
            <pc:sldMk cId="601019557" sldId="355"/>
            <ac:picMk id="3" creationId="{6D8D6B14-F770-EE81-8EC3-C77A7B949A75}"/>
          </ac:picMkLst>
        </pc:picChg>
        <pc:picChg chg="add mod">
          <ac:chgData name="Kethavath Ugender" userId="fd850db7-72ad-4bb6-9f41-ff2f12f43aa7" providerId="ADAL" clId="{33468BE9-0669-412C-BF53-902FA9F5A15C}" dt="2023-11-07T16:49:33.962" v="775" actId="1076"/>
          <ac:picMkLst>
            <pc:docMk/>
            <pc:sldMk cId="601019557" sldId="355"/>
            <ac:picMk id="3074" creationId="{3F7BA790-DE04-9263-23CF-0140BBF54A46}"/>
          </ac:picMkLst>
        </pc:picChg>
      </pc:sldChg>
      <pc:sldChg chg="delSp modSp add del mod">
        <pc:chgData name="Kethavath Ugender" userId="fd850db7-72ad-4bb6-9f41-ff2f12f43aa7" providerId="ADAL" clId="{33468BE9-0669-412C-BF53-902FA9F5A15C}" dt="2023-11-07T18:13:55.634" v="1270" actId="2696"/>
        <pc:sldMkLst>
          <pc:docMk/>
          <pc:sldMk cId="1311313682" sldId="356"/>
        </pc:sldMkLst>
        <pc:spChg chg="del mod">
          <ac:chgData name="Kethavath Ugender" userId="fd850db7-72ad-4bb6-9f41-ff2f12f43aa7" providerId="ADAL" clId="{33468BE9-0669-412C-BF53-902FA9F5A15C}" dt="2023-11-07T18:13:27.338" v="1269" actId="21"/>
          <ac:spMkLst>
            <pc:docMk/>
            <pc:sldMk cId="1311313682" sldId="356"/>
            <ac:spMk id="2" creationId="{00000000-0000-0000-0000-000000000000}"/>
          </ac:spMkLst>
        </pc:spChg>
      </pc:sldChg>
      <pc:sldChg chg="addSp delSp modSp add mod">
        <pc:chgData name="Kethavath Ugender" userId="fd850db7-72ad-4bb6-9f41-ff2f12f43aa7" providerId="ADAL" clId="{33468BE9-0669-412C-BF53-902FA9F5A15C}" dt="2023-11-07T16:50:30.224" v="805" actId="1076"/>
        <pc:sldMkLst>
          <pc:docMk/>
          <pc:sldMk cId="1378923740" sldId="357"/>
        </pc:sldMkLst>
        <pc:spChg chg="mod">
          <ac:chgData name="Kethavath Ugender" userId="fd850db7-72ad-4bb6-9f41-ff2f12f43aa7" providerId="ADAL" clId="{33468BE9-0669-412C-BF53-902FA9F5A15C}" dt="2023-11-07T16:50:17.544" v="802" actId="20577"/>
          <ac:spMkLst>
            <pc:docMk/>
            <pc:sldMk cId="1378923740" sldId="357"/>
            <ac:spMk id="2" creationId="{00000000-0000-0000-0000-000000000000}"/>
          </ac:spMkLst>
        </pc:spChg>
        <pc:picChg chg="del mod">
          <ac:chgData name="Kethavath Ugender" userId="fd850db7-72ad-4bb6-9f41-ff2f12f43aa7" providerId="ADAL" clId="{33468BE9-0669-412C-BF53-902FA9F5A15C}" dt="2023-11-07T16:50:19.957" v="803" actId="21"/>
          <ac:picMkLst>
            <pc:docMk/>
            <pc:sldMk cId="1378923740" sldId="357"/>
            <ac:picMk id="3074" creationId="{3F7BA790-DE04-9263-23CF-0140BBF54A46}"/>
          </ac:picMkLst>
        </pc:picChg>
        <pc:picChg chg="add mod">
          <ac:chgData name="Kethavath Ugender" userId="fd850db7-72ad-4bb6-9f41-ff2f12f43aa7" providerId="ADAL" clId="{33468BE9-0669-412C-BF53-902FA9F5A15C}" dt="2023-11-07T16:50:30.224" v="805" actId="1076"/>
          <ac:picMkLst>
            <pc:docMk/>
            <pc:sldMk cId="1378923740" sldId="357"/>
            <ac:picMk id="4098" creationId="{ECAAC1BA-18A8-BE51-FE52-7FADF41D0884}"/>
          </ac:picMkLst>
        </pc:picChg>
      </pc:sldChg>
      <pc:sldChg chg="addSp delSp modSp add mod ord">
        <pc:chgData name="Kethavath Ugender" userId="fd850db7-72ad-4bb6-9f41-ff2f12f43aa7" providerId="ADAL" clId="{33468BE9-0669-412C-BF53-902FA9F5A15C}" dt="2023-11-07T16:51:57.959" v="835" actId="1076"/>
        <pc:sldMkLst>
          <pc:docMk/>
          <pc:sldMk cId="102027739" sldId="358"/>
        </pc:sldMkLst>
        <pc:spChg chg="mod">
          <ac:chgData name="Kethavath Ugender" userId="fd850db7-72ad-4bb6-9f41-ff2f12f43aa7" providerId="ADAL" clId="{33468BE9-0669-412C-BF53-902FA9F5A15C}" dt="2023-11-07T16:51:34.705" v="831" actId="20577"/>
          <ac:spMkLst>
            <pc:docMk/>
            <pc:sldMk cId="102027739" sldId="358"/>
            <ac:spMk id="2" creationId="{00000000-0000-0000-0000-000000000000}"/>
          </ac:spMkLst>
        </pc:spChg>
        <pc:picChg chg="del mod">
          <ac:chgData name="Kethavath Ugender" userId="fd850db7-72ad-4bb6-9f41-ff2f12f43aa7" providerId="ADAL" clId="{33468BE9-0669-412C-BF53-902FA9F5A15C}" dt="2023-11-07T16:51:39.154" v="832" actId="21"/>
          <ac:picMkLst>
            <pc:docMk/>
            <pc:sldMk cId="102027739" sldId="358"/>
            <ac:picMk id="4098" creationId="{ECAAC1BA-18A8-BE51-FE52-7FADF41D0884}"/>
          </ac:picMkLst>
        </pc:picChg>
        <pc:picChg chg="add mod">
          <ac:chgData name="Kethavath Ugender" userId="fd850db7-72ad-4bb6-9f41-ff2f12f43aa7" providerId="ADAL" clId="{33468BE9-0669-412C-BF53-902FA9F5A15C}" dt="2023-11-07T16:51:19.333" v="811" actId="1076"/>
          <ac:picMkLst>
            <pc:docMk/>
            <pc:sldMk cId="102027739" sldId="358"/>
            <ac:picMk id="6146" creationId="{46C835B2-F4DA-AF78-B9A0-8854311DACE2}"/>
          </ac:picMkLst>
        </pc:picChg>
        <pc:picChg chg="add mod">
          <ac:chgData name="Kethavath Ugender" userId="fd850db7-72ad-4bb6-9f41-ff2f12f43aa7" providerId="ADAL" clId="{33468BE9-0669-412C-BF53-902FA9F5A15C}" dt="2023-11-07T16:51:57.959" v="835" actId="1076"/>
          <ac:picMkLst>
            <pc:docMk/>
            <pc:sldMk cId="102027739" sldId="358"/>
            <ac:picMk id="6148" creationId="{251A6CB7-AA26-9DB2-CBD7-CC48E5D6482E}"/>
          </ac:picMkLst>
        </pc:picChg>
      </pc:sldChg>
    </pc:docChg>
  </pc:docChgLst>
  <pc:docChgLst>
    <pc:chgData name="Hadnoor Sai Prakash" userId="S::saihadnoor@iisc.ac.in::2b547a18-0a46-4cf8-ab9e-2a01624adef4" providerId="AD" clId="Web-{E7D1395A-6862-8120-E856-A1B1A96EE31B}"/>
    <pc:docChg chg="modSld">
      <pc:chgData name="Hadnoor Sai Prakash" userId="S::saihadnoor@iisc.ac.in::2b547a18-0a46-4cf8-ab9e-2a01624adef4" providerId="AD" clId="Web-{E7D1395A-6862-8120-E856-A1B1A96EE31B}" dt="2023-11-07T16:31:26.520" v="44"/>
      <pc:docMkLst>
        <pc:docMk/>
      </pc:docMkLst>
      <pc:sldChg chg="delSp modSp delAnim">
        <pc:chgData name="Hadnoor Sai Prakash" userId="S::saihadnoor@iisc.ac.in::2b547a18-0a46-4cf8-ab9e-2a01624adef4" providerId="AD" clId="Web-{E7D1395A-6862-8120-E856-A1B1A96EE31B}" dt="2023-11-07T14:07:29.586" v="41" actId="20577"/>
        <pc:sldMkLst>
          <pc:docMk/>
          <pc:sldMk cId="0" sldId="258"/>
        </pc:sldMkLst>
        <pc:spChg chg="mod">
          <ac:chgData name="Hadnoor Sai Prakash" userId="S::saihadnoor@iisc.ac.in::2b547a18-0a46-4cf8-ab9e-2a01624adef4" providerId="AD" clId="Web-{E7D1395A-6862-8120-E856-A1B1A96EE31B}" dt="2023-11-07T14:07:29.586" v="41" actId="20577"/>
          <ac:spMkLst>
            <pc:docMk/>
            <pc:sldMk cId="0" sldId="258"/>
            <ac:spMk id="3" creationId="{F1AFFF17-3122-B828-E664-E808D099CD66}"/>
          </ac:spMkLst>
        </pc:spChg>
        <pc:spChg chg="del mod">
          <ac:chgData name="Hadnoor Sai Prakash" userId="S::saihadnoor@iisc.ac.in::2b547a18-0a46-4cf8-ab9e-2a01624adef4" providerId="AD" clId="Web-{E7D1395A-6862-8120-E856-A1B1A96EE31B}" dt="2023-11-07T14:06:19.459" v="18"/>
          <ac:spMkLst>
            <pc:docMk/>
            <pc:sldMk cId="0" sldId="258"/>
            <ac:spMk id="4" creationId="{CBD237DB-E813-56AE-A857-7F63185DD3B1}"/>
          </ac:spMkLst>
        </pc:spChg>
        <pc:spChg chg="del mod">
          <ac:chgData name="Hadnoor Sai Prakash" userId="S::saihadnoor@iisc.ac.in::2b547a18-0a46-4cf8-ab9e-2a01624adef4" providerId="AD" clId="Web-{E7D1395A-6862-8120-E856-A1B1A96EE31B}" dt="2023-11-07T14:05:46.068" v="11"/>
          <ac:spMkLst>
            <pc:docMk/>
            <pc:sldMk cId="0" sldId="258"/>
            <ac:spMk id="5" creationId="{7DFF604B-AE1A-E944-BB35-9052DC66AB51}"/>
          </ac:spMkLst>
        </pc:spChg>
      </pc:sldChg>
      <pc:sldChg chg="mod modShow">
        <pc:chgData name="Hadnoor Sai Prakash" userId="S::saihadnoor@iisc.ac.in::2b547a18-0a46-4cf8-ab9e-2a01624adef4" providerId="AD" clId="Web-{E7D1395A-6862-8120-E856-A1B1A96EE31B}" dt="2023-11-07T16:31:23.661" v="43"/>
        <pc:sldMkLst>
          <pc:docMk/>
          <pc:sldMk cId="0" sldId="270"/>
        </pc:sldMkLst>
      </pc:sldChg>
      <pc:sldChg chg="mod modShow">
        <pc:chgData name="Hadnoor Sai Prakash" userId="S::saihadnoor@iisc.ac.in::2b547a18-0a46-4cf8-ab9e-2a01624adef4" providerId="AD" clId="Web-{E7D1395A-6862-8120-E856-A1B1A96EE31B}" dt="2023-11-07T16:31:26.520" v="44"/>
        <pc:sldMkLst>
          <pc:docMk/>
          <pc:sldMk cId="0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EA99B-89CB-4816-A2B2-DD1371DBE009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FB00C-9072-4A4D-8EA3-78DCBED76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13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FB00C-9072-4A4D-8EA3-78DCBED76D0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7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5551" y="265887"/>
            <a:ext cx="11340896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7B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BE22D-3A43-4D28-8B92-E368D84E1F2C}" type="datetime1">
              <a:rPr lang="en-US" smtClean="0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07B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2C4BF-FC71-405B-9542-876FC771E3DA}" type="datetime1">
              <a:rPr lang="en-US" smtClean="0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07B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37438" y="1236087"/>
            <a:ext cx="4918710" cy="441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86F14-2E83-4535-9B46-788C68D0FEF1}" type="datetime1">
              <a:rPr lang="en-US" smtClean="0"/>
              <a:t>12/28/2023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07B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DCA93-0701-4D59-A4ED-EA1B7DFB95D0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3A9C0-0D94-4DDB-9B45-2681337A40B9}" type="datetime1">
              <a:rPr lang="en-US" smtClean="0"/>
              <a:t>12/28/2023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986259" y="0"/>
            <a:ext cx="203200" cy="990600"/>
          </a:xfrm>
          <a:custGeom>
            <a:avLst/>
            <a:gdLst/>
            <a:ahLst/>
            <a:cxnLst/>
            <a:rect l="l" t="t" r="r" b="b"/>
            <a:pathLst>
              <a:path w="203200" h="990600">
                <a:moveTo>
                  <a:pt x="202692" y="0"/>
                </a:moveTo>
                <a:lnTo>
                  <a:pt x="0" y="0"/>
                </a:lnTo>
                <a:lnTo>
                  <a:pt x="0" y="990600"/>
                </a:lnTo>
                <a:lnTo>
                  <a:pt x="202692" y="990600"/>
                </a:lnTo>
                <a:lnTo>
                  <a:pt x="202692" y="0"/>
                </a:lnTo>
                <a:close/>
              </a:path>
            </a:pathLst>
          </a:custGeom>
          <a:solidFill>
            <a:srgbClr val="8B1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867400"/>
            <a:ext cx="203200" cy="990600"/>
          </a:xfrm>
          <a:custGeom>
            <a:avLst/>
            <a:gdLst/>
            <a:ahLst/>
            <a:cxnLst/>
            <a:rect l="l" t="t" r="r" b="b"/>
            <a:pathLst>
              <a:path w="203200" h="990600">
                <a:moveTo>
                  <a:pt x="202692" y="0"/>
                </a:moveTo>
                <a:lnTo>
                  <a:pt x="0" y="0"/>
                </a:lnTo>
                <a:lnTo>
                  <a:pt x="0" y="990600"/>
                </a:lnTo>
                <a:lnTo>
                  <a:pt x="202692" y="990600"/>
                </a:lnTo>
                <a:lnTo>
                  <a:pt x="202692" y="0"/>
                </a:lnTo>
                <a:close/>
              </a:path>
            </a:pathLst>
          </a:custGeom>
          <a:solidFill>
            <a:srgbClr val="007B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49195" y="159461"/>
            <a:ext cx="7293609" cy="234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07B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5038" y="1156461"/>
            <a:ext cx="5706110" cy="273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1F51D-550B-4BD0-BBB8-E036FC0036B5}" type="datetime1">
              <a:rPr lang="en-US" smtClean="0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59638" y="6543623"/>
            <a:ext cx="25654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195" y="159461"/>
            <a:ext cx="729360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marR="5080" algn="ctr">
              <a:lnSpc>
                <a:spcPct val="100000"/>
              </a:lnSpc>
              <a:spcBef>
                <a:spcPts val="100"/>
              </a:spcBef>
            </a:pPr>
            <a:r>
              <a:rPr lang="en-US" u="sng" dirty="0"/>
              <a:t>Comparing LLM’s for Indic Language Tasks</a:t>
            </a:r>
            <a:endParaRPr lang="en-US" u="sng"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-381000" y="533400"/>
            <a:ext cx="4038600" cy="49693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994"/>
              </a:spcBef>
            </a:pPr>
            <a:r>
              <a:rPr lang="en-IN" sz="2400"/>
              <a:t> 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C93344-60D5-1CE0-6AB4-EA7D1770B9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en-IN" smtClean="0"/>
              <a:t>1</a:t>
            </a:fld>
            <a:endParaRPr lang="en-IN"/>
          </a:p>
        </p:txBody>
      </p:sp>
      <p:sp>
        <p:nvSpPr>
          <p:cNvPr id="5" name="AutoShape 2" descr="A Comprehensive Overview of Large Language Models | Wisecube AI">
            <a:extLst>
              <a:ext uri="{FF2B5EF4-FFF2-40B4-BE49-F238E27FC236}">
                <a16:creationId xmlns:a16="http://schemas.microsoft.com/office/drawing/2014/main" id="{BEB42FFC-17BD-608C-E331-8C3DF05FE1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4310743" cy="431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 descr="Levelling up NLP for Indian Languages | Robert Bosch Center for Data  Science and Artificial Intelligence">
            <a:extLst>
              <a:ext uri="{FF2B5EF4-FFF2-40B4-BE49-F238E27FC236}">
                <a16:creationId xmlns:a16="http://schemas.microsoft.com/office/drawing/2014/main" id="{9AF9D9B8-ACE9-2D08-17CB-486272910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948541"/>
            <a:ext cx="5621768" cy="314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A7F478-7DBA-D776-23BA-2BF41EAC9466}"/>
              </a:ext>
            </a:extLst>
          </p:cNvPr>
          <p:cNvSpPr/>
          <p:nvPr/>
        </p:nvSpPr>
        <p:spPr>
          <a:xfrm>
            <a:off x="587908" y="1948541"/>
            <a:ext cx="5736692" cy="3483429"/>
          </a:xfrm>
          <a:prstGeom prst="roundRect">
            <a:avLst>
              <a:gd name="adj" fmla="val 50000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8" y="265887"/>
            <a:ext cx="84734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/>
              <a:t>Contents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2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5038" y="1156462"/>
            <a:ext cx="6906259" cy="586891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chemeClr val="accent2">
                  <a:lumMod val="75000"/>
                </a:schemeClr>
              </a:buClr>
              <a:buFont typeface="+mj-lt"/>
              <a:buAutoNum type="arabicPeriod"/>
              <a:tabLst>
                <a:tab pos="469265" algn="l"/>
              </a:tabLst>
            </a:pPr>
            <a:r>
              <a:rPr lang="en-US" sz="2300" b="1" i="0" u="none" strike="noStrike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Steps to use Open source LLMs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chemeClr val="accent2">
                  <a:lumMod val="75000"/>
                </a:schemeClr>
              </a:buClr>
              <a:buFont typeface="+mj-lt"/>
              <a:buAutoNum type="arabicPeriod"/>
              <a:tabLst>
                <a:tab pos="469265" algn="l"/>
              </a:tabLst>
            </a:pPr>
            <a:endParaRPr lang="en-US" sz="2300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chemeClr val="accent2">
                  <a:lumMod val="75000"/>
                </a:schemeClr>
              </a:buClr>
              <a:buFont typeface="+mj-lt"/>
              <a:buAutoNum type="arabicPeriod"/>
              <a:tabLst>
                <a:tab pos="469265" algn="l"/>
              </a:tabLst>
            </a:pPr>
            <a:r>
              <a:rPr lang="en-US" sz="2300" b="1" dirty="0">
                <a:solidFill>
                  <a:srgbClr val="000000"/>
                </a:solidFill>
                <a:latin typeface="Calibri"/>
                <a:cs typeface="Calibri"/>
              </a:rPr>
              <a:t>Datasets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chemeClr val="accent2">
                  <a:lumMod val="75000"/>
                </a:schemeClr>
              </a:buClr>
              <a:buFont typeface="+mj-lt"/>
              <a:buAutoNum type="arabicPeriod"/>
              <a:tabLst>
                <a:tab pos="469265" algn="l"/>
              </a:tabLst>
            </a:pPr>
            <a:endParaRPr lang="en-US" sz="2300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chemeClr val="accent2">
                  <a:lumMod val="75000"/>
                </a:schemeClr>
              </a:buClr>
              <a:buFont typeface="+mj-lt"/>
              <a:buAutoNum type="arabicPeriod"/>
              <a:tabLst>
                <a:tab pos="469265" algn="l"/>
              </a:tabLst>
            </a:pPr>
            <a:r>
              <a:rPr lang="en-US" sz="2300" b="1" dirty="0">
                <a:solidFill>
                  <a:srgbClr val="000000"/>
                </a:solidFill>
                <a:latin typeface="Calibri"/>
                <a:cs typeface="Calibri"/>
              </a:rPr>
              <a:t>Tokenization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chemeClr val="accent2">
                  <a:lumMod val="75000"/>
                </a:schemeClr>
              </a:buClr>
              <a:buFont typeface="+mj-lt"/>
              <a:buAutoNum type="arabicPeriod"/>
              <a:tabLst>
                <a:tab pos="469265" algn="l"/>
              </a:tabLst>
            </a:pPr>
            <a:endParaRPr lang="en-US" sz="2300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chemeClr val="accent2">
                  <a:lumMod val="75000"/>
                </a:schemeClr>
              </a:buClr>
              <a:buFont typeface="+mj-lt"/>
              <a:buAutoNum type="arabicPeriod"/>
              <a:tabLst>
                <a:tab pos="469265" algn="l"/>
              </a:tabLst>
            </a:pPr>
            <a:r>
              <a:rPr lang="en-US" sz="2300" b="1" dirty="0">
                <a:solidFill>
                  <a:srgbClr val="000000"/>
                </a:solidFill>
                <a:latin typeface="Calibri"/>
                <a:cs typeface="Calibri"/>
              </a:rPr>
              <a:t>Model XGen-7B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chemeClr val="accent2">
                  <a:lumMod val="75000"/>
                </a:schemeClr>
              </a:buClr>
              <a:buFont typeface="+mj-lt"/>
              <a:buAutoNum type="arabicPeriod"/>
              <a:tabLst>
                <a:tab pos="469265" algn="l"/>
              </a:tabLst>
            </a:pPr>
            <a:endParaRPr lang="en-US" sz="2300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chemeClr val="accent2">
                  <a:lumMod val="75000"/>
                </a:schemeClr>
              </a:buClr>
              <a:buFont typeface="+mj-lt"/>
              <a:buAutoNum type="arabicPeriod"/>
              <a:tabLst>
                <a:tab pos="469265" algn="l"/>
              </a:tabLst>
            </a:pPr>
            <a:r>
              <a:rPr lang="en-US" sz="2300" b="1" dirty="0">
                <a:solidFill>
                  <a:srgbClr val="000000"/>
                </a:solidFill>
                <a:latin typeface="Calibri"/>
                <a:cs typeface="Calibri"/>
              </a:rPr>
              <a:t>GPU requirements for Pre-Training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chemeClr val="accent2">
                  <a:lumMod val="75000"/>
                </a:schemeClr>
              </a:buClr>
              <a:buFont typeface="+mj-lt"/>
              <a:buAutoNum type="arabicPeriod"/>
              <a:tabLst>
                <a:tab pos="469265" algn="l"/>
              </a:tabLst>
            </a:pPr>
            <a:endParaRPr lang="en-US" sz="2300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chemeClr val="accent2">
                  <a:lumMod val="75000"/>
                </a:schemeClr>
              </a:buClr>
              <a:buFont typeface="+mj-lt"/>
              <a:buAutoNum type="arabicPeriod"/>
              <a:tabLst>
                <a:tab pos="469265" algn="l"/>
              </a:tabLst>
            </a:pPr>
            <a:r>
              <a:rPr lang="en-US" sz="2300" b="1" dirty="0">
                <a:solidFill>
                  <a:srgbClr val="000000"/>
                </a:solidFill>
                <a:latin typeface="Calibri"/>
                <a:cs typeface="Calibri"/>
              </a:rPr>
              <a:t>Further steps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chemeClr val="accent2">
                  <a:lumMod val="75000"/>
                </a:schemeClr>
              </a:buClr>
              <a:buFont typeface="+mj-lt"/>
              <a:buAutoNum type="arabicPeriod"/>
              <a:tabLst>
                <a:tab pos="469265" algn="l"/>
              </a:tabLst>
            </a:pPr>
            <a:endParaRPr lang="en-US" sz="2300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chemeClr val="accent2">
                  <a:lumMod val="75000"/>
                </a:schemeClr>
              </a:buClr>
              <a:buFont typeface="+mj-lt"/>
              <a:buAutoNum type="arabicPeriod"/>
              <a:tabLst>
                <a:tab pos="469265" algn="l"/>
              </a:tabLst>
            </a:pPr>
            <a:endParaRPr lang="en-US" sz="2300" b="1" i="0" u="none" strike="noStrike" dirty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chemeClr val="accent2">
                  <a:lumMod val="75000"/>
                </a:schemeClr>
              </a:buClr>
              <a:buFont typeface="+mj-lt"/>
              <a:buAutoNum type="arabicPeriod"/>
              <a:tabLst>
                <a:tab pos="469265" algn="l"/>
              </a:tabLst>
            </a:pPr>
            <a:endParaRPr lang="en-US" sz="2300" b="1" dirty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buClr>
                <a:schemeClr val="accent2">
                  <a:lumMod val="75000"/>
                </a:schemeClr>
              </a:buClr>
              <a:tabLst>
                <a:tab pos="469265" algn="l"/>
              </a:tabLst>
            </a:pPr>
            <a:endParaRPr lang="en-US" sz="2300" b="1" dirty="0">
              <a:latin typeface="Calibri"/>
              <a:cs typeface="Calibri"/>
            </a:endParaRPr>
          </a:p>
          <a:p>
            <a:pPr marL="469900" indent="-457200">
              <a:spcBef>
                <a:spcPts val="105"/>
              </a:spcBef>
              <a:buClr>
                <a:srgbClr val="953735"/>
              </a:buClr>
              <a:buAutoNum type="arabicPeriod"/>
              <a:tabLst>
                <a:tab pos="469265" algn="l"/>
              </a:tabLst>
            </a:pPr>
            <a:endParaRPr lang="en-US" sz="23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07D6-C6A0-4BFF-5BC4-77D23A3A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178" y="224775"/>
            <a:ext cx="8841479" cy="1477328"/>
          </a:xfrm>
        </p:spPr>
        <p:txBody>
          <a:bodyPr/>
          <a:lstStyle/>
          <a:p>
            <a:r>
              <a:rPr lang="en-US" dirty="0"/>
              <a:t>Steps to use Open source LLMs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8BD28-498D-BB5A-CCE8-1B8274247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1607" y="1302737"/>
            <a:ext cx="10759644" cy="4801314"/>
          </a:xfrm>
        </p:spPr>
        <p:txBody>
          <a:bodyPr/>
          <a:lstStyle/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/>
              <a:t>Chose the pretrained model from open source library. </a:t>
            </a:r>
            <a:r>
              <a:rPr lang="en-US" dirty="0" err="1"/>
              <a:t>e.g</a:t>
            </a:r>
            <a:r>
              <a:rPr lang="en-US" dirty="0"/>
              <a:t> , Hugging face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/>
              <a:t>Chose the datasets 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/>
              <a:t>Tokenize the datasets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b="1" dirty="0"/>
              <a:t>Pretraining task: </a:t>
            </a:r>
            <a:r>
              <a:rPr lang="en-US" dirty="0"/>
              <a:t>Pretrain the LLM using </a:t>
            </a:r>
            <a:r>
              <a:rPr lang="en-US" dirty="0" err="1"/>
              <a:t>Tokanized</a:t>
            </a:r>
            <a:r>
              <a:rPr lang="en-US" dirty="0"/>
              <a:t> dataset so that the model learns semantics of the language/</a:t>
            </a:r>
            <a:r>
              <a:rPr lang="en-US" dirty="0" err="1"/>
              <a:t>datastes</a:t>
            </a:r>
            <a:endParaRPr lang="en-US" dirty="0"/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b="1" dirty="0"/>
              <a:t>Fine tuning the LLM: </a:t>
            </a:r>
            <a:r>
              <a:rPr lang="en-US" dirty="0"/>
              <a:t>depending upon the down stream tasks fine tune the model using labeled datasets</a:t>
            </a:r>
            <a:r>
              <a:rPr lang="en-US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58B69-9285-0EDB-C3F9-7797C0958B1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en-IN" smtClean="0"/>
              <a:t>3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18175-2D9B-D7ED-FFE6-7023A6C0EF96}"/>
              </a:ext>
            </a:extLst>
          </p:cNvPr>
          <p:cNvSpPr txBox="1"/>
          <p:nvPr/>
        </p:nvSpPr>
        <p:spPr>
          <a:xfrm>
            <a:off x="2318656" y="4363625"/>
            <a:ext cx="6683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E.g.,  Masked language modeling [LLM]</a:t>
            </a:r>
          </a:p>
          <a:p>
            <a:r>
              <a:rPr lang="en-US" sz="2400" dirty="0"/>
              <a:t>          causal language modeling [CLM]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541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F5A3-5588-00A9-D5B9-532080D2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08" y="0"/>
            <a:ext cx="7293609" cy="738664"/>
          </a:xfrm>
        </p:spPr>
        <p:txBody>
          <a:bodyPr/>
          <a:lstStyle/>
          <a:p>
            <a:r>
              <a:rPr lang="en-US" dirty="0"/>
              <a:t>Datasets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F2378-4277-87F4-C5A5-EE53FA4C30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90F008-4064-AE70-7AFF-68F652884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052548"/>
              </p:ext>
            </p:extLst>
          </p:nvPr>
        </p:nvGraphicFramePr>
        <p:xfrm>
          <a:off x="1406070" y="738664"/>
          <a:ext cx="9379860" cy="531957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344965">
                  <a:extLst>
                    <a:ext uri="{9D8B030D-6E8A-4147-A177-3AD203B41FA5}">
                      <a16:colId xmlns:a16="http://schemas.microsoft.com/office/drawing/2014/main" val="3879337454"/>
                    </a:ext>
                  </a:extLst>
                </a:gridCol>
                <a:gridCol w="2344965">
                  <a:extLst>
                    <a:ext uri="{9D8B030D-6E8A-4147-A177-3AD203B41FA5}">
                      <a16:colId xmlns:a16="http://schemas.microsoft.com/office/drawing/2014/main" val="2152128770"/>
                    </a:ext>
                  </a:extLst>
                </a:gridCol>
                <a:gridCol w="2344965">
                  <a:extLst>
                    <a:ext uri="{9D8B030D-6E8A-4147-A177-3AD203B41FA5}">
                      <a16:colId xmlns:a16="http://schemas.microsoft.com/office/drawing/2014/main" val="20680777"/>
                    </a:ext>
                  </a:extLst>
                </a:gridCol>
                <a:gridCol w="2344965">
                  <a:extLst>
                    <a:ext uri="{9D8B030D-6E8A-4147-A177-3AD203B41FA5}">
                      <a16:colId xmlns:a16="http://schemas.microsoft.com/office/drawing/2014/main" val="2995600503"/>
                    </a:ext>
                  </a:extLst>
                </a:gridCol>
              </a:tblGrid>
              <a:tr h="13547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Dataset</a:t>
                      </a:r>
                      <a:endParaRPr lang="en-IN" sz="2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     Size</a:t>
                      </a:r>
                      <a:endParaRPr lang="en-IN" sz="2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  Dataset</a:t>
                      </a:r>
                      <a:endParaRPr lang="en-IN" sz="2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   Size</a:t>
                      </a:r>
                      <a:endParaRPr lang="en-IN" sz="2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563640"/>
                  </a:ext>
                </a:extLst>
              </a:tr>
              <a:tr h="442034">
                <a:tc>
                  <a:txBody>
                    <a:bodyPr/>
                    <a:lstStyle/>
                    <a:p>
                      <a:r>
                        <a:rPr lang="en-US" dirty="0"/>
                        <a:t>Ks.txt</a:t>
                      </a:r>
                      <a:endParaRPr lang="en-IN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694 KB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Ur.txt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5.59GB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128881"/>
                  </a:ext>
                </a:extLst>
              </a:tr>
              <a:tr h="442034">
                <a:tc>
                  <a:txBody>
                    <a:bodyPr/>
                    <a:lstStyle/>
                    <a:p>
                      <a:r>
                        <a:rPr lang="en-US" dirty="0"/>
                        <a:t>dg.txt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1.42MB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Pa.txt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9.48GB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859146"/>
                  </a:ext>
                </a:extLst>
              </a:tr>
              <a:tr h="442034">
                <a:tc>
                  <a:txBody>
                    <a:bodyPr/>
                    <a:lstStyle/>
                    <a:p>
                      <a:r>
                        <a:rPr lang="en-US" dirty="0"/>
                        <a:t>Mni.txt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9.32MB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Mr.txt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14.6GB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623124"/>
                  </a:ext>
                </a:extLst>
              </a:tr>
              <a:tr h="442034">
                <a:tc>
                  <a:txBody>
                    <a:bodyPr/>
                    <a:lstStyle/>
                    <a:p>
                      <a:r>
                        <a:rPr lang="en-US" dirty="0"/>
                        <a:t>Bd.txt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45.1MB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Or.txt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2.18GB</a:t>
                      </a:r>
                      <a:endParaRPr lang="en-IN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677023"/>
                  </a:ext>
                </a:extLst>
              </a:tr>
              <a:tr h="442034">
                <a:tc>
                  <a:txBody>
                    <a:bodyPr/>
                    <a:lstStyle/>
                    <a:p>
                      <a:r>
                        <a:rPr lang="en-US" dirty="0"/>
                        <a:t>Sat.txt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58.6MB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Ne.txt</a:t>
                      </a:r>
                      <a:endParaRPr lang="en-IN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14GB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522868"/>
                  </a:ext>
                </a:extLst>
              </a:tr>
              <a:tr h="442034">
                <a:tc>
                  <a:txBody>
                    <a:bodyPr/>
                    <a:lstStyle/>
                    <a:p>
                      <a:r>
                        <a:rPr lang="en-US" dirty="0"/>
                        <a:t>Sd.txt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112MB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Gu.txt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7.06GB</a:t>
                      </a:r>
                      <a:endParaRPr lang="en-IN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8642470"/>
                  </a:ext>
                </a:extLst>
              </a:tr>
              <a:tr h="442034">
                <a:tc>
                  <a:txBody>
                    <a:bodyPr/>
                    <a:lstStyle/>
                    <a:p>
                      <a:r>
                        <a:rPr lang="en-US" dirty="0"/>
                        <a:t>Kha.txt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131MB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Ta.txt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11GB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764744"/>
                  </a:ext>
                </a:extLst>
              </a:tr>
              <a:tr h="442034">
                <a:tc>
                  <a:txBody>
                    <a:bodyPr/>
                    <a:lstStyle/>
                    <a:p>
                      <a:r>
                        <a:rPr lang="en-US" dirty="0"/>
                        <a:t>Sa.txt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131MB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ml.txt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25GB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200809"/>
                  </a:ext>
                </a:extLst>
              </a:tr>
              <a:tr h="442034">
                <a:tc>
                  <a:txBody>
                    <a:bodyPr/>
                    <a:lstStyle/>
                    <a:p>
                      <a:r>
                        <a:rPr lang="en-US" dirty="0"/>
                        <a:t>Mai.txt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192MB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Kn.txt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643MB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47359"/>
                  </a:ext>
                </a:extLst>
              </a:tr>
              <a:tr h="442034">
                <a:tc>
                  <a:txBody>
                    <a:bodyPr/>
                    <a:lstStyle/>
                    <a:p>
                      <a:r>
                        <a:rPr lang="en-US" dirty="0"/>
                        <a:t>Te.txt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378MB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En.txt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39.7GB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449105"/>
                  </a:ext>
                </a:extLst>
              </a:tr>
              <a:tr h="442034">
                <a:tc>
                  <a:txBody>
                    <a:bodyPr/>
                    <a:lstStyle/>
                    <a:p>
                      <a:r>
                        <a:rPr lang="en-US" dirty="0"/>
                        <a:t>Gom.txt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533MB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Hi.txt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80GB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296298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726F649F-86CD-3722-4F0B-D0A747789220}"/>
              </a:ext>
            </a:extLst>
          </p:cNvPr>
          <p:cNvGrpSpPr/>
          <p:nvPr/>
        </p:nvGrpSpPr>
        <p:grpSpPr>
          <a:xfrm>
            <a:off x="9971314" y="6358957"/>
            <a:ext cx="4005943" cy="369332"/>
            <a:chOff x="9971314" y="6358957"/>
            <a:chExt cx="4005943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811E58-FB53-1056-BE50-3C3EC6DAB131}"/>
                </a:ext>
              </a:extLst>
            </p:cNvPr>
            <p:cNvSpPr txBox="1"/>
            <p:nvPr/>
          </p:nvSpPr>
          <p:spPr>
            <a:xfrm>
              <a:off x="9971314" y="6358957"/>
              <a:ext cx="4005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c  AI4Bharath</a:t>
              </a:r>
              <a:endParaRPr lang="en-IN" dirty="0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80C5331C-3A86-DF5A-2EC6-11BDA72E4070}"/>
                </a:ext>
              </a:extLst>
            </p:cNvPr>
            <p:cNvSpPr/>
            <p:nvPr/>
          </p:nvSpPr>
          <p:spPr>
            <a:xfrm>
              <a:off x="10069285" y="6460092"/>
              <a:ext cx="185057" cy="208137"/>
            </a:xfrm>
            <a:prstGeom prst="flowChartConnector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F00663E-136E-A84F-242C-77233EEBDDDC}"/>
              </a:ext>
            </a:extLst>
          </p:cNvPr>
          <p:cNvSpPr txBox="1"/>
          <p:nvPr/>
        </p:nvSpPr>
        <p:spPr>
          <a:xfrm>
            <a:off x="4234712" y="6257625"/>
            <a:ext cx="4865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Total Size  =  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00325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107D-6E6C-042F-5F5C-9B08C5BE3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38" y="252058"/>
            <a:ext cx="7293609" cy="738664"/>
          </a:xfrm>
        </p:spPr>
        <p:txBody>
          <a:bodyPr/>
          <a:lstStyle/>
          <a:p>
            <a:r>
              <a:rPr lang="en-US" dirty="0"/>
              <a:t>Tokenization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A3301-B700-A3D5-7032-A6EA54CE9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037" y="1156461"/>
            <a:ext cx="11826705" cy="5170646"/>
          </a:xfrm>
        </p:spPr>
        <p:txBody>
          <a:bodyPr/>
          <a:lstStyle/>
          <a:p>
            <a:r>
              <a:rPr lang="en-US" b="1" dirty="0"/>
              <a:t>Dataset</a:t>
            </a:r>
            <a:r>
              <a:rPr lang="en-US" dirty="0"/>
              <a:t> : </a:t>
            </a:r>
            <a:r>
              <a:rPr lang="en-US" dirty="0" err="1"/>
              <a:t>kn.tx</a:t>
            </a:r>
            <a:r>
              <a:rPr lang="en-US" dirty="0"/>
              <a:t>     size : 643 MB</a:t>
            </a:r>
          </a:p>
          <a:p>
            <a:r>
              <a:rPr lang="en-US" dirty="0"/>
              <a:t>	Tokenization with padding and truncation : </a:t>
            </a:r>
            <a:r>
              <a:rPr lang="en-US" b="1" dirty="0"/>
              <a:t>85GB</a:t>
            </a:r>
            <a:r>
              <a:rPr lang="en-US" dirty="0"/>
              <a:t>  (without preprocessing)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	Tokenization  w/o padding and truncation: </a:t>
            </a:r>
            <a:r>
              <a:rPr lang="en-US" b="1" dirty="0">
                <a:ea typeface="+mn-lt"/>
                <a:cs typeface="+mn-lt"/>
              </a:rPr>
              <a:t>6.5 GB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/>
              <a:t>Example sentence:  </a:t>
            </a:r>
            <a:r>
              <a:rPr lang="en-US" b="1" dirty="0" err="1"/>
              <a:t>ಸ್ವ</a:t>
            </a:r>
            <a:r>
              <a:rPr lang="en-US" b="1" dirty="0"/>
              <a:t> </a:t>
            </a:r>
            <a:r>
              <a:rPr lang="en-US" b="1" dirty="0" err="1"/>
              <a:t>ಉಪಕರಣ</a:t>
            </a:r>
            <a:r>
              <a:rPr lang="en-US" b="1" dirty="0"/>
              <a:t> </a:t>
            </a:r>
            <a:r>
              <a:rPr lang="en-US" b="1" dirty="0" err="1"/>
              <a:t>ಮೂಲಕ</a:t>
            </a:r>
            <a:r>
              <a:rPr lang="en-US" b="1" dirty="0"/>
              <a:t> -</a:t>
            </a:r>
            <a:endParaRPr lang="en-US" b="1" dirty="0">
              <a:solidFill>
                <a:srgbClr val="223920"/>
              </a:solidFill>
              <a:latin typeface="Bembo"/>
            </a:endParaRPr>
          </a:p>
          <a:p>
            <a:r>
              <a:rPr lang="en-US" b="1" dirty="0"/>
              <a:t>	</a:t>
            </a:r>
          </a:p>
          <a:p>
            <a:r>
              <a:rPr lang="en-US" b="1" dirty="0"/>
              <a:t>	No of words : 4</a:t>
            </a:r>
          </a:p>
          <a:p>
            <a:r>
              <a:rPr lang="en-US" b="1" dirty="0"/>
              <a:t>	No of  Tokens :  40</a:t>
            </a:r>
          </a:p>
          <a:p>
            <a:endParaRPr lang="en-US" b="1" dirty="0">
              <a:solidFill>
                <a:srgbClr val="223920"/>
              </a:solidFill>
              <a:latin typeface="Bembo"/>
            </a:endParaRPr>
          </a:p>
          <a:p>
            <a:r>
              <a:rPr lang="en-US" b="1" dirty="0">
                <a:solidFill>
                  <a:srgbClr val="223920"/>
                </a:solidFill>
                <a:latin typeface="Bembo"/>
              </a:rPr>
              <a:t>	</a:t>
            </a:r>
            <a:r>
              <a:rPr lang="en-US" b="1" dirty="0">
                <a:solidFill>
                  <a:srgbClr val="223920"/>
                </a:solidFill>
                <a:latin typeface="+mj-lt"/>
              </a:rPr>
              <a:t>no of words 91</a:t>
            </a:r>
            <a:endParaRPr lang="en-US" dirty="0">
              <a:solidFill>
                <a:srgbClr val="223920"/>
              </a:solidFill>
              <a:latin typeface="+mj-lt"/>
            </a:endParaRPr>
          </a:p>
          <a:p>
            <a:r>
              <a:rPr lang="en-US" b="1" dirty="0">
                <a:solidFill>
                  <a:srgbClr val="223920"/>
                </a:solidFill>
                <a:latin typeface="+mj-lt"/>
              </a:rPr>
              <a:t>	no of tokens 2392                             </a:t>
            </a:r>
            <a:endParaRPr lang="en-US" dirty="0">
              <a:latin typeface="+mj-lt"/>
            </a:endParaRP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95E74-D171-EE23-9F53-E358910D6AB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54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5117-3545-86D6-B6D1-EC93B1D2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195" y="159461"/>
            <a:ext cx="7293609" cy="738664"/>
          </a:xfrm>
        </p:spPr>
        <p:txBody>
          <a:bodyPr/>
          <a:lstStyle/>
          <a:p>
            <a:r>
              <a:rPr lang="en-US" dirty="0"/>
              <a:t>Model XGen-7B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375BD-4872-F57C-19C2-4451A83EB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178" y="1952892"/>
            <a:ext cx="9453620" cy="4062651"/>
          </a:xfrm>
        </p:spPr>
        <p:txBody>
          <a:bodyPr/>
          <a:lstStyle/>
          <a:p>
            <a:pPr marL="457200" indent="-4572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sz="2400" dirty="0"/>
              <a:t>Trained on multiple languages  and available in hugging face</a:t>
            </a:r>
          </a:p>
          <a:p>
            <a:pPr marL="457200" indent="-4572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sz="2400" dirty="0"/>
              <a:t>7 billion parameters model.</a:t>
            </a:r>
          </a:p>
          <a:p>
            <a:pPr marL="457200" indent="-4572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sz="2400" dirty="0"/>
              <a:t>One of the key differentiators of XGen-7B is the 8K context window. A larger context window translates to a large prompt and the output generated by the model.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endParaRPr lang="en-US" sz="24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F18EF-25E3-18E5-D78D-B13A48121E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en-IN" smtClean="0"/>
              <a:t>6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977842-B95B-1078-63C4-3EE2FE288A63}"/>
              </a:ext>
            </a:extLst>
          </p:cNvPr>
          <p:cNvSpPr txBox="1"/>
          <p:nvPr/>
        </p:nvSpPr>
        <p:spPr>
          <a:xfrm>
            <a:off x="587908" y="108762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Why X-Gen ?</a:t>
            </a:r>
          </a:p>
        </p:txBody>
      </p:sp>
    </p:spTree>
    <p:extLst>
      <p:ext uri="{BB962C8B-B14F-4D97-AF65-F5344CB8AC3E}">
        <p14:creationId xmlns:p14="http://schemas.microsoft.com/office/powerpoint/2010/main" val="82976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3BFA-8B57-2933-BC57-CED861669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35" y="124874"/>
            <a:ext cx="9257767" cy="738664"/>
          </a:xfrm>
        </p:spPr>
        <p:txBody>
          <a:bodyPr/>
          <a:lstStyle/>
          <a:p>
            <a:r>
              <a:rPr lang="en-US" dirty="0"/>
              <a:t>GPU requirements for Pre-Training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EEB11-5978-C370-A1CA-3B1BAA941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037" y="1156461"/>
            <a:ext cx="11706963" cy="40626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 7B parameter model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size = 7B x 4Bytes = 28GB.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Total size required for updating parameters =  3 * Model Size  ( Depends on the optimizer) 						     =  3 * 28 GB</a:t>
            </a:r>
          </a:p>
          <a:p>
            <a:r>
              <a:rPr lang="en-US" dirty="0"/>
              <a:t>						     = 84 GB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46560-3F4E-5BB8-368A-CD8DCF5A63C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12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1AE9-1501-AAC1-644E-8CB0C349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08" y="257432"/>
            <a:ext cx="7293609" cy="738664"/>
          </a:xfrm>
        </p:spPr>
        <p:txBody>
          <a:bodyPr/>
          <a:lstStyle/>
          <a:p>
            <a:r>
              <a:rPr lang="en-US" dirty="0"/>
              <a:t>Further steps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31726-18A2-93A6-E000-D15B6BE8F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178" y="1461261"/>
            <a:ext cx="7524308" cy="2585323"/>
          </a:xfrm>
        </p:spPr>
        <p:txBody>
          <a:bodyPr/>
          <a:lstStyle/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/>
              <a:t>Finish up the Pre –Training task and save the model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/>
              <a:t>Fine tune the pre-trained model using task specific dataset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/>
              <a:t>Evaluate the model performance on those datasets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B7B1C-69E2-9E29-907C-42F1D03842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24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91c9d5c-ec46-4926-b670-efcba2f69c8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F0995586DEB0499069F09C2E3FDBD9" ma:contentTypeVersion="13" ma:contentTypeDescription="Create a new document." ma:contentTypeScope="" ma:versionID="339b40e4320a4400a8f69aee2aa135ff">
  <xsd:schema xmlns:xsd="http://www.w3.org/2001/XMLSchema" xmlns:xs="http://www.w3.org/2001/XMLSchema" xmlns:p="http://schemas.microsoft.com/office/2006/metadata/properties" xmlns:ns3="de61e6f5-ec94-48cf-86fe-dc6dba4c214f" xmlns:ns4="791c9d5c-ec46-4926-b670-efcba2f69c82" targetNamespace="http://schemas.microsoft.com/office/2006/metadata/properties" ma:root="true" ma:fieldsID="6cd5c342a83953cb0e8dad7bf1190f2f" ns3:_="" ns4:_="">
    <xsd:import namespace="de61e6f5-ec94-48cf-86fe-dc6dba4c214f"/>
    <xsd:import namespace="791c9d5c-ec46-4926-b670-efcba2f69c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_activity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61e6f5-ec94-48cf-86fe-dc6dba4c21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1c9d5c-ec46-4926-b670-efcba2f69c82" elementFormDefault="qualified">
    <xsd:import namespace="http://schemas.microsoft.com/office/2006/documentManagement/types"/>
    <xsd:import namespace="http://schemas.microsoft.com/office/infopath/2007/PartnerControls"/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C74E72-D9D3-4FDE-A04D-DDDE65135BFA}">
  <ds:schemaRefs>
    <ds:schemaRef ds:uri="791c9d5c-ec46-4926-b670-efcba2f69c82"/>
    <ds:schemaRef ds:uri="de61e6f5-ec94-48cf-86fe-dc6dba4c214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4E44124-9D47-4C03-B8B9-E7AF184E1D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7E5B26-9E0D-420D-A2CF-FCD23F4D1466}">
  <ds:schemaRefs>
    <ds:schemaRef ds:uri="791c9d5c-ec46-4926-b670-efcba2f69c82"/>
    <ds:schemaRef ds:uri="de61e6f5-ec94-48cf-86fe-dc6dba4c214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418</Words>
  <Application>Microsoft Office PowerPoint</Application>
  <PresentationFormat>Widescreen</PresentationFormat>
  <Paragraphs>128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Bembo</vt:lpstr>
      <vt:lpstr>Calibri</vt:lpstr>
      <vt:lpstr>Office Theme</vt:lpstr>
      <vt:lpstr>Comparing LLM’s for Indic Language Tasks</vt:lpstr>
      <vt:lpstr>Contents</vt:lpstr>
      <vt:lpstr>Steps to use Open source LLMs</vt:lpstr>
      <vt:lpstr>Datasets</vt:lpstr>
      <vt:lpstr>Tokenization</vt:lpstr>
      <vt:lpstr>Model XGen-7B</vt:lpstr>
      <vt:lpstr>GPU requirements for Pre-Training</vt:lpstr>
      <vt:lpstr>Further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Manning</dc:creator>
  <cp:lastModifiedBy>Kethavath Ugender</cp:lastModifiedBy>
  <cp:revision>5</cp:revision>
  <dcterms:created xsi:type="dcterms:W3CDTF">2023-11-05T16:22:56Z</dcterms:created>
  <dcterms:modified xsi:type="dcterms:W3CDTF">2023-12-28T06:56:53Z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2023-11-05T00:00:00Z</vt:filetime>
  </property>
  <property fmtid="{D5CDD505-2E9C-101B-9397-08002B2CF9AE}" pid="5" name="ContentTypeId">
    <vt:lpwstr>0x01010059F0995586DEB0499069F09C2E3FDBD9</vt:lpwstr>
  </property>
</Properties>
</file>