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7" r:id="rId2"/>
    <p:sldId id="417" r:id="rId3"/>
    <p:sldId id="392" r:id="rId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근" initials="지" lastIdx="1" clrIdx="0">
    <p:extLst>
      <p:ext uri="{19B8F6BF-5375-455C-9EA6-DF929625EA0E}">
        <p15:presenceInfo xmlns:p15="http://schemas.microsoft.com/office/powerpoint/2012/main" userId="S::Ugeun.Ji@spacedivegames.com::924dc7f9-9037-45a9-ae0a-fb194acf49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23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000" y="1488439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5">
                <a:moveTo>
                  <a:pt x="0" y="0"/>
                </a:moveTo>
                <a:lnTo>
                  <a:pt x="826897" y="0"/>
                </a:lnTo>
              </a:path>
            </a:pathLst>
          </a:custGeom>
          <a:ln w="10170">
            <a:solidFill>
              <a:srgbClr val="001E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17759" y="568959"/>
            <a:ext cx="1666240" cy="386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000" y="1488439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5">
                <a:moveTo>
                  <a:pt x="0" y="0"/>
                </a:moveTo>
                <a:lnTo>
                  <a:pt x="826897" y="0"/>
                </a:lnTo>
              </a:path>
            </a:pathLst>
          </a:custGeom>
          <a:ln w="10170">
            <a:solidFill>
              <a:srgbClr val="001E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17759" y="568959"/>
            <a:ext cx="1666240" cy="386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1632585"/>
            <a:ext cx="6351905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355" y="1480834"/>
            <a:ext cx="5060950" cy="263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84609" y="6485979"/>
            <a:ext cx="17780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VFPU5eEmGA" TargetMode="External"/><Relationship Id="rId2" Type="http://schemas.openxmlformats.org/officeDocument/2006/relationships/hyperlink" Target="https://twitter.com/thomaskoleta/status/94903529708969574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thomaskole.nl/2018/01/20/opaque-transparenc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>
                <a:solidFill>
                  <a:srgbClr val="001E38"/>
                </a:solidFill>
              </a:rPr>
              <a:t>Fake Glass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53719" y="3048000"/>
            <a:ext cx="5313681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en-US" altLang="ko-KR" sz="1600" spc="-15" dirty="0">
                <a:solidFill>
                  <a:srgbClr val="001E38"/>
                </a:solidFill>
                <a:latin typeface="Arial"/>
                <a:cs typeface="Arial"/>
              </a:rPr>
              <a:t>Thomas </a:t>
            </a:r>
            <a:r>
              <a:rPr lang="en-US" altLang="ko-KR" sz="1600" spc="-15" dirty="0" err="1">
                <a:solidFill>
                  <a:srgbClr val="001E38"/>
                </a:solidFill>
                <a:latin typeface="Arial"/>
                <a:cs typeface="Arial"/>
              </a:rPr>
              <a:t>Kole’s</a:t>
            </a:r>
            <a:r>
              <a:rPr lang="en-US" altLang="ko-KR" sz="1600" spc="-15" dirty="0">
                <a:solidFill>
                  <a:srgbClr val="001E38"/>
                </a:solidFill>
                <a:latin typeface="Arial"/>
                <a:cs typeface="Arial"/>
              </a:rPr>
              <a:t> sites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600" dirty="0">
                <a:hlinkClick r:id="rId2"/>
              </a:rPr>
              <a:t>https://twitter.com/thomaskoleta/status/949035297089695744</a:t>
            </a:r>
            <a:endParaRPr lang="en-US" altLang="ko-KR" sz="1450" i="1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600" dirty="0">
                <a:hlinkClick r:id="rId3"/>
              </a:rPr>
              <a:t>https://www.youtube.com/watch?v=hVFPU5eEmGA</a:t>
            </a:r>
            <a:endParaRPr lang="en-US" altLang="ko-KR" sz="1600" dirty="0"/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600" dirty="0">
                <a:hlinkClick r:id="rId4"/>
              </a:rPr>
              <a:t>https://thomaskole.nl/2018/01/20/opaque-transparency/</a:t>
            </a:r>
            <a:endParaRPr lang="en-US" sz="145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FFEF398-99DA-4B56-BF28-A146DD352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586" y="1219200"/>
            <a:ext cx="5676900" cy="5381625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xmlns="" id="{6A7E9E53-07DD-48AA-A88C-140CC1CABB64}"/>
              </a:ext>
            </a:extLst>
          </p:cNvPr>
          <p:cNvSpPr txBox="1"/>
          <p:nvPr/>
        </p:nvSpPr>
        <p:spPr>
          <a:xfrm>
            <a:off x="553719" y="1631501"/>
            <a:ext cx="5457867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en-US" altLang="ko-KR" sz="1600" spc="-15" dirty="0">
                <a:solidFill>
                  <a:srgbClr val="001E38"/>
                </a:solidFill>
                <a:latin typeface="Arial"/>
                <a:cs typeface="Arial"/>
              </a:rPr>
              <a:t>Opaque Transparent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50" i="1" spc="10" dirty="0">
                <a:solidFill>
                  <a:srgbClr val="7E7E7E"/>
                </a:solidFill>
                <a:latin typeface="Arial"/>
                <a:cs typeface="Arial"/>
              </a:rPr>
              <a:t>Blend</a:t>
            </a:r>
            <a:r>
              <a:rPr lang="ko-KR" altLang="en-US" sz="1450" i="1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US" altLang="ko-KR" sz="1450" i="1" spc="10" dirty="0">
                <a:solidFill>
                  <a:srgbClr val="7E7E7E"/>
                </a:solidFill>
                <a:latin typeface="Arial"/>
                <a:cs typeface="Arial"/>
              </a:rPr>
              <a:t>Mode</a:t>
            </a:r>
            <a:r>
              <a:rPr lang="ko-KR" altLang="en-US" sz="1450" i="1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US" altLang="ko-KR" sz="1450" i="1" spc="10" dirty="0">
                <a:solidFill>
                  <a:srgbClr val="7E7E7E"/>
                </a:solidFill>
                <a:latin typeface="Arial"/>
                <a:cs typeface="Arial"/>
              </a:rPr>
              <a:t>: Opaque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>
                <a:solidFill>
                  <a:srgbClr val="001E38"/>
                </a:solidFill>
              </a:rPr>
              <a:t>Fake Glass</a:t>
            </a:r>
            <a:endParaRPr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550433-1EE2-4982-9D40-281757AD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34934" cy="472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>
                <a:solidFill>
                  <a:srgbClr val="001E38"/>
                </a:solidFill>
              </a:rPr>
              <a:t>Fake Glass - Material </a:t>
            </a:r>
            <a:endParaRPr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10" dirty="0"/>
              <a:t>54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E11703-AA9B-441F-96FE-B2FD1E9E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1600200"/>
            <a:ext cx="11332846" cy="501341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A1CB4E0B-784A-4973-862C-EFACB87F024B}"/>
              </a:ext>
            </a:extLst>
          </p:cNvPr>
          <p:cNvSpPr/>
          <p:nvPr/>
        </p:nvSpPr>
        <p:spPr>
          <a:xfrm>
            <a:off x="9645142" y="3144914"/>
            <a:ext cx="2057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26820</TotalTime>
  <Words>28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Arial Black</vt:lpstr>
      <vt:lpstr>Calibri</vt:lpstr>
      <vt:lpstr>Office Theme</vt:lpstr>
      <vt:lpstr>Fake Glass</vt:lpstr>
      <vt:lpstr>Fake Glass</vt:lpstr>
      <vt:lpstr>Fake Glass - Material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Hernandez</dc:creator>
  <cp:lastModifiedBy>지우근</cp:lastModifiedBy>
  <cp:revision>169</cp:revision>
  <dcterms:created xsi:type="dcterms:W3CDTF">2020-01-07T01:20:25Z</dcterms:created>
  <dcterms:modified xsi:type="dcterms:W3CDTF">2023-10-12T07:19:48Z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2020-01-07T00:00:00Z</vt:filetime>
  </property>
</Properties>
</file>