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4"/>
  </p:sldMasterIdLst>
  <p:notesMasterIdLst>
    <p:notesMasterId r:id="rId20"/>
  </p:notesMasterIdLst>
  <p:handoutMasterIdLst>
    <p:handoutMasterId r:id="rId21"/>
  </p:handoutMasterIdLst>
  <p:sldIdLst>
    <p:sldId id="333" r:id="rId5"/>
    <p:sldId id="546" r:id="rId6"/>
    <p:sldId id="462" r:id="rId7"/>
    <p:sldId id="516" r:id="rId8"/>
    <p:sldId id="517" r:id="rId9"/>
    <p:sldId id="518" r:id="rId10"/>
    <p:sldId id="519" r:id="rId11"/>
    <p:sldId id="526" r:id="rId12"/>
    <p:sldId id="520" r:id="rId13"/>
    <p:sldId id="521" r:id="rId14"/>
    <p:sldId id="522" r:id="rId15"/>
    <p:sldId id="525" r:id="rId16"/>
    <p:sldId id="523" r:id="rId17"/>
    <p:sldId id="524" r:id="rId18"/>
    <p:sldId id="547" r:id="rId1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C90"/>
    <a:srgbClr val="015499"/>
    <a:srgbClr val="CC9900"/>
    <a:srgbClr val="0033CC"/>
    <a:srgbClr val="000099"/>
    <a:srgbClr val="333399"/>
    <a:srgbClr val="FFCC66"/>
    <a:srgbClr val="3333FF"/>
    <a:srgbClr val="202637"/>
    <a:srgbClr val="333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105B1C-4B59-45C0-8DFE-282409A3E1D2}">
  <a:tblStyle styleId="{71105B1C-4B59-45C0-8DFE-282409A3E1D2}" styleName="Table_0"/>
  <a:tblStyle styleId="{BF4A1900-6805-4A6C-8740-A8DBD41D5783}" styleName="Table_1"/>
  <a:tblStyle styleId="{E52A0B76-5BED-4956-9236-4DDDB4DA1853}" styleName="Table_2"/>
  <a:tblStyle styleId="{9974EA8F-3AE3-4679-AA95-02A527ACEF0D}" styleName="Table_3"/>
  <a:tblStyle styleId="{3A59B677-4348-4E64-A97C-EF064ADDFF2A}" styleName="Table_4"/>
  <a:tblStyle styleId="{679A5AB8-5C33-4281-A52D-0E3F904AF9D5}" styleName="Table_5"/>
  <a:tblStyle styleId="{7E934767-E5EF-4E25-9592-ED0C7D57410A}" styleName="Table_6"/>
  <a:tblStyle styleId="{374BA118-D6F6-4F8F-92BE-788625092F64}" styleName="Table_7"/>
  <a:tblStyle styleId="{053F5DB4-408D-416F-AEAD-41D505324511}" styleName="Table_8"/>
  <a:tblStyle styleId="{A0212E43-06C6-473C-A1B5-BA79D9526BE8}" styleName="Table_9"/>
  <a:tblStyle styleId="{D0ECD562-8656-4387-AF24-C88F081EFD90}" styleName="Table_10"/>
  <a:tblStyle styleId="{28D603FF-1CE0-40B6-AC98-132B0E607947}" styleName="Table_11"/>
  <a:tblStyle styleId="{DF8F8028-608F-4FD8-A6EA-203BDD40388D}" styleName="Table_12"/>
  <a:tblStyle styleId="{DECC8ECE-C9DD-4204-89EC-27703666DD42}" styleName="Table_13"/>
  <a:tblStyle styleId="{00460562-C30C-46E8-A228-60FE8382FFAA}" styleName="Table_14"/>
  <a:tblStyle styleId="{9CDCDD95-D7AA-4452-82C5-CFFE7A461AAF}" styleName="Table_15"/>
  <a:tblStyle styleId="{C99644F2-EF4A-4B25-B1B1-8EA12BF1C21F}" styleName="Table_16"/>
  <a:tblStyle styleId="{B161FB20-CAA1-493E-BA71-5C589E733C4D}" styleName="Table_17"/>
  <a:tblStyle styleId="{74B7EEAA-ECB0-4DED-82FE-0B8C5D42FF68}" styleName="Table_18"/>
  <a:tblStyle styleId="{CCE2A17B-4ADD-4C0F-A813-6A117F876FAE}" styleName="Table_19"/>
  <a:tblStyle styleId="{56E9621B-E23C-4F18-8A98-F24D9FB42549}" styleName="Table_20"/>
  <a:tblStyle styleId="{3501C124-4063-4161-8848-EAEE591B62A0}" styleName="Table_2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333F794-4747-46CB-9451-81E478036506}" styleName="Table_22"/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napToGrid="0">
      <p:cViewPr varScale="1">
        <p:scale>
          <a:sx n="120" d="100"/>
          <a:sy n="120" d="100"/>
        </p:scale>
        <p:origin x="1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340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236C10-4C20-4B5C-90CE-94D4D8239F76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30A9EE8-18DA-46ED-A62A-090EBE8F68FA}">
      <dgm:prSet phldrT="[텍스트]"/>
      <dgm:spPr/>
      <dgm:t>
        <a:bodyPr/>
        <a:lstStyle/>
        <a:p>
          <a:pPr latinLnBrk="1"/>
          <a:r>
            <a:rPr lang="en-US" altLang="ko-KR" dirty="0"/>
            <a:t>Description</a:t>
          </a:r>
          <a:endParaRPr lang="ko-KR" altLang="en-US"/>
        </a:p>
      </dgm:t>
    </dgm:pt>
    <dgm:pt modelId="{C05A9A79-E8E1-46B1-8381-BDF8EEF3FF95}" type="parTrans" cxnId="{9AF15E31-7553-46D5-9AF7-62EBA12154EA}">
      <dgm:prSet/>
      <dgm:spPr/>
      <dgm:t>
        <a:bodyPr/>
        <a:lstStyle/>
        <a:p>
          <a:pPr latinLnBrk="1"/>
          <a:endParaRPr lang="ko-KR" altLang="en-US"/>
        </a:p>
      </dgm:t>
    </dgm:pt>
    <dgm:pt modelId="{CC6D4A4F-F1ED-471E-8149-ECAE06098973}" type="sibTrans" cxnId="{9AF15E31-7553-46D5-9AF7-62EBA12154EA}">
      <dgm:prSet/>
      <dgm:spPr/>
      <dgm:t>
        <a:bodyPr/>
        <a:lstStyle/>
        <a:p>
          <a:pPr latinLnBrk="1"/>
          <a:endParaRPr lang="ko-KR" altLang="en-US"/>
        </a:p>
      </dgm:t>
    </dgm:pt>
    <dgm:pt modelId="{B727F04B-9F94-40E7-9113-EE521C326BF9}">
      <dgm:prSet phldrT="[텍스트]"/>
      <dgm:spPr/>
      <dgm:t>
        <a:bodyPr/>
        <a:lstStyle/>
        <a:p>
          <a:pPr latinLnBrk="1"/>
          <a:r>
            <a:rPr lang="en-US" altLang="ko-KR" dirty="0"/>
            <a:t>Actor</a:t>
          </a:r>
          <a:endParaRPr lang="ko-KR" altLang="en-US"/>
        </a:p>
      </dgm:t>
    </dgm:pt>
    <dgm:pt modelId="{725CBB3D-FF47-4538-8F33-BDB503ED7BE0}" type="parTrans" cxnId="{3802E06B-11C4-4680-AA38-15799228FA59}">
      <dgm:prSet/>
      <dgm:spPr/>
      <dgm:t>
        <a:bodyPr/>
        <a:lstStyle/>
        <a:p>
          <a:pPr latinLnBrk="1"/>
          <a:endParaRPr lang="ko-KR" altLang="en-US"/>
        </a:p>
      </dgm:t>
    </dgm:pt>
    <dgm:pt modelId="{7B063E71-8465-4F47-A65C-BB7DE89110B8}" type="sibTrans" cxnId="{3802E06B-11C4-4680-AA38-15799228FA59}">
      <dgm:prSet/>
      <dgm:spPr/>
      <dgm:t>
        <a:bodyPr/>
        <a:lstStyle/>
        <a:p>
          <a:pPr latinLnBrk="1"/>
          <a:endParaRPr lang="ko-KR" altLang="en-US"/>
        </a:p>
      </dgm:t>
    </dgm:pt>
    <dgm:pt modelId="{1220A484-6D36-4155-9520-8CA8D8C71C5E}" type="pres">
      <dgm:prSet presAssocID="{FE236C10-4C20-4B5C-90CE-94D4D8239F76}" presName="Name0" presStyleCnt="0">
        <dgm:presLayoutVars>
          <dgm:dir/>
          <dgm:resizeHandles val="exact"/>
        </dgm:presLayoutVars>
      </dgm:prSet>
      <dgm:spPr/>
    </dgm:pt>
    <dgm:pt modelId="{6F45EA79-DCC3-4085-A394-CEE008B4AC49}" type="pres">
      <dgm:prSet presAssocID="{430A9EE8-18DA-46ED-A62A-090EBE8F68F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71DFB1-28D5-4ADF-8458-2A654FACC264}" type="pres">
      <dgm:prSet presAssocID="{CC6D4A4F-F1ED-471E-8149-ECAE06098973}" presName="sibTrans" presStyleLbl="sibTrans2D1" presStyleIdx="0" presStyleCnt="1" custLinFactNeighborX="301" custLinFactNeighborY="1261"/>
      <dgm:spPr/>
      <dgm:t>
        <a:bodyPr/>
        <a:lstStyle/>
        <a:p>
          <a:pPr latinLnBrk="1"/>
          <a:endParaRPr lang="ko-KR" altLang="en-US"/>
        </a:p>
      </dgm:t>
    </dgm:pt>
    <dgm:pt modelId="{F36AAF54-8447-4919-BB5B-CF47E8B47B4E}" type="pres">
      <dgm:prSet presAssocID="{CC6D4A4F-F1ED-471E-8149-ECAE06098973}" presName="connectorText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A794467-356E-4B19-99CE-5969CBE967AF}" type="pres">
      <dgm:prSet presAssocID="{B727F04B-9F94-40E7-9113-EE521C326BF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968CB38-F20C-4B32-8C3C-D289288DFFB8}" type="presOf" srcId="{430A9EE8-18DA-46ED-A62A-090EBE8F68FA}" destId="{6F45EA79-DCC3-4085-A394-CEE008B4AC49}" srcOrd="0" destOrd="0" presId="urn:microsoft.com/office/officeart/2005/8/layout/process1"/>
    <dgm:cxn modelId="{172367ED-8036-462D-B6A4-673B013461BC}" type="presOf" srcId="{FE236C10-4C20-4B5C-90CE-94D4D8239F76}" destId="{1220A484-6D36-4155-9520-8CA8D8C71C5E}" srcOrd="0" destOrd="0" presId="urn:microsoft.com/office/officeart/2005/8/layout/process1"/>
    <dgm:cxn modelId="{CC579311-5B48-49B0-BF73-8543E703DDD8}" type="presOf" srcId="{B727F04B-9F94-40E7-9113-EE521C326BF9}" destId="{4A794467-356E-4B19-99CE-5969CBE967AF}" srcOrd="0" destOrd="0" presId="urn:microsoft.com/office/officeart/2005/8/layout/process1"/>
    <dgm:cxn modelId="{9AF15E31-7553-46D5-9AF7-62EBA12154EA}" srcId="{FE236C10-4C20-4B5C-90CE-94D4D8239F76}" destId="{430A9EE8-18DA-46ED-A62A-090EBE8F68FA}" srcOrd="0" destOrd="0" parTransId="{C05A9A79-E8E1-46B1-8381-BDF8EEF3FF95}" sibTransId="{CC6D4A4F-F1ED-471E-8149-ECAE06098973}"/>
    <dgm:cxn modelId="{D72A83D3-9FC0-46BC-BB84-E9157BBC5311}" type="presOf" srcId="{CC6D4A4F-F1ED-471E-8149-ECAE06098973}" destId="{2471DFB1-28D5-4ADF-8458-2A654FACC264}" srcOrd="0" destOrd="0" presId="urn:microsoft.com/office/officeart/2005/8/layout/process1"/>
    <dgm:cxn modelId="{A3FC8A4B-BCE1-4066-97AF-63BFC3014E40}" type="presOf" srcId="{CC6D4A4F-F1ED-471E-8149-ECAE06098973}" destId="{F36AAF54-8447-4919-BB5B-CF47E8B47B4E}" srcOrd="1" destOrd="0" presId="urn:microsoft.com/office/officeart/2005/8/layout/process1"/>
    <dgm:cxn modelId="{3802E06B-11C4-4680-AA38-15799228FA59}" srcId="{FE236C10-4C20-4B5C-90CE-94D4D8239F76}" destId="{B727F04B-9F94-40E7-9113-EE521C326BF9}" srcOrd="1" destOrd="0" parTransId="{725CBB3D-FF47-4538-8F33-BDB503ED7BE0}" sibTransId="{7B063E71-8465-4F47-A65C-BB7DE89110B8}"/>
    <dgm:cxn modelId="{17FAC032-96D4-4E22-A197-7858A269CD6B}" type="presParOf" srcId="{1220A484-6D36-4155-9520-8CA8D8C71C5E}" destId="{6F45EA79-DCC3-4085-A394-CEE008B4AC49}" srcOrd="0" destOrd="0" presId="urn:microsoft.com/office/officeart/2005/8/layout/process1"/>
    <dgm:cxn modelId="{CEAC18D8-E664-42F3-932C-800F722667C1}" type="presParOf" srcId="{1220A484-6D36-4155-9520-8CA8D8C71C5E}" destId="{2471DFB1-28D5-4ADF-8458-2A654FACC264}" srcOrd="1" destOrd="0" presId="urn:microsoft.com/office/officeart/2005/8/layout/process1"/>
    <dgm:cxn modelId="{AE287725-603B-4006-BB56-ECEF63AB7F41}" type="presParOf" srcId="{2471DFB1-28D5-4ADF-8458-2A654FACC264}" destId="{F36AAF54-8447-4919-BB5B-CF47E8B47B4E}" srcOrd="0" destOrd="0" presId="urn:microsoft.com/office/officeart/2005/8/layout/process1"/>
    <dgm:cxn modelId="{D7E40F92-3C3F-4D75-9605-A7A38423E368}" type="presParOf" srcId="{1220A484-6D36-4155-9520-8CA8D8C71C5E}" destId="{4A794467-356E-4B19-99CE-5969CBE967A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236C10-4C20-4B5C-90CE-94D4D8239F76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30A9EE8-18DA-46ED-A62A-090EBE8F68FA}">
      <dgm:prSet phldrT="[텍스트]"/>
      <dgm:spPr/>
      <dgm:t>
        <a:bodyPr/>
        <a:lstStyle/>
        <a:p>
          <a:pPr latinLnBrk="1"/>
          <a:r>
            <a:rPr lang="en-US" altLang="ko-KR" dirty="0"/>
            <a:t>Actor</a:t>
          </a:r>
          <a:endParaRPr lang="ko-KR" altLang="en-US"/>
        </a:p>
      </dgm:t>
    </dgm:pt>
    <dgm:pt modelId="{C05A9A79-E8E1-46B1-8381-BDF8EEF3FF95}" type="parTrans" cxnId="{9AF15E31-7553-46D5-9AF7-62EBA12154EA}">
      <dgm:prSet/>
      <dgm:spPr/>
      <dgm:t>
        <a:bodyPr/>
        <a:lstStyle/>
        <a:p>
          <a:pPr latinLnBrk="1"/>
          <a:endParaRPr lang="ko-KR" altLang="en-US"/>
        </a:p>
      </dgm:t>
    </dgm:pt>
    <dgm:pt modelId="{CC6D4A4F-F1ED-471E-8149-ECAE06098973}" type="sibTrans" cxnId="{9AF15E31-7553-46D5-9AF7-62EBA12154EA}">
      <dgm:prSet/>
      <dgm:spPr/>
      <dgm:t>
        <a:bodyPr/>
        <a:lstStyle/>
        <a:p>
          <a:pPr latinLnBrk="1"/>
          <a:endParaRPr lang="ko-KR" altLang="en-US"/>
        </a:p>
      </dgm:t>
    </dgm:pt>
    <dgm:pt modelId="{B727F04B-9F94-40E7-9113-EE521C326BF9}">
      <dgm:prSet phldrT="[텍스트]"/>
      <dgm:spPr/>
      <dgm:t>
        <a:bodyPr/>
        <a:lstStyle/>
        <a:p>
          <a:pPr latinLnBrk="1"/>
          <a:r>
            <a:rPr lang="en-US" altLang="ko-KR" dirty="0"/>
            <a:t>Description</a:t>
          </a:r>
          <a:endParaRPr lang="ko-KR" altLang="en-US"/>
        </a:p>
      </dgm:t>
    </dgm:pt>
    <dgm:pt modelId="{725CBB3D-FF47-4538-8F33-BDB503ED7BE0}" type="parTrans" cxnId="{3802E06B-11C4-4680-AA38-15799228FA59}">
      <dgm:prSet/>
      <dgm:spPr/>
      <dgm:t>
        <a:bodyPr/>
        <a:lstStyle/>
        <a:p>
          <a:pPr latinLnBrk="1"/>
          <a:endParaRPr lang="ko-KR" altLang="en-US"/>
        </a:p>
      </dgm:t>
    </dgm:pt>
    <dgm:pt modelId="{7B063E71-8465-4F47-A65C-BB7DE89110B8}" type="sibTrans" cxnId="{3802E06B-11C4-4680-AA38-15799228FA59}">
      <dgm:prSet/>
      <dgm:spPr/>
      <dgm:t>
        <a:bodyPr/>
        <a:lstStyle/>
        <a:p>
          <a:pPr latinLnBrk="1"/>
          <a:endParaRPr lang="ko-KR" altLang="en-US"/>
        </a:p>
      </dgm:t>
    </dgm:pt>
    <dgm:pt modelId="{1220A484-6D36-4155-9520-8CA8D8C71C5E}" type="pres">
      <dgm:prSet presAssocID="{FE236C10-4C20-4B5C-90CE-94D4D8239F76}" presName="Name0" presStyleCnt="0">
        <dgm:presLayoutVars>
          <dgm:dir/>
          <dgm:resizeHandles val="exact"/>
        </dgm:presLayoutVars>
      </dgm:prSet>
      <dgm:spPr/>
    </dgm:pt>
    <dgm:pt modelId="{6F45EA79-DCC3-4085-A394-CEE008B4AC49}" type="pres">
      <dgm:prSet presAssocID="{430A9EE8-18DA-46ED-A62A-090EBE8F68FA}" presName="node" presStyleLbl="node1" presStyleIdx="0" presStyleCnt="2" custLinFactNeighborX="-10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71DFB1-28D5-4ADF-8458-2A654FACC264}" type="pres">
      <dgm:prSet presAssocID="{CC6D4A4F-F1ED-471E-8149-ECAE06098973}" presName="sibTrans" presStyleLbl="sibTrans2D1" presStyleIdx="0" presStyleCnt="1" custLinFactNeighborX="301" custLinFactNeighborY="1261"/>
      <dgm:spPr/>
      <dgm:t>
        <a:bodyPr/>
        <a:lstStyle/>
        <a:p>
          <a:pPr latinLnBrk="1"/>
          <a:endParaRPr lang="ko-KR" altLang="en-US"/>
        </a:p>
      </dgm:t>
    </dgm:pt>
    <dgm:pt modelId="{F36AAF54-8447-4919-BB5B-CF47E8B47B4E}" type="pres">
      <dgm:prSet presAssocID="{CC6D4A4F-F1ED-471E-8149-ECAE06098973}" presName="connectorText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A794467-356E-4B19-99CE-5969CBE967AF}" type="pres">
      <dgm:prSet presAssocID="{B727F04B-9F94-40E7-9113-EE521C326BF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7285718-8860-4E12-B7BC-C34D7149BD90}" type="presOf" srcId="{B727F04B-9F94-40E7-9113-EE521C326BF9}" destId="{4A794467-356E-4B19-99CE-5969CBE967AF}" srcOrd="0" destOrd="0" presId="urn:microsoft.com/office/officeart/2005/8/layout/process1"/>
    <dgm:cxn modelId="{5082CB45-43C3-4158-A724-451670E22F4C}" type="presOf" srcId="{CC6D4A4F-F1ED-471E-8149-ECAE06098973}" destId="{2471DFB1-28D5-4ADF-8458-2A654FACC264}" srcOrd="0" destOrd="0" presId="urn:microsoft.com/office/officeart/2005/8/layout/process1"/>
    <dgm:cxn modelId="{9AF15E31-7553-46D5-9AF7-62EBA12154EA}" srcId="{FE236C10-4C20-4B5C-90CE-94D4D8239F76}" destId="{430A9EE8-18DA-46ED-A62A-090EBE8F68FA}" srcOrd="0" destOrd="0" parTransId="{C05A9A79-E8E1-46B1-8381-BDF8EEF3FF95}" sibTransId="{CC6D4A4F-F1ED-471E-8149-ECAE06098973}"/>
    <dgm:cxn modelId="{6B8CB9F2-8F00-4A13-9D04-C49B1AE36733}" type="presOf" srcId="{430A9EE8-18DA-46ED-A62A-090EBE8F68FA}" destId="{6F45EA79-DCC3-4085-A394-CEE008B4AC49}" srcOrd="0" destOrd="0" presId="urn:microsoft.com/office/officeart/2005/8/layout/process1"/>
    <dgm:cxn modelId="{9BE330CD-64EB-4044-A564-41C59151A998}" type="presOf" srcId="{FE236C10-4C20-4B5C-90CE-94D4D8239F76}" destId="{1220A484-6D36-4155-9520-8CA8D8C71C5E}" srcOrd="0" destOrd="0" presId="urn:microsoft.com/office/officeart/2005/8/layout/process1"/>
    <dgm:cxn modelId="{9A47DDE1-F950-47FD-B7DA-B67FA4D3CAE2}" type="presOf" srcId="{CC6D4A4F-F1ED-471E-8149-ECAE06098973}" destId="{F36AAF54-8447-4919-BB5B-CF47E8B47B4E}" srcOrd="1" destOrd="0" presId="urn:microsoft.com/office/officeart/2005/8/layout/process1"/>
    <dgm:cxn modelId="{3802E06B-11C4-4680-AA38-15799228FA59}" srcId="{FE236C10-4C20-4B5C-90CE-94D4D8239F76}" destId="{B727F04B-9F94-40E7-9113-EE521C326BF9}" srcOrd="1" destOrd="0" parTransId="{725CBB3D-FF47-4538-8F33-BDB503ED7BE0}" sibTransId="{7B063E71-8465-4F47-A65C-BB7DE89110B8}"/>
    <dgm:cxn modelId="{B0B9A8DB-6644-4DB2-BC4A-0436C53A12E7}" type="presParOf" srcId="{1220A484-6D36-4155-9520-8CA8D8C71C5E}" destId="{6F45EA79-DCC3-4085-A394-CEE008B4AC49}" srcOrd="0" destOrd="0" presId="urn:microsoft.com/office/officeart/2005/8/layout/process1"/>
    <dgm:cxn modelId="{00D21E2F-C66F-4818-895F-A0A2E22EEC4A}" type="presParOf" srcId="{1220A484-6D36-4155-9520-8CA8D8C71C5E}" destId="{2471DFB1-28D5-4ADF-8458-2A654FACC264}" srcOrd="1" destOrd="0" presId="urn:microsoft.com/office/officeart/2005/8/layout/process1"/>
    <dgm:cxn modelId="{9632DA53-3CF1-417D-AB05-A13FC9AF5792}" type="presParOf" srcId="{2471DFB1-28D5-4ADF-8458-2A654FACC264}" destId="{F36AAF54-8447-4919-BB5B-CF47E8B47B4E}" srcOrd="0" destOrd="0" presId="urn:microsoft.com/office/officeart/2005/8/layout/process1"/>
    <dgm:cxn modelId="{51410758-A583-4CC6-8BA8-AFC81378FCBE}" type="presParOf" srcId="{1220A484-6D36-4155-9520-8CA8D8C71C5E}" destId="{4A794467-356E-4B19-99CE-5969CBE967A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236C10-4C20-4B5C-90CE-94D4D8239F76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30A9EE8-18DA-46ED-A62A-090EBE8F68FA}">
      <dgm:prSet phldrT="[텍스트]"/>
      <dgm:spPr/>
      <dgm:t>
        <a:bodyPr/>
        <a:lstStyle/>
        <a:p>
          <a:pPr latinLnBrk="1"/>
          <a:r>
            <a:rPr lang="en-US" altLang="ko-KR" dirty="0"/>
            <a:t>Dynamic</a:t>
          </a:r>
          <a:endParaRPr lang="ko-KR" altLang="en-US"/>
        </a:p>
      </dgm:t>
    </dgm:pt>
    <dgm:pt modelId="{C05A9A79-E8E1-46B1-8381-BDF8EEF3FF95}" type="parTrans" cxnId="{9AF15E31-7553-46D5-9AF7-62EBA12154EA}">
      <dgm:prSet/>
      <dgm:spPr/>
      <dgm:t>
        <a:bodyPr/>
        <a:lstStyle/>
        <a:p>
          <a:pPr latinLnBrk="1"/>
          <a:endParaRPr lang="ko-KR" altLang="en-US"/>
        </a:p>
      </dgm:t>
    </dgm:pt>
    <dgm:pt modelId="{CC6D4A4F-F1ED-471E-8149-ECAE06098973}" type="sibTrans" cxnId="{9AF15E31-7553-46D5-9AF7-62EBA12154EA}">
      <dgm:prSet/>
      <dgm:spPr/>
      <dgm:t>
        <a:bodyPr/>
        <a:lstStyle/>
        <a:p>
          <a:pPr latinLnBrk="1"/>
          <a:endParaRPr lang="ko-KR" altLang="en-US"/>
        </a:p>
      </dgm:t>
    </dgm:pt>
    <dgm:pt modelId="{B727F04B-9F94-40E7-9113-EE521C326BF9}">
      <dgm:prSet phldrT="[텍스트]"/>
      <dgm:spPr/>
      <dgm:t>
        <a:bodyPr/>
        <a:lstStyle/>
        <a:p>
          <a:pPr latinLnBrk="1"/>
          <a:r>
            <a:rPr lang="en-US" altLang="ko-KR" dirty="0"/>
            <a:t>Flag</a:t>
          </a:r>
          <a:endParaRPr lang="ko-KR" altLang="en-US"/>
        </a:p>
      </dgm:t>
    </dgm:pt>
    <dgm:pt modelId="{725CBB3D-FF47-4538-8F33-BDB503ED7BE0}" type="parTrans" cxnId="{3802E06B-11C4-4680-AA38-15799228FA59}">
      <dgm:prSet/>
      <dgm:spPr/>
      <dgm:t>
        <a:bodyPr/>
        <a:lstStyle/>
        <a:p>
          <a:pPr latinLnBrk="1"/>
          <a:endParaRPr lang="ko-KR" altLang="en-US"/>
        </a:p>
      </dgm:t>
    </dgm:pt>
    <dgm:pt modelId="{7B063E71-8465-4F47-A65C-BB7DE89110B8}" type="sibTrans" cxnId="{3802E06B-11C4-4680-AA38-15799228FA59}">
      <dgm:prSet/>
      <dgm:spPr/>
      <dgm:t>
        <a:bodyPr/>
        <a:lstStyle/>
        <a:p>
          <a:pPr latinLnBrk="1"/>
          <a:endParaRPr lang="ko-KR" altLang="en-US"/>
        </a:p>
      </dgm:t>
    </dgm:pt>
    <dgm:pt modelId="{1220A484-6D36-4155-9520-8CA8D8C71C5E}" type="pres">
      <dgm:prSet presAssocID="{FE236C10-4C20-4B5C-90CE-94D4D8239F76}" presName="Name0" presStyleCnt="0">
        <dgm:presLayoutVars>
          <dgm:dir/>
          <dgm:resizeHandles val="exact"/>
        </dgm:presLayoutVars>
      </dgm:prSet>
      <dgm:spPr/>
    </dgm:pt>
    <dgm:pt modelId="{6F45EA79-DCC3-4085-A394-CEE008B4AC49}" type="pres">
      <dgm:prSet presAssocID="{430A9EE8-18DA-46ED-A62A-090EBE8F68F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71DFB1-28D5-4ADF-8458-2A654FACC264}" type="pres">
      <dgm:prSet presAssocID="{CC6D4A4F-F1ED-471E-8149-ECAE06098973}" presName="sibTrans" presStyleLbl="sibTrans2D1" presStyleIdx="0" presStyleCnt="1" custLinFactNeighborX="301" custLinFactNeighborY="1261"/>
      <dgm:spPr/>
      <dgm:t>
        <a:bodyPr/>
        <a:lstStyle/>
        <a:p>
          <a:pPr latinLnBrk="1"/>
          <a:endParaRPr lang="ko-KR" altLang="en-US"/>
        </a:p>
      </dgm:t>
    </dgm:pt>
    <dgm:pt modelId="{F36AAF54-8447-4919-BB5B-CF47E8B47B4E}" type="pres">
      <dgm:prSet presAssocID="{CC6D4A4F-F1ED-471E-8149-ECAE06098973}" presName="connectorText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A794467-356E-4B19-99CE-5969CBE967AF}" type="pres">
      <dgm:prSet presAssocID="{B727F04B-9F94-40E7-9113-EE521C326BF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8D73055-47B2-40A0-B50B-3436DCAE274D}" type="presOf" srcId="{FE236C10-4C20-4B5C-90CE-94D4D8239F76}" destId="{1220A484-6D36-4155-9520-8CA8D8C71C5E}" srcOrd="0" destOrd="0" presId="urn:microsoft.com/office/officeart/2005/8/layout/process1"/>
    <dgm:cxn modelId="{9B2C3667-E73F-462B-9219-7948BBB77AAE}" type="presOf" srcId="{CC6D4A4F-F1ED-471E-8149-ECAE06098973}" destId="{2471DFB1-28D5-4ADF-8458-2A654FACC264}" srcOrd="0" destOrd="0" presId="urn:microsoft.com/office/officeart/2005/8/layout/process1"/>
    <dgm:cxn modelId="{FB7D5F4A-E2EB-4ECE-80FE-62B98D0AA9D1}" type="presOf" srcId="{430A9EE8-18DA-46ED-A62A-090EBE8F68FA}" destId="{6F45EA79-DCC3-4085-A394-CEE008B4AC49}" srcOrd="0" destOrd="0" presId="urn:microsoft.com/office/officeart/2005/8/layout/process1"/>
    <dgm:cxn modelId="{9AF15E31-7553-46D5-9AF7-62EBA12154EA}" srcId="{FE236C10-4C20-4B5C-90CE-94D4D8239F76}" destId="{430A9EE8-18DA-46ED-A62A-090EBE8F68FA}" srcOrd="0" destOrd="0" parTransId="{C05A9A79-E8E1-46B1-8381-BDF8EEF3FF95}" sibTransId="{CC6D4A4F-F1ED-471E-8149-ECAE06098973}"/>
    <dgm:cxn modelId="{6F91B43C-65B7-4E69-94DD-7F430AEDCE54}" type="presOf" srcId="{B727F04B-9F94-40E7-9113-EE521C326BF9}" destId="{4A794467-356E-4B19-99CE-5969CBE967AF}" srcOrd="0" destOrd="0" presId="urn:microsoft.com/office/officeart/2005/8/layout/process1"/>
    <dgm:cxn modelId="{9F29B32B-317D-4843-AF86-4E60EDA55625}" type="presOf" srcId="{CC6D4A4F-F1ED-471E-8149-ECAE06098973}" destId="{F36AAF54-8447-4919-BB5B-CF47E8B47B4E}" srcOrd="1" destOrd="0" presId="urn:microsoft.com/office/officeart/2005/8/layout/process1"/>
    <dgm:cxn modelId="{3802E06B-11C4-4680-AA38-15799228FA59}" srcId="{FE236C10-4C20-4B5C-90CE-94D4D8239F76}" destId="{B727F04B-9F94-40E7-9113-EE521C326BF9}" srcOrd="1" destOrd="0" parTransId="{725CBB3D-FF47-4538-8F33-BDB503ED7BE0}" sibTransId="{7B063E71-8465-4F47-A65C-BB7DE89110B8}"/>
    <dgm:cxn modelId="{D5139DB0-F868-4CA1-9B1C-19FD37CB98FF}" type="presParOf" srcId="{1220A484-6D36-4155-9520-8CA8D8C71C5E}" destId="{6F45EA79-DCC3-4085-A394-CEE008B4AC49}" srcOrd="0" destOrd="0" presId="urn:microsoft.com/office/officeart/2005/8/layout/process1"/>
    <dgm:cxn modelId="{D579F91B-C5AB-4CCF-948B-47D5C4975793}" type="presParOf" srcId="{1220A484-6D36-4155-9520-8CA8D8C71C5E}" destId="{2471DFB1-28D5-4ADF-8458-2A654FACC264}" srcOrd="1" destOrd="0" presId="urn:microsoft.com/office/officeart/2005/8/layout/process1"/>
    <dgm:cxn modelId="{39251274-1E91-4A03-BCBF-F1D5E26DF4F2}" type="presParOf" srcId="{2471DFB1-28D5-4ADF-8458-2A654FACC264}" destId="{F36AAF54-8447-4919-BB5B-CF47E8B47B4E}" srcOrd="0" destOrd="0" presId="urn:microsoft.com/office/officeart/2005/8/layout/process1"/>
    <dgm:cxn modelId="{C22B42F5-6DEA-41E2-B0B0-D18509F1F692}" type="presParOf" srcId="{1220A484-6D36-4155-9520-8CA8D8C71C5E}" destId="{4A794467-356E-4B19-99CE-5969CBE967A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236C10-4C20-4B5C-90CE-94D4D8239F76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30A9EE8-18DA-46ED-A62A-090EBE8F68FA}">
      <dgm:prSet phldrT="[텍스트]"/>
      <dgm:spPr/>
      <dgm:t>
        <a:bodyPr/>
        <a:lstStyle/>
        <a:p>
          <a:pPr latinLnBrk="1"/>
          <a:r>
            <a:rPr lang="ko-KR" altLang="en-US" dirty="0"/>
            <a:t>메모리 절감 효과</a:t>
          </a:r>
        </a:p>
      </dgm:t>
    </dgm:pt>
    <dgm:pt modelId="{C05A9A79-E8E1-46B1-8381-BDF8EEF3FF95}" type="parTrans" cxnId="{9AF15E31-7553-46D5-9AF7-62EBA12154EA}">
      <dgm:prSet/>
      <dgm:spPr/>
      <dgm:t>
        <a:bodyPr/>
        <a:lstStyle/>
        <a:p>
          <a:pPr latinLnBrk="1"/>
          <a:endParaRPr lang="ko-KR" altLang="en-US"/>
        </a:p>
      </dgm:t>
    </dgm:pt>
    <dgm:pt modelId="{CC6D4A4F-F1ED-471E-8149-ECAE06098973}" type="sibTrans" cxnId="{9AF15E31-7553-46D5-9AF7-62EBA12154EA}">
      <dgm:prSet/>
      <dgm:spPr/>
      <dgm:t>
        <a:bodyPr/>
        <a:lstStyle/>
        <a:p>
          <a:pPr latinLnBrk="1"/>
          <a:endParaRPr lang="ko-KR" altLang="en-US"/>
        </a:p>
      </dgm:t>
    </dgm:pt>
    <dgm:pt modelId="{1220A484-6D36-4155-9520-8CA8D8C71C5E}" type="pres">
      <dgm:prSet presAssocID="{FE236C10-4C20-4B5C-90CE-94D4D8239F76}" presName="Name0" presStyleCnt="0">
        <dgm:presLayoutVars>
          <dgm:dir/>
          <dgm:resizeHandles val="exact"/>
        </dgm:presLayoutVars>
      </dgm:prSet>
      <dgm:spPr/>
    </dgm:pt>
    <dgm:pt modelId="{6F45EA79-DCC3-4085-A394-CEE008B4AC49}" type="pres">
      <dgm:prSet presAssocID="{430A9EE8-18DA-46ED-A62A-090EBE8F68FA}" presName="node" presStyleLbl="node1" presStyleIdx="0" presStyleCnt="1" custLinFactNeighborX="20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F576439-2839-4AB2-85EB-157890D65B55}" type="presOf" srcId="{430A9EE8-18DA-46ED-A62A-090EBE8F68FA}" destId="{6F45EA79-DCC3-4085-A394-CEE008B4AC49}" srcOrd="0" destOrd="0" presId="urn:microsoft.com/office/officeart/2005/8/layout/process1"/>
    <dgm:cxn modelId="{9AF15E31-7553-46D5-9AF7-62EBA12154EA}" srcId="{FE236C10-4C20-4B5C-90CE-94D4D8239F76}" destId="{430A9EE8-18DA-46ED-A62A-090EBE8F68FA}" srcOrd="0" destOrd="0" parTransId="{C05A9A79-E8E1-46B1-8381-BDF8EEF3FF95}" sibTransId="{CC6D4A4F-F1ED-471E-8149-ECAE06098973}"/>
    <dgm:cxn modelId="{4C7FDC8A-59BC-4512-B96B-AB6B71AFE418}" type="presOf" srcId="{FE236C10-4C20-4B5C-90CE-94D4D8239F76}" destId="{1220A484-6D36-4155-9520-8CA8D8C71C5E}" srcOrd="0" destOrd="0" presId="urn:microsoft.com/office/officeart/2005/8/layout/process1"/>
    <dgm:cxn modelId="{97A7AD0E-B2D2-4A46-8648-F838F924F6FF}" type="presParOf" srcId="{1220A484-6D36-4155-9520-8CA8D8C71C5E}" destId="{6F45EA79-DCC3-4085-A394-CEE008B4AC4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5EA79-DCC3-4085-A394-CEE008B4AC49}">
      <dsp:nvSpPr>
        <dsp:cNvPr id="0" name=""/>
        <dsp:cNvSpPr/>
      </dsp:nvSpPr>
      <dsp:spPr>
        <a:xfrm>
          <a:off x="796" y="0"/>
          <a:ext cx="1699159" cy="4320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Description</a:t>
          </a:r>
          <a:endParaRPr lang="ko-KR" altLang="en-US" sz="1900" kern="1200"/>
        </a:p>
      </dsp:txBody>
      <dsp:txXfrm>
        <a:off x="13449" y="12653"/>
        <a:ext cx="1673853" cy="406710"/>
      </dsp:txXfrm>
    </dsp:sp>
    <dsp:sp modelId="{2471DFB1-28D5-4ADF-8458-2A654FACC264}">
      <dsp:nvSpPr>
        <dsp:cNvPr id="0" name=""/>
        <dsp:cNvSpPr/>
      </dsp:nvSpPr>
      <dsp:spPr>
        <a:xfrm>
          <a:off x="1870956" y="10625"/>
          <a:ext cx="360221" cy="421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1870956" y="94903"/>
        <a:ext cx="252155" cy="252835"/>
      </dsp:txXfrm>
    </dsp:sp>
    <dsp:sp modelId="{4A794467-356E-4B19-99CE-5969CBE967AF}">
      <dsp:nvSpPr>
        <dsp:cNvPr id="0" name=""/>
        <dsp:cNvSpPr/>
      </dsp:nvSpPr>
      <dsp:spPr>
        <a:xfrm>
          <a:off x="2379620" y="0"/>
          <a:ext cx="1699159" cy="4320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Actor</a:t>
          </a:r>
          <a:endParaRPr lang="ko-KR" altLang="en-US" sz="1900" kern="1200"/>
        </a:p>
      </dsp:txBody>
      <dsp:txXfrm>
        <a:off x="2392273" y="12653"/>
        <a:ext cx="1673853" cy="406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5EA79-DCC3-4085-A394-CEE008B4AC49}">
      <dsp:nvSpPr>
        <dsp:cNvPr id="0" name=""/>
        <dsp:cNvSpPr/>
      </dsp:nvSpPr>
      <dsp:spPr>
        <a:xfrm>
          <a:off x="0" y="0"/>
          <a:ext cx="1699159" cy="4320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Actor</a:t>
          </a:r>
          <a:endParaRPr lang="ko-KR" altLang="en-US" sz="1900" kern="1200"/>
        </a:p>
      </dsp:txBody>
      <dsp:txXfrm>
        <a:off x="12653" y="12653"/>
        <a:ext cx="1673853" cy="406710"/>
      </dsp:txXfrm>
    </dsp:sp>
    <dsp:sp modelId="{2471DFB1-28D5-4ADF-8458-2A654FACC264}">
      <dsp:nvSpPr>
        <dsp:cNvPr id="0" name=""/>
        <dsp:cNvSpPr/>
      </dsp:nvSpPr>
      <dsp:spPr>
        <a:xfrm>
          <a:off x="1870360" y="10625"/>
          <a:ext cx="360644" cy="421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1870360" y="94903"/>
        <a:ext cx="252451" cy="252835"/>
      </dsp:txXfrm>
    </dsp:sp>
    <dsp:sp modelId="{4A794467-356E-4B19-99CE-5969CBE967AF}">
      <dsp:nvSpPr>
        <dsp:cNvPr id="0" name=""/>
        <dsp:cNvSpPr/>
      </dsp:nvSpPr>
      <dsp:spPr>
        <a:xfrm>
          <a:off x="2379620" y="0"/>
          <a:ext cx="1699159" cy="4320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Description</a:t>
          </a:r>
          <a:endParaRPr lang="ko-KR" altLang="en-US" sz="1900" kern="1200"/>
        </a:p>
      </dsp:txBody>
      <dsp:txXfrm>
        <a:off x="2392273" y="12653"/>
        <a:ext cx="1673853" cy="4067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5EA79-DCC3-4085-A394-CEE008B4AC49}">
      <dsp:nvSpPr>
        <dsp:cNvPr id="0" name=""/>
        <dsp:cNvSpPr/>
      </dsp:nvSpPr>
      <dsp:spPr>
        <a:xfrm>
          <a:off x="1661" y="0"/>
          <a:ext cx="3543618" cy="4320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Dynamic</a:t>
          </a:r>
          <a:endParaRPr lang="ko-KR" altLang="en-US" sz="1900" kern="1200"/>
        </a:p>
      </dsp:txBody>
      <dsp:txXfrm>
        <a:off x="14314" y="12653"/>
        <a:ext cx="3518312" cy="406710"/>
      </dsp:txXfrm>
    </dsp:sp>
    <dsp:sp modelId="{2471DFB1-28D5-4ADF-8458-2A654FACC264}">
      <dsp:nvSpPr>
        <dsp:cNvPr id="0" name=""/>
        <dsp:cNvSpPr/>
      </dsp:nvSpPr>
      <dsp:spPr>
        <a:xfrm>
          <a:off x="3901903" y="5447"/>
          <a:ext cx="751247" cy="4320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3901903" y="91850"/>
        <a:ext cx="621642" cy="259210"/>
      </dsp:txXfrm>
    </dsp:sp>
    <dsp:sp modelId="{4A794467-356E-4B19-99CE-5969CBE967AF}">
      <dsp:nvSpPr>
        <dsp:cNvPr id="0" name=""/>
        <dsp:cNvSpPr/>
      </dsp:nvSpPr>
      <dsp:spPr>
        <a:xfrm>
          <a:off x="4962728" y="0"/>
          <a:ext cx="3543618" cy="4320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Flag</a:t>
          </a:r>
          <a:endParaRPr lang="ko-KR" altLang="en-US" sz="1900" kern="1200"/>
        </a:p>
      </dsp:txBody>
      <dsp:txXfrm>
        <a:off x="4975381" y="12653"/>
        <a:ext cx="3518312" cy="406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5EA79-DCC3-4085-A394-CEE008B4AC49}">
      <dsp:nvSpPr>
        <dsp:cNvPr id="0" name=""/>
        <dsp:cNvSpPr/>
      </dsp:nvSpPr>
      <dsp:spPr>
        <a:xfrm>
          <a:off x="4029" y="0"/>
          <a:ext cx="4121668" cy="4378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메모리 절감 효과</a:t>
          </a:r>
        </a:p>
      </dsp:txBody>
      <dsp:txXfrm>
        <a:off x="16853" y="12824"/>
        <a:ext cx="4096020" cy="412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496E6-363D-4EF9-871F-E35476BCCF0E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AB0E-0A25-4339-8A4A-91E591D32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dk2" tx2="lt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86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29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41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28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47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4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2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14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00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00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462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0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46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90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04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369" y="1191"/>
              <a:ext cx="1621631" cy="42862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14875"/>
              <a:ext cx="9144000" cy="42862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3300" y="4937759"/>
              <a:ext cx="885107" cy="190638"/>
            </a:xfrm>
            <a:prstGeom prst="rect">
              <a:avLst/>
            </a:prstGeom>
            <a:ln w="28575">
              <a:noFill/>
            </a:ln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653" y="137160"/>
              <a:ext cx="1587927" cy="206028"/>
            </a:xfrm>
            <a:prstGeom prst="rect">
              <a:avLst/>
            </a:prstGeom>
          </p:spPr>
        </p:pic>
      </p:grpSp>
      <p:grpSp>
        <p:nvGrpSpPr>
          <p:cNvPr id="3" name="그룹 68"/>
          <p:cNvGrpSpPr>
            <a:grpSpLocks/>
          </p:cNvGrpSpPr>
          <p:nvPr userDrawn="1"/>
        </p:nvGrpSpPr>
        <p:grpSpPr bwMode="auto">
          <a:xfrm>
            <a:off x="72571" y="348344"/>
            <a:ext cx="9013372" cy="4564742"/>
            <a:chOff x="142844" y="1215216"/>
            <a:chExt cx="8858312" cy="4929222"/>
          </a:xfrm>
          <a:solidFill>
            <a:srgbClr val="213047">
              <a:alpha val="14000"/>
            </a:srgbClr>
          </a:solidFill>
        </p:grpSpPr>
        <p:sp>
          <p:nvSpPr>
            <p:cNvPr id="4" name="모서리가 둥근 직사각형 3"/>
            <p:cNvSpPr/>
            <p:nvPr userDrawn="1"/>
          </p:nvSpPr>
          <p:spPr>
            <a:xfrm>
              <a:off x="142844" y="1215216"/>
              <a:ext cx="8858312" cy="4929222"/>
            </a:xfrm>
            <a:prstGeom prst="roundRect">
              <a:avLst>
                <a:gd name="adj" fmla="val 1809"/>
              </a:avLst>
            </a:prstGeom>
            <a:grpFill/>
            <a:ln>
              <a:solidFill>
                <a:srgbClr val="161F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5" name="모서리가 둥근 직사각형 4"/>
            <p:cNvSpPr/>
            <p:nvPr userDrawn="1"/>
          </p:nvSpPr>
          <p:spPr>
            <a:xfrm>
              <a:off x="181261" y="1251328"/>
              <a:ext cx="8781478" cy="4859578"/>
            </a:xfrm>
            <a:prstGeom prst="roundRect">
              <a:avLst>
                <a:gd name="adj" fmla="val 1620"/>
              </a:avLst>
            </a:prstGeom>
            <a:grpFill/>
            <a:ln w="9525">
              <a:solidFill>
                <a:srgbClr val="161F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6" name="TextBox 5"/>
          <p:cNvSpPr txBox="1"/>
          <p:nvPr userDrawn="1"/>
        </p:nvSpPr>
        <p:spPr>
          <a:xfrm>
            <a:off x="56931" y="-60843"/>
            <a:ext cx="3615183" cy="461665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square"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>
                <a:ln w="2222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Document Information</a:t>
            </a:r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210457" y="4077281"/>
            <a:ext cx="8752114" cy="720080"/>
          </a:xfrm>
          <a:prstGeom prst="roundRect">
            <a:avLst>
              <a:gd name="adj" fmla="val 9893"/>
            </a:avLst>
          </a:prstGeom>
          <a:solidFill>
            <a:srgbClr val="182234"/>
          </a:solidFill>
          <a:ln w="12700">
            <a:solidFill>
              <a:srgbClr val="161F3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210457" y="463290"/>
            <a:ext cx="6880860" cy="361161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중테마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4_Blank">
    <p:bg>
      <p:bgPr>
        <a:solidFill>
          <a:schemeClr val="tx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369" y="1191"/>
            <a:ext cx="1621631" cy="428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875"/>
            <a:ext cx="9144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1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00206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5" name="그룹 68"/>
          <p:cNvGrpSpPr>
            <a:grpSpLocks/>
          </p:cNvGrpSpPr>
          <p:nvPr userDrawn="1"/>
        </p:nvGrpSpPr>
        <p:grpSpPr bwMode="auto">
          <a:xfrm>
            <a:off x="72571" y="348344"/>
            <a:ext cx="9013372" cy="4564742"/>
            <a:chOff x="142844" y="1215216"/>
            <a:chExt cx="8858312" cy="4929222"/>
          </a:xfrm>
          <a:solidFill>
            <a:srgbClr val="213047">
              <a:alpha val="14000"/>
            </a:srgbClr>
          </a:solidFill>
        </p:grpSpPr>
        <p:sp>
          <p:nvSpPr>
            <p:cNvPr id="6" name="모서리가 둥근 직사각형 5"/>
            <p:cNvSpPr/>
            <p:nvPr userDrawn="1"/>
          </p:nvSpPr>
          <p:spPr>
            <a:xfrm>
              <a:off x="142844" y="1215216"/>
              <a:ext cx="8858312" cy="4929222"/>
            </a:xfrm>
            <a:prstGeom prst="roundRect">
              <a:avLst>
                <a:gd name="adj" fmla="val 1809"/>
              </a:avLst>
            </a:prstGeom>
            <a:grpFill/>
            <a:ln>
              <a:solidFill>
                <a:srgbClr val="161F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" name="모서리가 둥근 직사각형 6"/>
            <p:cNvSpPr/>
            <p:nvPr userDrawn="1"/>
          </p:nvSpPr>
          <p:spPr>
            <a:xfrm>
              <a:off x="181261" y="1251328"/>
              <a:ext cx="8781478" cy="4859578"/>
            </a:xfrm>
            <a:prstGeom prst="roundRect">
              <a:avLst>
                <a:gd name="adj" fmla="val 1620"/>
              </a:avLst>
            </a:prstGeom>
            <a:grpFill/>
            <a:ln w="9525">
              <a:solidFill>
                <a:srgbClr val="161F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56931" y="-60843"/>
            <a:ext cx="3615183" cy="461665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square"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>
                <a:ln w="2222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Document Information</a:t>
            </a: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210457" y="4077281"/>
            <a:ext cx="8752114" cy="720080"/>
          </a:xfrm>
          <a:prstGeom prst="roundRect">
            <a:avLst>
              <a:gd name="adj" fmla="val 9893"/>
            </a:avLst>
          </a:prstGeom>
          <a:solidFill>
            <a:srgbClr val="182234"/>
          </a:solidFill>
          <a:ln w="12700">
            <a:solidFill>
              <a:srgbClr val="161F3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210457" y="463290"/>
            <a:ext cx="6880860" cy="361161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중테마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082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rgbClr val="00206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-76200" y="0"/>
            <a:ext cx="9220200" cy="5143500"/>
            <a:chOff x="0" y="0"/>
            <a:chExt cx="12192000" cy="6858000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4400" y="6583679"/>
              <a:ext cx="1180142" cy="254184"/>
            </a:xfrm>
            <a:prstGeom prst="rect">
              <a:avLst/>
            </a:prstGeom>
            <a:ln w="28575">
              <a:noFill/>
            </a:ln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8870" y="182880"/>
              <a:ext cx="2117236" cy="274704"/>
            </a:xfrm>
            <a:prstGeom prst="rect">
              <a:avLst/>
            </a:prstGeom>
          </p:spPr>
        </p:pic>
      </p:grpSp>
      <p:sp>
        <p:nvSpPr>
          <p:cNvPr id="16" name="모서리가 둥근 직사각형 15"/>
          <p:cNvSpPr/>
          <p:nvPr userDrawn="1"/>
        </p:nvSpPr>
        <p:spPr>
          <a:xfrm>
            <a:off x="195129" y="776039"/>
            <a:ext cx="4318558" cy="1052886"/>
          </a:xfrm>
          <a:prstGeom prst="roundRect">
            <a:avLst>
              <a:gd name="adj" fmla="val 4824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4610960" y="776039"/>
            <a:ext cx="4371115" cy="1052886"/>
          </a:xfrm>
          <a:prstGeom prst="roundRect">
            <a:avLst>
              <a:gd name="adj" fmla="val 4824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195129" y="2035952"/>
            <a:ext cx="4318558" cy="1446765"/>
          </a:xfrm>
          <a:prstGeom prst="roundRect">
            <a:avLst>
              <a:gd name="adj" fmla="val 4824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4610960" y="2035952"/>
            <a:ext cx="4371115" cy="1446765"/>
          </a:xfrm>
          <a:prstGeom prst="roundRect">
            <a:avLst>
              <a:gd name="adj" fmla="val 4824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95129" y="629662"/>
            <a:ext cx="1722639" cy="2792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/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4602722" y="629662"/>
            <a:ext cx="1722639" cy="2792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/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95129" y="1933021"/>
            <a:ext cx="1722639" cy="27929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/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45" y="3587352"/>
            <a:ext cx="273474" cy="24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9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solidFill>
          <a:srgbClr val="00206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"/>
            <a:ext cx="9144000" cy="51402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07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 userDrawn="1"/>
        </p:nvSpPr>
        <p:spPr>
          <a:xfrm>
            <a:off x="1143000" y="975290"/>
            <a:ext cx="6858000" cy="809003"/>
          </a:xfrm>
          <a:prstGeom prst="rect">
            <a:avLst/>
          </a:prstGeom>
        </p:spPr>
        <p:txBody>
          <a:bodyPr anchor="b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r>
              <a:rPr lang="ko-KR" altLang="en-US" sz="3600">
                <a:solidFill>
                  <a:schemeClr val="bg1"/>
                </a:solidFill>
              </a:rPr>
              <a:t>마스터 제목 스타일 편집</a:t>
            </a:r>
          </a:p>
        </p:txBody>
      </p:sp>
      <p:sp>
        <p:nvSpPr>
          <p:cNvPr id="15" name="부제목 2"/>
          <p:cNvSpPr txBox="1">
            <a:spLocks/>
          </p:cNvSpPr>
          <p:nvPr userDrawn="1"/>
        </p:nvSpPr>
        <p:spPr>
          <a:xfrm>
            <a:off x="1143000" y="1951435"/>
            <a:ext cx="6858000" cy="1241822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ko-KR" altLang="en-US" sz="1800"/>
              <a:t>클릭하여 마스터 부제목 스타일 편집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369" y="1191"/>
            <a:ext cx="1621631" cy="4286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875"/>
            <a:ext cx="9144000" cy="42862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300" y="4937759"/>
            <a:ext cx="885107" cy="190638"/>
          </a:xfrm>
          <a:prstGeom prst="rect">
            <a:avLst/>
          </a:prstGeom>
          <a:ln w="28575">
            <a:noFill/>
          </a:ln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53" y="137160"/>
            <a:ext cx="1587927" cy="20602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55" r:id="rId3"/>
    <p:sldLayoutId id="2147483656" r:id="rId4"/>
    <p:sldLayoutId id="2147483657" r:id="rId5"/>
  </p:sldLayoutIdLst>
  <p:timing>
    <p:tnLst>
      <p:par>
        <p:cTn id="1" dur="indefinite" restart="never" nodeType="tmRoot"/>
      </p:par>
    </p:tnLst>
  </p:timing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0142" y="2081356"/>
            <a:ext cx="77037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/>
                </a:solidFill>
              </a:rPr>
              <a:t>PhysX migration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(2.8.1 -&gt; 3.3.4)</a:t>
            </a:r>
          </a:p>
        </p:txBody>
      </p:sp>
    </p:spTree>
    <p:extLst>
      <p:ext uri="{BB962C8B-B14F-4D97-AF65-F5344CB8AC3E}">
        <p14:creationId xmlns:p14="http://schemas.microsoft.com/office/powerpoint/2010/main" val="582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350"/>
            <a:ext cx="5685812" cy="4016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API Interface : Collision </a:t>
            </a:r>
            <a:endParaRPr lang="ko-KR" altLang="en-US" sz="20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6348" y="840476"/>
            <a:ext cx="434511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3.3.4 – </a:t>
            </a:r>
            <a:r>
              <a:rPr lang="en-US" altLang="ko-KR" sz="16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PxFilterData</a:t>
            </a:r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?</a:t>
            </a:r>
            <a:endParaRPr lang="ko-KR" altLang="en-US" sz="16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5" name="그룹 95"/>
          <p:cNvGrpSpPr/>
          <p:nvPr/>
        </p:nvGrpSpPr>
        <p:grpSpPr>
          <a:xfrm>
            <a:off x="178346" y="1077210"/>
            <a:ext cx="45719" cy="3240001"/>
            <a:chOff x="1184449" y="1484784"/>
            <a:chExt cx="45719" cy="2670772"/>
          </a:xfrm>
        </p:grpSpPr>
        <p:cxnSp>
          <p:nvCxnSpPr>
            <p:cNvPr id="36" name="직선 연결선 35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grpSp>
        <p:nvGrpSpPr>
          <p:cNvPr id="38" name="그룹 95"/>
          <p:cNvGrpSpPr/>
          <p:nvPr/>
        </p:nvGrpSpPr>
        <p:grpSpPr>
          <a:xfrm>
            <a:off x="8949405" y="1077210"/>
            <a:ext cx="45719" cy="3240000"/>
            <a:chOff x="1184449" y="1484784"/>
            <a:chExt cx="45719" cy="2670772"/>
          </a:xfrm>
        </p:grpSpPr>
        <p:cxnSp>
          <p:nvCxnSpPr>
            <p:cNvPr id="39" name="직선 연결선 38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2" y="1231771"/>
            <a:ext cx="8640640" cy="17943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23" y="3131554"/>
            <a:ext cx="2832212" cy="11856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221" y="3131554"/>
            <a:ext cx="5635642" cy="1185656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311739" y="1503388"/>
            <a:ext cx="1736333" cy="263767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7757" y="3649974"/>
            <a:ext cx="1053915" cy="54750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03119" y="3724382"/>
            <a:ext cx="4420997" cy="125473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1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350"/>
            <a:ext cx="5685812" cy="4016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API Interface : Collision </a:t>
            </a:r>
            <a:endParaRPr lang="ko-KR" altLang="en-US" sz="20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6348" y="840476"/>
            <a:ext cx="434511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3.3.4 – </a:t>
            </a:r>
            <a:r>
              <a:rPr lang="en-US" altLang="ko-KR" sz="16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PxFilterData</a:t>
            </a:r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?</a:t>
            </a:r>
            <a:endParaRPr lang="ko-KR" altLang="en-US" sz="16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5" name="그룹 95"/>
          <p:cNvGrpSpPr/>
          <p:nvPr/>
        </p:nvGrpSpPr>
        <p:grpSpPr>
          <a:xfrm>
            <a:off x="178346" y="1077210"/>
            <a:ext cx="45719" cy="3915809"/>
            <a:chOff x="1184449" y="1484784"/>
            <a:chExt cx="45719" cy="2670772"/>
          </a:xfrm>
        </p:grpSpPr>
        <p:cxnSp>
          <p:nvCxnSpPr>
            <p:cNvPr id="36" name="직선 연결선 35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84" y="1179029"/>
            <a:ext cx="4642863" cy="3340343"/>
          </a:xfrm>
          <a:prstGeom prst="rect">
            <a:avLst/>
          </a:prstGeom>
        </p:spPr>
      </p:pic>
      <p:grpSp>
        <p:nvGrpSpPr>
          <p:cNvPr id="14" name="그룹 95"/>
          <p:cNvGrpSpPr/>
          <p:nvPr/>
        </p:nvGrpSpPr>
        <p:grpSpPr>
          <a:xfrm>
            <a:off x="9011265" y="1077210"/>
            <a:ext cx="45719" cy="3915809"/>
            <a:chOff x="1184449" y="1484784"/>
            <a:chExt cx="45719" cy="2670772"/>
          </a:xfrm>
        </p:grpSpPr>
        <p:cxnSp>
          <p:nvCxnSpPr>
            <p:cNvPr id="15" name="직선 연결선 14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68141" y="4607801"/>
            <a:ext cx="8645614" cy="437845"/>
            <a:chOff x="4029" y="0"/>
            <a:chExt cx="4121668" cy="437845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4029" y="0"/>
              <a:ext cx="4121668" cy="43784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모서리가 둥근 직사각형 4"/>
            <p:cNvSpPr/>
            <p:nvPr/>
          </p:nvSpPr>
          <p:spPr>
            <a:xfrm>
              <a:off x="16853" y="12824"/>
              <a:ext cx="4096020" cy="4121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kern="1200" dirty="0"/>
                <a:t>기대했던 기존 </a:t>
              </a:r>
              <a:r>
                <a:rPr lang="en-US" altLang="ko-KR" kern="1200" dirty="0"/>
                <a:t>PB </a:t>
              </a:r>
              <a:r>
                <a:rPr lang="ko-KR" altLang="en-US" kern="1200"/>
                <a:t>컬리전 </a:t>
              </a:r>
              <a:r>
                <a:rPr lang="ko-KR" altLang="en-US" kern="1200" dirty="0"/>
                <a:t>실행이 안됨</a:t>
              </a:r>
              <a:endParaRPr lang="ko-KR" altLang="en-US" sz="1400" kern="1200" dirty="0"/>
            </a:p>
          </p:txBody>
        </p:sp>
      </p:grpSp>
      <p:sp>
        <p:nvSpPr>
          <p:cNvPr id="3" name="설명선 1(테두리 및 강조선) 2"/>
          <p:cNvSpPr/>
          <p:nvPr/>
        </p:nvSpPr>
        <p:spPr>
          <a:xfrm>
            <a:off x="5306151" y="1776174"/>
            <a:ext cx="2555057" cy="289450"/>
          </a:xfrm>
          <a:prstGeom prst="accentBorderCallout1">
            <a:avLst>
              <a:gd name="adj1" fmla="val 1871"/>
              <a:gd name="adj2" fmla="val -4141"/>
              <a:gd name="adj3" fmla="val 362046"/>
              <a:gd name="adj4" fmla="val -29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Group : PxFilterData.word0</a:t>
            </a:r>
            <a:endParaRPr lang="ko-KR" altLang="en-US"/>
          </a:p>
        </p:txBody>
      </p:sp>
      <p:sp>
        <p:nvSpPr>
          <p:cNvPr id="24" name="설명선 1(테두리 및 강조선) 23"/>
          <p:cNvSpPr/>
          <p:nvPr/>
        </p:nvSpPr>
        <p:spPr>
          <a:xfrm>
            <a:off x="5306151" y="2662768"/>
            <a:ext cx="3462879" cy="289450"/>
          </a:xfrm>
          <a:prstGeom prst="accentBorderCallout1">
            <a:avLst>
              <a:gd name="adj1" fmla="val 4144"/>
              <a:gd name="adj2" fmla="val -2937"/>
              <a:gd name="adj3" fmla="val 307499"/>
              <a:gd name="adj4" fmla="val -20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Filtering : PxFilterData.word2, word3</a:t>
            </a:r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5564" y="2807493"/>
            <a:ext cx="4165384" cy="54750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2597" y="3389681"/>
            <a:ext cx="4165384" cy="688937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350"/>
            <a:ext cx="5685812" cy="4016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API Interface : Collision </a:t>
            </a:r>
            <a:endParaRPr lang="ko-KR" altLang="en-US" sz="20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0685" y="815499"/>
            <a:ext cx="434511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3.3.4 – </a:t>
            </a:r>
            <a:r>
              <a:rPr lang="en-US" altLang="ko-KR" sz="16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PxDefaultSimulationFilterShader</a:t>
            </a:r>
            <a:endParaRPr lang="ko-KR" altLang="en-US" sz="16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5" name="그룹 95"/>
          <p:cNvGrpSpPr/>
          <p:nvPr/>
        </p:nvGrpSpPr>
        <p:grpSpPr>
          <a:xfrm>
            <a:off x="178346" y="1077210"/>
            <a:ext cx="45719" cy="3915809"/>
            <a:chOff x="1184449" y="1484784"/>
            <a:chExt cx="45719" cy="2670772"/>
          </a:xfrm>
        </p:grpSpPr>
        <p:cxnSp>
          <p:nvCxnSpPr>
            <p:cNvPr id="36" name="직선 연결선 35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85" y="1179029"/>
            <a:ext cx="4254738" cy="3340343"/>
          </a:xfrm>
          <a:prstGeom prst="rect">
            <a:avLst/>
          </a:prstGeom>
        </p:spPr>
      </p:pic>
      <p:grpSp>
        <p:nvGrpSpPr>
          <p:cNvPr id="14" name="그룹 95"/>
          <p:cNvGrpSpPr/>
          <p:nvPr/>
        </p:nvGrpSpPr>
        <p:grpSpPr>
          <a:xfrm>
            <a:off x="9011265" y="1077210"/>
            <a:ext cx="45719" cy="3915809"/>
            <a:chOff x="1184449" y="1484784"/>
            <a:chExt cx="45719" cy="2670772"/>
          </a:xfrm>
        </p:grpSpPr>
        <p:cxnSp>
          <p:nvCxnSpPr>
            <p:cNvPr id="15" name="직선 연결선 14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68141" y="4607801"/>
            <a:ext cx="8645614" cy="437845"/>
            <a:chOff x="4029" y="0"/>
            <a:chExt cx="4121668" cy="437845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4029" y="0"/>
              <a:ext cx="4121668" cy="43784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모서리가 둥근 직사각형 4"/>
            <p:cNvSpPr/>
            <p:nvPr/>
          </p:nvSpPr>
          <p:spPr>
            <a:xfrm>
              <a:off x="16853" y="12824"/>
              <a:ext cx="4096020" cy="4121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kern="1200" dirty="0"/>
                <a:t>기대했던 기존 </a:t>
              </a:r>
              <a:r>
                <a:rPr lang="en-US" altLang="ko-KR" kern="1200" dirty="0"/>
                <a:t>PB </a:t>
              </a:r>
              <a:r>
                <a:rPr lang="ko-KR" altLang="en-US" kern="1200"/>
                <a:t>컬리전 </a:t>
              </a:r>
              <a:r>
                <a:rPr lang="ko-KR" altLang="en-US" kern="1200" dirty="0"/>
                <a:t>실행이 안됨</a:t>
              </a:r>
              <a:endParaRPr lang="ko-KR" altLang="en-US" sz="1400" kern="12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02740" y="801020"/>
            <a:ext cx="434511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2.8.1 – Filtering.cpp</a:t>
            </a:r>
            <a:endParaRPr lang="ko-KR" altLang="en-US" sz="16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364" y="1172616"/>
            <a:ext cx="4364964" cy="3353167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4808822" y="3940472"/>
            <a:ext cx="4051148" cy="57890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08822" y="1977644"/>
            <a:ext cx="4022669" cy="57890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08822" y="3611550"/>
            <a:ext cx="4049168" cy="284707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9437" y="2849199"/>
            <a:ext cx="3928897" cy="51237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9508" y="3383884"/>
            <a:ext cx="3938826" cy="1135487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28" idx="1"/>
            <a:endCxn id="30" idx="3"/>
          </p:cNvCxnSpPr>
          <p:nvPr/>
        </p:nvCxnSpPr>
        <p:spPr>
          <a:xfrm flipH="1">
            <a:off x="4348334" y="2267094"/>
            <a:ext cx="460488" cy="83829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31" idx="3"/>
          </p:cNvCxnSpPr>
          <p:nvPr/>
        </p:nvCxnSpPr>
        <p:spPr>
          <a:xfrm flipH="1">
            <a:off x="4348334" y="3755031"/>
            <a:ext cx="454348" cy="19659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57535" y="4001224"/>
            <a:ext cx="34451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4565423" y="4199863"/>
            <a:ext cx="218909" cy="1769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4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350"/>
            <a:ext cx="5685812" cy="4016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API Interface : Collision </a:t>
            </a:r>
            <a:endParaRPr lang="ko-KR" altLang="en-US" sz="20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6348" y="840476"/>
            <a:ext cx="434511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i3Px Wrapping – 2.8.1 Interface </a:t>
            </a:r>
            <a:r>
              <a:rPr lang="ko-KR" altLang="en-US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호환</a:t>
            </a:r>
          </a:p>
        </p:txBody>
      </p:sp>
      <p:grpSp>
        <p:nvGrpSpPr>
          <p:cNvPr id="35" name="그룹 95"/>
          <p:cNvGrpSpPr/>
          <p:nvPr/>
        </p:nvGrpSpPr>
        <p:grpSpPr>
          <a:xfrm>
            <a:off x="178346" y="1077210"/>
            <a:ext cx="45719" cy="3915809"/>
            <a:chOff x="1184449" y="1484784"/>
            <a:chExt cx="45719" cy="2670772"/>
          </a:xfrm>
        </p:grpSpPr>
        <p:cxnSp>
          <p:nvCxnSpPr>
            <p:cNvPr id="36" name="직선 연결선 35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grpSp>
        <p:nvGrpSpPr>
          <p:cNvPr id="14" name="그룹 95"/>
          <p:cNvGrpSpPr/>
          <p:nvPr/>
        </p:nvGrpSpPr>
        <p:grpSpPr>
          <a:xfrm>
            <a:off x="9011265" y="1077210"/>
            <a:ext cx="45719" cy="3915809"/>
            <a:chOff x="1184449" y="1484784"/>
            <a:chExt cx="45719" cy="2670772"/>
          </a:xfrm>
        </p:grpSpPr>
        <p:cxnSp>
          <p:nvCxnSpPr>
            <p:cNvPr id="15" name="직선 연결선 14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07" y="1179030"/>
            <a:ext cx="4181987" cy="38139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509" y="1179030"/>
            <a:ext cx="4383213" cy="3813989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397752" y="3190733"/>
            <a:ext cx="4026330" cy="1744337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94422" y="1716616"/>
            <a:ext cx="4220977" cy="39457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694422" y="2346195"/>
            <a:ext cx="4193180" cy="84453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94422" y="3247337"/>
            <a:ext cx="4193180" cy="99574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350"/>
            <a:ext cx="5685812" cy="4016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API Interface : Collision </a:t>
            </a:r>
            <a:endParaRPr lang="ko-KR" altLang="en-US" sz="20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6348" y="774695"/>
            <a:ext cx="434511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i3Px Wrapping – 2.8.1 Interface </a:t>
            </a:r>
            <a:r>
              <a:rPr lang="ko-KR" altLang="en-US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호환</a:t>
            </a:r>
          </a:p>
        </p:txBody>
      </p:sp>
      <p:grpSp>
        <p:nvGrpSpPr>
          <p:cNvPr id="35" name="그룹 95"/>
          <p:cNvGrpSpPr/>
          <p:nvPr/>
        </p:nvGrpSpPr>
        <p:grpSpPr>
          <a:xfrm>
            <a:off x="178346" y="1077210"/>
            <a:ext cx="45719" cy="3915809"/>
            <a:chOff x="1184449" y="1484784"/>
            <a:chExt cx="45719" cy="2670772"/>
          </a:xfrm>
        </p:grpSpPr>
        <p:cxnSp>
          <p:nvCxnSpPr>
            <p:cNvPr id="36" name="직선 연결선 35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grpSp>
        <p:nvGrpSpPr>
          <p:cNvPr id="14" name="그룹 95"/>
          <p:cNvGrpSpPr/>
          <p:nvPr/>
        </p:nvGrpSpPr>
        <p:grpSpPr>
          <a:xfrm>
            <a:off x="9011265" y="1077210"/>
            <a:ext cx="45719" cy="3915809"/>
            <a:chOff x="1184449" y="1484784"/>
            <a:chExt cx="45719" cy="2670772"/>
          </a:xfrm>
        </p:grpSpPr>
        <p:cxnSp>
          <p:nvCxnSpPr>
            <p:cNvPr id="15" name="직선 연결선 14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59" y="1179030"/>
            <a:ext cx="4270998" cy="37560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404" y="2205264"/>
            <a:ext cx="3700449" cy="1498386"/>
          </a:xfrm>
          <a:prstGeom prst="rect">
            <a:avLst/>
          </a:prstGeom>
        </p:spPr>
      </p:pic>
      <p:sp>
        <p:nvSpPr>
          <p:cNvPr id="5" name="덧셈 기호 4"/>
          <p:cNvSpPr/>
          <p:nvPr/>
        </p:nvSpPr>
        <p:spPr>
          <a:xfrm>
            <a:off x="4671838" y="2740658"/>
            <a:ext cx="454885" cy="427597"/>
          </a:xfrm>
          <a:prstGeom prst="mathPlu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350"/>
            <a:ext cx="5685812" cy="4016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Data Converting 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79882" y="775291"/>
            <a:ext cx="434511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Map </a:t>
            </a:r>
            <a:r>
              <a:rPr lang="en-US" altLang="ko-KR" sz="16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TriangleMesh</a:t>
            </a:r>
            <a:endParaRPr lang="ko-KR" altLang="en-US" sz="1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5" name="그룹 95"/>
          <p:cNvGrpSpPr/>
          <p:nvPr/>
        </p:nvGrpSpPr>
        <p:grpSpPr>
          <a:xfrm>
            <a:off x="178346" y="1077210"/>
            <a:ext cx="45719" cy="3915809"/>
            <a:chOff x="1184449" y="1484784"/>
            <a:chExt cx="45719" cy="2670772"/>
          </a:xfrm>
        </p:grpSpPr>
        <p:cxnSp>
          <p:nvCxnSpPr>
            <p:cNvPr id="36" name="직선 연결선 35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grpSp>
        <p:nvGrpSpPr>
          <p:cNvPr id="14" name="그룹 95"/>
          <p:cNvGrpSpPr/>
          <p:nvPr/>
        </p:nvGrpSpPr>
        <p:grpSpPr>
          <a:xfrm>
            <a:off x="9011265" y="1077210"/>
            <a:ext cx="45719" cy="3915809"/>
            <a:chOff x="1184449" y="1484784"/>
            <a:chExt cx="45719" cy="2670772"/>
          </a:xfrm>
        </p:grpSpPr>
        <p:cxnSp>
          <p:nvCxnSpPr>
            <p:cNvPr id="15" name="직선 연결선 14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695608" y="2074480"/>
            <a:ext cx="2147298" cy="1921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5608" y="3035114"/>
            <a:ext cx="2147298" cy="552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15337" y="3157655"/>
            <a:ext cx="222842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PhysX 2.8.1 mesh data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2134" y="2132232"/>
            <a:ext cx="205483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map resource</a:t>
            </a:r>
            <a:endParaRPr lang="ko-KR" altLang="ko-KR" sz="20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398088" y="1798049"/>
            <a:ext cx="2147298" cy="552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007394" y="1902626"/>
            <a:ext cx="222842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Load(2.8.1)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398088" y="3719318"/>
            <a:ext cx="2147298" cy="552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917339" y="3841859"/>
            <a:ext cx="222842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Convert(3.3.4)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39723" y="2016728"/>
            <a:ext cx="2147298" cy="1921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913890" y="2757545"/>
            <a:ext cx="205483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Game</a:t>
            </a:r>
            <a:endParaRPr lang="ko-KR" altLang="ko-KR" sz="2000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/>
          <p:cNvCxnSpPr>
            <a:stCxn id="4" idx="3"/>
            <a:endCxn id="21" idx="1"/>
          </p:cNvCxnSpPr>
          <p:nvPr/>
        </p:nvCxnSpPr>
        <p:spPr>
          <a:xfrm flipV="1">
            <a:off x="2842906" y="2074480"/>
            <a:ext cx="555182" cy="96063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1" idx="2"/>
            <a:endCxn id="23" idx="0"/>
          </p:cNvCxnSpPr>
          <p:nvPr/>
        </p:nvCxnSpPr>
        <p:spPr>
          <a:xfrm>
            <a:off x="4471737" y="2350910"/>
            <a:ext cx="0" cy="136840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25" idx="1"/>
          </p:cNvCxnSpPr>
          <p:nvPr/>
        </p:nvCxnSpPr>
        <p:spPr>
          <a:xfrm flipV="1">
            <a:off x="5550379" y="2977362"/>
            <a:ext cx="689344" cy="101838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1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92613" y="891730"/>
            <a:ext cx="434511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2.8.1</a:t>
            </a:r>
            <a:endParaRPr lang="ko-KR" altLang="en-US" sz="16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2430" y="904875"/>
            <a:ext cx="434511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3.3.4</a:t>
            </a:r>
            <a:endParaRPr lang="ko-KR" altLang="en-US" sz="16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5" name="그룹 95"/>
          <p:cNvGrpSpPr/>
          <p:nvPr/>
        </p:nvGrpSpPr>
        <p:grpSpPr>
          <a:xfrm>
            <a:off x="178346" y="1077210"/>
            <a:ext cx="45719" cy="3240001"/>
            <a:chOff x="1184449" y="1484784"/>
            <a:chExt cx="45719" cy="2670772"/>
          </a:xfrm>
        </p:grpSpPr>
        <p:cxnSp>
          <p:nvCxnSpPr>
            <p:cNvPr id="36" name="직선 연결선 35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grpSp>
        <p:nvGrpSpPr>
          <p:cNvPr id="38" name="그룹 95"/>
          <p:cNvGrpSpPr/>
          <p:nvPr/>
        </p:nvGrpSpPr>
        <p:grpSpPr>
          <a:xfrm>
            <a:off x="8949405" y="1077210"/>
            <a:ext cx="45719" cy="3240000"/>
            <a:chOff x="1184449" y="1484784"/>
            <a:chExt cx="45719" cy="2670772"/>
          </a:xfrm>
        </p:grpSpPr>
        <p:cxnSp>
          <p:nvCxnSpPr>
            <p:cNvPr id="39" name="직선 연결선 38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grpSp>
        <p:nvGrpSpPr>
          <p:cNvPr id="41" name="그룹 95"/>
          <p:cNvGrpSpPr/>
          <p:nvPr/>
        </p:nvGrpSpPr>
        <p:grpSpPr>
          <a:xfrm>
            <a:off x="4520972" y="1076191"/>
            <a:ext cx="45719" cy="3240000"/>
            <a:chOff x="1184449" y="1484784"/>
            <a:chExt cx="45719" cy="2670772"/>
          </a:xfrm>
        </p:grpSpPr>
        <p:cxnSp>
          <p:nvCxnSpPr>
            <p:cNvPr id="42" name="직선 연결선 41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69" y="2193078"/>
            <a:ext cx="1863642" cy="8961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68" y="2193077"/>
            <a:ext cx="1847850" cy="8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350"/>
            <a:ext cx="5685812" cy="4016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API Interface : Actors – Dynamic </a:t>
            </a:r>
            <a:endParaRPr lang="ko-KR" altLang="en-US" sz="20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613" y="891730"/>
            <a:ext cx="434511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2.8.1</a:t>
            </a:r>
            <a:endParaRPr lang="ko-KR" altLang="en-US" sz="16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638" y="1233250"/>
            <a:ext cx="4165384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NxActorDesc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actorDesc</a:t>
            </a:r>
            <a:r>
              <a:rPr lang="en-US" altLang="ko-KR" sz="900" dirty="0">
                <a:solidFill>
                  <a:schemeClr val="bg1"/>
                </a:solidFill>
              </a:rPr>
              <a:t>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NxBodyDesc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bodyDesc</a:t>
            </a:r>
            <a:r>
              <a:rPr lang="en-US" altLang="ko-KR" sz="900" dirty="0">
                <a:solidFill>
                  <a:schemeClr val="bg1"/>
                </a:solidFill>
              </a:rPr>
              <a:t>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 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NxBoxShapeDesc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boxDesc</a:t>
            </a:r>
            <a:r>
              <a:rPr lang="en-US" altLang="ko-KR" sz="900" dirty="0">
                <a:solidFill>
                  <a:schemeClr val="bg1"/>
                </a:solidFill>
              </a:rPr>
              <a:t>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boxDesc.dimensions</a:t>
            </a:r>
            <a:r>
              <a:rPr lang="en-US" altLang="ko-KR" sz="900" dirty="0">
                <a:solidFill>
                  <a:schemeClr val="bg1"/>
                </a:solidFill>
              </a:rPr>
              <a:t>	= NxVec3(1.5f, 1.5f, 1.5f);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actorDesc.shapes.pushBack</a:t>
            </a:r>
            <a:r>
              <a:rPr lang="en-US" altLang="ko-KR" sz="900" dirty="0">
                <a:solidFill>
                  <a:schemeClr val="bg1"/>
                </a:solidFill>
              </a:rPr>
              <a:t>(&amp;</a:t>
            </a:r>
            <a:r>
              <a:rPr lang="en-US" altLang="ko-KR" sz="900" dirty="0" err="1">
                <a:solidFill>
                  <a:schemeClr val="bg1"/>
                </a:solidFill>
              </a:rPr>
              <a:t>boxDesc</a:t>
            </a:r>
            <a:r>
              <a:rPr lang="en-US" altLang="ko-KR" sz="900" dirty="0">
                <a:solidFill>
                  <a:schemeClr val="bg1"/>
                </a:solidFill>
              </a:rPr>
              <a:t>);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 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actorDesc.density</a:t>
            </a:r>
            <a:r>
              <a:rPr lang="en-US" altLang="ko-KR" sz="900" dirty="0">
                <a:solidFill>
                  <a:schemeClr val="bg1"/>
                </a:solidFill>
              </a:rPr>
              <a:t>		= 1.0f;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actorDesc.body</a:t>
            </a:r>
            <a:r>
              <a:rPr lang="en-US" altLang="ko-KR" sz="900" dirty="0">
                <a:solidFill>
                  <a:schemeClr val="bg1"/>
                </a:solidFill>
              </a:rPr>
              <a:t>		= &amp;</a:t>
            </a:r>
            <a:r>
              <a:rPr lang="en-US" altLang="ko-KR" sz="900" dirty="0" err="1">
                <a:solidFill>
                  <a:schemeClr val="bg1"/>
                </a:solidFill>
              </a:rPr>
              <a:t>bodyDesc</a:t>
            </a:r>
            <a:r>
              <a:rPr lang="en-US" altLang="ko-KR" sz="900" dirty="0">
                <a:solidFill>
                  <a:schemeClr val="bg1"/>
                </a:solidFill>
              </a:rPr>
              <a:t>; 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actorDesc.globalPose.t	= NxVec3(3.0f, 0.0f, 0.0f);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 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NxActor</a:t>
            </a:r>
            <a:r>
              <a:rPr lang="en-US" altLang="ko-KR" sz="900" dirty="0">
                <a:solidFill>
                  <a:schemeClr val="bg1"/>
                </a:solidFill>
              </a:rPr>
              <a:t> *</a:t>
            </a:r>
            <a:r>
              <a:rPr lang="en-US" altLang="ko-KR" sz="900" dirty="0" err="1">
                <a:solidFill>
                  <a:schemeClr val="bg1"/>
                </a:solidFill>
              </a:rPr>
              <a:t>pActor</a:t>
            </a:r>
            <a:r>
              <a:rPr lang="en-US" altLang="ko-KR" sz="900" dirty="0">
                <a:solidFill>
                  <a:schemeClr val="bg1"/>
                </a:solidFill>
              </a:rPr>
              <a:t> = </a:t>
            </a:r>
            <a:r>
              <a:rPr lang="en-US" altLang="ko-KR" sz="900" dirty="0" err="1">
                <a:solidFill>
                  <a:schemeClr val="bg1"/>
                </a:solidFill>
              </a:rPr>
              <a:t>gScene</a:t>
            </a:r>
            <a:r>
              <a:rPr lang="en-US" altLang="ko-KR" sz="900" dirty="0">
                <a:solidFill>
                  <a:schemeClr val="bg1"/>
                </a:solidFill>
              </a:rPr>
              <a:t>-&gt;</a:t>
            </a:r>
            <a:r>
              <a:rPr lang="en-US" altLang="ko-KR" sz="900" dirty="0" err="1">
                <a:solidFill>
                  <a:schemeClr val="bg1"/>
                </a:solidFill>
              </a:rPr>
              <a:t>createActor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actorDesc</a:t>
            </a:r>
            <a:r>
              <a:rPr lang="en-US" altLang="ko-KR" sz="900" dirty="0">
                <a:solidFill>
                  <a:schemeClr val="bg1"/>
                </a:solidFill>
              </a:rPr>
              <a:t>);</a:t>
            </a:r>
            <a:endParaRPr lang="ko-KR" altLang="ko-KR" sz="90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2430" y="904875"/>
            <a:ext cx="434511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3.3.4</a:t>
            </a:r>
            <a:endParaRPr lang="ko-KR" altLang="en-US" sz="16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5" name="그룹 95"/>
          <p:cNvGrpSpPr/>
          <p:nvPr/>
        </p:nvGrpSpPr>
        <p:grpSpPr>
          <a:xfrm>
            <a:off x="178346" y="1077210"/>
            <a:ext cx="45719" cy="3240001"/>
            <a:chOff x="1184449" y="1484784"/>
            <a:chExt cx="45719" cy="2670772"/>
          </a:xfrm>
        </p:grpSpPr>
        <p:cxnSp>
          <p:nvCxnSpPr>
            <p:cNvPr id="36" name="직선 연결선 35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grpSp>
        <p:nvGrpSpPr>
          <p:cNvPr id="38" name="그룹 95"/>
          <p:cNvGrpSpPr/>
          <p:nvPr/>
        </p:nvGrpSpPr>
        <p:grpSpPr>
          <a:xfrm>
            <a:off x="8949405" y="1077210"/>
            <a:ext cx="45719" cy="3240000"/>
            <a:chOff x="1184449" y="1484784"/>
            <a:chExt cx="45719" cy="2670772"/>
          </a:xfrm>
        </p:grpSpPr>
        <p:cxnSp>
          <p:nvCxnSpPr>
            <p:cNvPr id="39" name="직선 연결선 38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grpSp>
        <p:nvGrpSpPr>
          <p:cNvPr id="41" name="그룹 95"/>
          <p:cNvGrpSpPr/>
          <p:nvPr/>
        </p:nvGrpSpPr>
        <p:grpSpPr>
          <a:xfrm>
            <a:off x="4520972" y="1076191"/>
            <a:ext cx="45719" cy="3240000"/>
            <a:chOff x="1184449" y="1484784"/>
            <a:chExt cx="45719" cy="2670772"/>
          </a:xfrm>
        </p:grpSpPr>
        <p:cxnSp>
          <p:nvCxnSpPr>
            <p:cNvPr id="42" name="직선 연결선 41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66949" y="1227771"/>
            <a:ext cx="4165384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PxRigidDynamic</a:t>
            </a:r>
            <a:r>
              <a:rPr lang="en-US" altLang="ko-KR" sz="900" dirty="0">
                <a:solidFill>
                  <a:schemeClr val="bg1"/>
                </a:solidFill>
              </a:rPr>
              <a:t>* dynamic = 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	</a:t>
            </a:r>
            <a:r>
              <a:rPr lang="en-US" altLang="ko-KR" sz="900" dirty="0" err="1">
                <a:solidFill>
                  <a:schemeClr val="bg1"/>
                </a:solidFill>
              </a:rPr>
              <a:t>PxCreateDynamic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sdk</a:t>
            </a:r>
            <a:r>
              <a:rPr lang="en-US" altLang="ko-KR" sz="900" dirty="0">
                <a:solidFill>
                  <a:schemeClr val="bg1"/>
                </a:solidFill>
              </a:rPr>
              <a:t>, trans, </a:t>
            </a:r>
            <a:r>
              <a:rPr lang="en-US" altLang="ko-KR" sz="900" dirty="0" err="1">
                <a:solidFill>
                  <a:schemeClr val="bg1"/>
                </a:solidFill>
              </a:rPr>
              <a:t>geom</a:t>
            </a:r>
            <a:r>
              <a:rPr lang="en-US" altLang="ko-KR" sz="900" dirty="0">
                <a:solidFill>
                  <a:schemeClr val="bg1"/>
                </a:solidFill>
              </a:rPr>
              <a:t>, *material, 1.0f);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PxRigidDynamic</a:t>
            </a:r>
            <a:r>
              <a:rPr lang="en-US" altLang="ko-KR" sz="900" dirty="0">
                <a:solidFill>
                  <a:schemeClr val="bg1"/>
                </a:solidFill>
              </a:rPr>
              <a:t>* dynamic = 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	</a:t>
            </a:r>
            <a:r>
              <a:rPr lang="en-US" altLang="ko-KR" sz="900" dirty="0" err="1">
                <a:solidFill>
                  <a:schemeClr val="bg1"/>
                </a:solidFill>
              </a:rPr>
              <a:t>sdk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  <a:r>
              <a:rPr lang="en-US" altLang="ko-KR" sz="900" dirty="0" err="1">
                <a:solidFill>
                  <a:schemeClr val="bg1"/>
                </a:solidFill>
              </a:rPr>
              <a:t>createRigidDynamic</a:t>
            </a:r>
            <a:r>
              <a:rPr lang="en-US" altLang="ko-KR" sz="900" dirty="0">
                <a:solidFill>
                  <a:schemeClr val="bg1"/>
                </a:solidFill>
              </a:rPr>
              <a:t>(trans);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PxShape</a:t>
            </a:r>
            <a:r>
              <a:rPr lang="en-US" altLang="ko-KR" sz="900" dirty="0">
                <a:solidFill>
                  <a:schemeClr val="bg1"/>
                </a:solidFill>
              </a:rPr>
              <a:t>* box = </a:t>
            </a:r>
            <a:r>
              <a:rPr lang="en-US" altLang="ko-KR" sz="900" dirty="0" err="1">
                <a:solidFill>
                  <a:schemeClr val="bg1"/>
                </a:solidFill>
              </a:rPr>
              <a:t>sdk.createShape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geom</a:t>
            </a:r>
            <a:r>
              <a:rPr lang="en-US" altLang="ko-KR" sz="900" dirty="0">
                <a:solidFill>
                  <a:schemeClr val="bg1"/>
                </a:solidFill>
              </a:rPr>
              <a:t>, material, true);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dynamic-&gt;</a:t>
            </a:r>
            <a:r>
              <a:rPr lang="en-US" altLang="ko-KR" sz="900" dirty="0" err="1">
                <a:solidFill>
                  <a:schemeClr val="bg1"/>
                </a:solidFill>
              </a:rPr>
              <a:t>attachShape</a:t>
            </a:r>
            <a:r>
              <a:rPr lang="en-US" altLang="ko-KR" sz="900" dirty="0">
                <a:solidFill>
                  <a:schemeClr val="bg1"/>
                </a:solidFill>
              </a:rPr>
              <a:t>(box);</a:t>
            </a:r>
          </a:p>
          <a:p>
            <a:r>
              <a:rPr lang="en-US" altLang="ko-KR" sz="900" dirty="0" err="1">
                <a:solidFill>
                  <a:schemeClr val="bg1"/>
                </a:solidFill>
              </a:rPr>
              <a:t>PxRigidBodyExt</a:t>
            </a:r>
            <a:r>
              <a:rPr lang="en-US" altLang="ko-KR" sz="900" dirty="0">
                <a:solidFill>
                  <a:schemeClr val="bg1"/>
                </a:solidFill>
              </a:rPr>
              <a:t>::</a:t>
            </a:r>
            <a:r>
              <a:rPr lang="en-US" altLang="ko-KR" sz="900" dirty="0" err="1">
                <a:solidFill>
                  <a:schemeClr val="bg1"/>
                </a:solidFill>
              </a:rPr>
              <a:t>updateMassAndInertia</a:t>
            </a:r>
            <a:r>
              <a:rPr lang="en-US" altLang="ko-KR" sz="9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shape-&gt;release();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dynamic-&gt;</a:t>
            </a:r>
            <a:r>
              <a:rPr lang="en-US" altLang="ko-KR" sz="900" dirty="0" err="1">
                <a:solidFill>
                  <a:schemeClr val="bg1"/>
                </a:solidFill>
              </a:rPr>
              <a:t>setAngularDamping</a:t>
            </a:r>
            <a:r>
              <a:rPr lang="en-US" altLang="ko-KR" sz="900" dirty="0">
                <a:solidFill>
                  <a:schemeClr val="bg1"/>
                </a:solidFill>
              </a:rPr>
              <a:t>(0.5f);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dynamic-&gt;</a:t>
            </a:r>
            <a:r>
              <a:rPr lang="en-US" altLang="ko-KR" sz="900" dirty="0" err="1">
                <a:solidFill>
                  <a:schemeClr val="bg1"/>
                </a:solidFill>
              </a:rPr>
              <a:t>setLinearVelocity</a:t>
            </a:r>
            <a:r>
              <a:rPr lang="en-US" altLang="ko-KR" sz="900" dirty="0">
                <a:solidFill>
                  <a:schemeClr val="bg1"/>
                </a:solidFill>
              </a:rPr>
              <a:t>(velocity);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gScene</a:t>
            </a:r>
            <a:r>
              <a:rPr lang="en-US" altLang="ko-KR" sz="900" dirty="0">
                <a:solidFill>
                  <a:schemeClr val="bg1"/>
                </a:solidFill>
              </a:rPr>
              <a:t>-&gt;</a:t>
            </a:r>
            <a:r>
              <a:rPr lang="en-US" altLang="ko-KR" sz="900" dirty="0" err="1">
                <a:solidFill>
                  <a:schemeClr val="bg1"/>
                </a:solidFill>
              </a:rPr>
              <a:t>addActor</a:t>
            </a:r>
            <a:r>
              <a:rPr lang="en-US" altLang="ko-KR" sz="900" dirty="0">
                <a:solidFill>
                  <a:schemeClr val="bg1"/>
                </a:solidFill>
              </a:rPr>
              <a:t>(*dynamic);</a:t>
            </a: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258968148"/>
              </p:ext>
            </p:extLst>
          </p:nvPr>
        </p:nvGraphicFramePr>
        <p:xfrm>
          <a:off x="284638" y="4423605"/>
          <a:ext cx="4079577" cy="432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4" name="다이어그램 23"/>
          <p:cNvGraphicFramePr/>
          <p:nvPr>
            <p:extLst>
              <p:ext uri="{D42A27DB-BD31-4B8C-83A1-F6EECF244321}">
                <p14:modId xmlns:p14="http://schemas.microsoft.com/office/powerpoint/2010/main" val="4286227138"/>
              </p:ext>
            </p:extLst>
          </p:nvPr>
        </p:nvGraphicFramePr>
        <p:xfrm>
          <a:off x="4709852" y="4423605"/>
          <a:ext cx="4079577" cy="432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4674432" y="1243429"/>
            <a:ext cx="4165384" cy="388017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688221" y="1740316"/>
            <a:ext cx="4165384" cy="155547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4638" y="2387965"/>
            <a:ext cx="4165384" cy="144726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350"/>
            <a:ext cx="5685812" cy="4016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API Interface : Actors – Static </a:t>
            </a:r>
            <a:endParaRPr lang="ko-KR" altLang="en-US" sz="20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613" y="891730"/>
            <a:ext cx="434511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2.8.1</a:t>
            </a:r>
            <a:endParaRPr lang="ko-KR" altLang="en-US" sz="16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638" y="1233250"/>
            <a:ext cx="4165384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NxActorDesc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actorDesc</a:t>
            </a:r>
            <a:r>
              <a:rPr lang="en-US" altLang="ko-KR" sz="900" dirty="0">
                <a:solidFill>
                  <a:schemeClr val="bg1"/>
                </a:solidFill>
              </a:rPr>
              <a:t>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NxBodyDesc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bodyDesc</a:t>
            </a:r>
            <a:r>
              <a:rPr lang="en-US" altLang="ko-KR" sz="900" dirty="0">
                <a:solidFill>
                  <a:schemeClr val="bg1"/>
                </a:solidFill>
              </a:rPr>
              <a:t>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 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NxBoxShapeDesc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boxDesc</a:t>
            </a:r>
            <a:r>
              <a:rPr lang="en-US" altLang="ko-KR" sz="900" dirty="0">
                <a:solidFill>
                  <a:schemeClr val="bg1"/>
                </a:solidFill>
              </a:rPr>
              <a:t>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boxDesc.dimensions</a:t>
            </a:r>
            <a:r>
              <a:rPr lang="en-US" altLang="ko-KR" sz="900" dirty="0">
                <a:solidFill>
                  <a:schemeClr val="bg1"/>
                </a:solidFill>
              </a:rPr>
              <a:t>	= NxVec3(1.5f, 1.5f, 1.5f);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actorDesc.shapes.pushBack</a:t>
            </a:r>
            <a:r>
              <a:rPr lang="en-US" altLang="ko-KR" sz="900" dirty="0">
                <a:solidFill>
                  <a:schemeClr val="bg1"/>
                </a:solidFill>
              </a:rPr>
              <a:t>(&amp;</a:t>
            </a:r>
            <a:r>
              <a:rPr lang="en-US" altLang="ko-KR" sz="900" dirty="0" err="1">
                <a:solidFill>
                  <a:schemeClr val="bg1"/>
                </a:solidFill>
              </a:rPr>
              <a:t>boxDesc</a:t>
            </a:r>
            <a:r>
              <a:rPr lang="en-US" altLang="ko-KR" sz="900" dirty="0">
                <a:solidFill>
                  <a:schemeClr val="bg1"/>
                </a:solidFill>
              </a:rPr>
              <a:t>);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 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actorDesc.density</a:t>
            </a:r>
            <a:r>
              <a:rPr lang="en-US" altLang="ko-KR" sz="900" dirty="0">
                <a:solidFill>
                  <a:schemeClr val="bg1"/>
                </a:solidFill>
              </a:rPr>
              <a:t>		= 1.0f;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actorDesc.body</a:t>
            </a:r>
            <a:r>
              <a:rPr lang="en-US" altLang="ko-KR" sz="900" dirty="0">
                <a:solidFill>
                  <a:schemeClr val="bg1"/>
                </a:solidFill>
              </a:rPr>
              <a:t>		= NULL; 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actorDesc.globalPose.t	= NxVec3(3.0f, 0.0f, 0.0f);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 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NxActor</a:t>
            </a:r>
            <a:r>
              <a:rPr lang="en-US" altLang="ko-KR" sz="900" dirty="0">
                <a:solidFill>
                  <a:schemeClr val="bg1"/>
                </a:solidFill>
              </a:rPr>
              <a:t> *</a:t>
            </a:r>
            <a:r>
              <a:rPr lang="en-US" altLang="ko-KR" sz="900" dirty="0" err="1">
                <a:solidFill>
                  <a:schemeClr val="bg1"/>
                </a:solidFill>
              </a:rPr>
              <a:t>pActor</a:t>
            </a:r>
            <a:r>
              <a:rPr lang="en-US" altLang="ko-KR" sz="900" dirty="0">
                <a:solidFill>
                  <a:schemeClr val="bg1"/>
                </a:solidFill>
              </a:rPr>
              <a:t> = </a:t>
            </a:r>
            <a:r>
              <a:rPr lang="en-US" altLang="ko-KR" sz="900" dirty="0" err="1">
                <a:solidFill>
                  <a:schemeClr val="bg1"/>
                </a:solidFill>
              </a:rPr>
              <a:t>gScene</a:t>
            </a:r>
            <a:r>
              <a:rPr lang="en-US" altLang="ko-KR" sz="900" dirty="0">
                <a:solidFill>
                  <a:schemeClr val="bg1"/>
                </a:solidFill>
              </a:rPr>
              <a:t>-&gt;</a:t>
            </a:r>
            <a:r>
              <a:rPr lang="en-US" altLang="ko-KR" sz="900" dirty="0" err="1">
                <a:solidFill>
                  <a:schemeClr val="bg1"/>
                </a:solidFill>
              </a:rPr>
              <a:t>createActor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actorDesc</a:t>
            </a:r>
            <a:r>
              <a:rPr lang="en-US" altLang="ko-KR" sz="900" dirty="0">
                <a:solidFill>
                  <a:schemeClr val="bg1"/>
                </a:solidFill>
              </a:rPr>
              <a:t>);</a:t>
            </a:r>
            <a:endParaRPr lang="ko-KR" altLang="ko-KR" sz="90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2430" y="904875"/>
            <a:ext cx="434511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3.3.4</a:t>
            </a:r>
            <a:endParaRPr lang="ko-KR" altLang="en-US" sz="16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5" name="그룹 95"/>
          <p:cNvGrpSpPr/>
          <p:nvPr/>
        </p:nvGrpSpPr>
        <p:grpSpPr>
          <a:xfrm>
            <a:off x="178346" y="1077210"/>
            <a:ext cx="45719" cy="3240001"/>
            <a:chOff x="1184449" y="1484784"/>
            <a:chExt cx="45719" cy="2670772"/>
          </a:xfrm>
        </p:grpSpPr>
        <p:cxnSp>
          <p:nvCxnSpPr>
            <p:cNvPr id="36" name="직선 연결선 35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grpSp>
        <p:nvGrpSpPr>
          <p:cNvPr id="38" name="그룹 95"/>
          <p:cNvGrpSpPr/>
          <p:nvPr/>
        </p:nvGrpSpPr>
        <p:grpSpPr>
          <a:xfrm>
            <a:off x="8949405" y="1077210"/>
            <a:ext cx="45719" cy="3240000"/>
            <a:chOff x="1184449" y="1484784"/>
            <a:chExt cx="45719" cy="2670772"/>
          </a:xfrm>
        </p:grpSpPr>
        <p:cxnSp>
          <p:nvCxnSpPr>
            <p:cNvPr id="39" name="직선 연결선 38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grpSp>
        <p:nvGrpSpPr>
          <p:cNvPr id="41" name="그룹 95"/>
          <p:cNvGrpSpPr/>
          <p:nvPr/>
        </p:nvGrpSpPr>
        <p:grpSpPr>
          <a:xfrm>
            <a:off x="4520972" y="1076191"/>
            <a:ext cx="45719" cy="3240000"/>
            <a:chOff x="1184449" y="1484784"/>
            <a:chExt cx="45719" cy="2670772"/>
          </a:xfrm>
        </p:grpSpPr>
        <p:cxnSp>
          <p:nvCxnSpPr>
            <p:cNvPr id="42" name="직선 연결선 41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66949" y="1227771"/>
            <a:ext cx="4165384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PxRigidStatic</a:t>
            </a:r>
            <a:r>
              <a:rPr lang="en-US" altLang="ko-KR" sz="900" dirty="0">
                <a:solidFill>
                  <a:schemeClr val="bg1"/>
                </a:solidFill>
              </a:rPr>
              <a:t>* static = 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	</a:t>
            </a:r>
            <a:r>
              <a:rPr lang="en-US" altLang="ko-KR" sz="900" dirty="0" err="1">
                <a:solidFill>
                  <a:schemeClr val="bg1"/>
                </a:solidFill>
              </a:rPr>
              <a:t>PxCreateStatic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sdk</a:t>
            </a:r>
            <a:r>
              <a:rPr lang="en-US" altLang="ko-KR" sz="900" dirty="0">
                <a:solidFill>
                  <a:schemeClr val="bg1"/>
                </a:solidFill>
              </a:rPr>
              <a:t>, trans, </a:t>
            </a:r>
            <a:r>
              <a:rPr lang="en-US" altLang="ko-KR" sz="900" dirty="0" err="1">
                <a:solidFill>
                  <a:schemeClr val="bg1"/>
                </a:solidFill>
              </a:rPr>
              <a:t>geom</a:t>
            </a:r>
            <a:r>
              <a:rPr lang="en-US" altLang="ko-KR" sz="900" dirty="0">
                <a:solidFill>
                  <a:schemeClr val="bg1"/>
                </a:solidFill>
              </a:rPr>
              <a:t>, *material, 1.0f);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PxRigidStatic</a:t>
            </a:r>
            <a:r>
              <a:rPr lang="en-US" altLang="ko-KR" sz="900" dirty="0">
                <a:solidFill>
                  <a:schemeClr val="bg1"/>
                </a:solidFill>
              </a:rPr>
              <a:t>* static = 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	</a:t>
            </a:r>
            <a:r>
              <a:rPr lang="en-US" altLang="ko-KR" sz="900" dirty="0" err="1">
                <a:solidFill>
                  <a:schemeClr val="bg1"/>
                </a:solidFill>
              </a:rPr>
              <a:t>sdk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  <a:r>
              <a:rPr lang="en-US" altLang="ko-KR" sz="900" dirty="0" err="1">
                <a:solidFill>
                  <a:schemeClr val="bg1"/>
                </a:solidFill>
              </a:rPr>
              <a:t>createRigidStatic</a:t>
            </a:r>
            <a:r>
              <a:rPr lang="en-US" altLang="ko-KR" sz="900" dirty="0">
                <a:solidFill>
                  <a:schemeClr val="bg1"/>
                </a:solidFill>
              </a:rPr>
              <a:t>(trans);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PxShape</a:t>
            </a:r>
            <a:r>
              <a:rPr lang="en-US" altLang="ko-KR" sz="900" dirty="0">
                <a:solidFill>
                  <a:schemeClr val="bg1"/>
                </a:solidFill>
              </a:rPr>
              <a:t>* box = </a:t>
            </a:r>
            <a:r>
              <a:rPr lang="en-US" altLang="ko-KR" sz="900" dirty="0" err="1">
                <a:solidFill>
                  <a:schemeClr val="bg1"/>
                </a:solidFill>
              </a:rPr>
              <a:t>sdk.createShape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geom</a:t>
            </a:r>
            <a:r>
              <a:rPr lang="en-US" altLang="ko-KR" sz="900" dirty="0">
                <a:solidFill>
                  <a:schemeClr val="bg1"/>
                </a:solidFill>
              </a:rPr>
              <a:t>, material, true);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dynamic-&gt;</a:t>
            </a:r>
            <a:r>
              <a:rPr lang="en-US" altLang="ko-KR" sz="900" dirty="0" err="1">
                <a:solidFill>
                  <a:schemeClr val="bg1"/>
                </a:solidFill>
              </a:rPr>
              <a:t>attachShape</a:t>
            </a:r>
            <a:r>
              <a:rPr lang="en-US" altLang="ko-KR" sz="900" dirty="0">
                <a:solidFill>
                  <a:schemeClr val="bg1"/>
                </a:solidFill>
              </a:rPr>
              <a:t>(box);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shape-&gt;release();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gScene</a:t>
            </a:r>
            <a:r>
              <a:rPr lang="en-US" altLang="ko-KR" sz="900" dirty="0">
                <a:solidFill>
                  <a:schemeClr val="bg1"/>
                </a:solidFill>
              </a:rPr>
              <a:t>-&gt;</a:t>
            </a:r>
            <a:r>
              <a:rPr lang="en-US" altLang="ko-KR" sz="900" dirty="0" err="1">
                <a:solidFill>
                  <a:schemeClr val="bg1"/>
                </a:solidFill>
              </a:rPr>
              <a:t>addActor</a:t>
            </a:r>
            <a:r>
              <a:rPr lang="en-US" altLang="ko-KR" sz="900" dirty="0">
                <a:solidFill>
                  <a:schemeClr val="bg1"/>
                </a:solidFill>
              </a:rPr>
              <a:t>(*static);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84638" y="2387965"/>
            <a:ext cx="4165384" cy="144726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66949" y="1243429"/>
            <a:ext cx="4165384" cy="322896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4432" y="1809065"/>
            <a:ext cx="4165384" cy="86835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83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350"/>
            <a:ext cx="5685812" cy="4016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API Interface : Actors – Kinematic </a:t>
            </a:r>
            <a:endParaRPr lang="ko-KR" altLang="en-US" sz="20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613" y="891730"/>
            <a:ext cx="434511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2.8.1</a:t>
            </a:r>
            <a:endParaRPr lang="ko-KR" altLang="en-US" sz="16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638" y="1233250"/>
            <a:ext cx="4165384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NxActorDesc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actorDesc</a:t>
            </a:r>
            <a:r>
              <a:rPr lang="en-US" altLang="ko-KR" sz="900" dirty="0">
                <a:solidFill>
                  <a:schemeClr val="bg1"/>
                </a:solidFill>
              </a:rPr>
              <a:t>;</a:t>
            </a:r>
          </a:p>
          <a:p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NxBodyDesc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bodyDesc</a:t>
            </a:r>
            <a:r>
              <a:rPr lang="en-US" altLang="ko-KR" sz="900" dirty="0">
                <a:solidFill>
                  <a:schemeClr val="bg1"/>
                </a:solidFill>
              </a:rPr>
              <a:t>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bodyDesc.flags</a:t>
            </a:r>
            <a:r>
              <a:rPr lang="en-US" altLang="ko-KR" sz="900" dirty="0">
                <a:solidFill>
                  <a:schemeClr val="bg1"/>
                </a:solidFill>
              </a:rPr>
              <a:t>		|= NX_BF_KINEMATIC;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	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NxCapsuleShapeDesc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capsuleDesc</a:t>
            </a:r>
            <a:r>
              <a:rPr lang="en-US" altLang="ko-KR" sz="900" dirty="0">
                <a:solidFill>
                  <a:schemeClr val="bg1"/>
                </a:solidFill>
              </a:rPr>
              <a:t>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capsuleDesc.radius</a:t>
            </a:r>
            <a:r>
              <a:rPr lang="en-US" altLang="ko-KR" sz="900" dirty="0">
                <a:solidFill>
                  <a:schemeClr val="bg1"/>
                </a:solidFill>
              </a:rPr>
              <a:t>	= 1.0f;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capsuleDesc.height</a:t>
            </a:r>
            <a:r>
              <a:rPr lang="en-US" altLang="ko-KR" sz="900" dirty="0">
                <a:solidFill>
                  <a:schemeClr val="bg1"/>
                </a:solidFill>
              </a:rPr>
              <a:t>	= 1.5f;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actorDesc.shapes.pushBack</a:t>
            </a:r>
            <a:r>
              <a:rPr lang="en-US" altLang="ko-KR" sz="900" dirty="0">
                <a:solidFill>
                  <a:schemeClr val="bg1"/>
                </a:solidFill>
              </a:rPr>
              <a:t>(&amp;</a:t>
            </a:r>
            <a:r>
              <a:rPr lang="en-US" altLang="ko-KR" sz="900" dirty="0" err="1">
                <a:solidFill>
                  <a:schemeClr val="bg1"/>
                </a:solidFill>
              </a:rPr>
              <a:t>capsuleDesc</a:t>
            </a:r>
            <a:r>
              <a:rPr lang="en-US" altLang="ko-KR" sz="900" dirty="0">
                <a:solidFill>
                  <a:schemeClr val="bg1"/>
                </a:solidFill>
              </a:rPr>
              <a:t>);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 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actorDesc.density</a:t>
            </a:r>
            <a:r>
              <a:rPr lang="en-US" altLang="ko-KR" sz="900" dirty="0">
                <a:solidFill>
                  <a:schemeClr val="bg1"/>
                </a:solidFill>
              </a:rPr>
              <a:t>		= 1.0f;</a:t>
            </a:r>
          </a:p>
          <a:p>
            <a:r>
              <a:rPr lang="en-US" altLang="ko-KR" sz="900" dirty="0" err="1">
                <a:solidFill>
                  <a:schemeClr val="bg1"/>
                </a:solidFill>
              </a:rPr>
              <a:t>actorDesc.body</a:t>
            </a:r>
            <a:r>
              <a:rPr lang="en-US" altLang="ko-KR" sz="900" dirty="0">
                <a:solidFill>
                  <a:schemeClr val="bg1"/>
                </a:solidFill>
              </a:rPr>
              <a:t>		= &amp;</a:t>
            </a:r>
            <a:r>
              <a:rPr lang="en-US" altLang="ko-KR" sz="900" dirty="0" err="1">
                <a:solidFill>
                  <a:schemeClr val="bg1"/>
                </a:solidFill>
              </a:rPr>
              <a:t>bodyDesc</a:t>
            </a:r>
            <a:r>
              <a:rPr lang="en-US" altLang="ko-KR" sz="900" dirty="0">
                <a:solidFill>
                  <a:schemeClr val="bg1"/>
                </a:solidFill>
              </a:rPr>
              <a:t>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actorDesc.globalPose.t	= NxVec3(0.0f, 2.0f, 0.0f);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 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NxActor</a:t>
            </a:r>
            <a:r>
              <a:rPr lang="en-US" altLang="ko-KR" sz="900" dirty="0">
                <a:solidFill>
                  <a:schemeClr val="bg1"/>
                </a:solidFill>
              </a:rPr>
              <a:t> *</a:t>
            </a:r>
            <a:r>
              <a:rPr lang="en-US" altLang="ko-KR" sz="900" dirty="0" err="1">
                <a:solidFill>
                  <a:schemeClr val="bg1"/>
                </a:solidFill>
              </a:rPr>
              <a:t>pActor</a:t>
            </a:r>
            <a:r>
              <a:rPr lang="en-US" altLang="ko-KR" sz="900" dirty="0">
                <a:solidFill>
                  <a:schemeClr val="bg1"/>
                </a:solidFill>
              </a:rPr>
              <a:t> = </a:t>
            </a:r>
            <a:r>
              <a:rPr lang="en-US" altLang="ko-KR" sz="900" dirty="0" err="1">
                <a:solidFill>
                  <a:schemeClr val="bg1"/>
                </a:solidFill>
              </a:rPr>
              <a:t>gScene</a:t>
            </a:r>
            <a:r>
              <a:rPr lang="en-US" altLang="ko-KR" sz="900" dirty="0">
                <a:solidFill>
                  <a:schemeClr val="bg1"/>
                </a:solidFill>
              </a:rPr>
              <a:t>-&gt;</a:t>
            </a:r>
            <a:r>
              <a:rPr lang="en-US" altLang="ko-KR" sz="900" dirty="0" err="1">
                <a:solidFill>
                  <a:schemeClr val="bg1"/>
                </a:solidFill>
              </a:rPr>
              <a:t>createActor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actorDesc</a:t>
            </a:r>
            <a:r>
              <a:rPr lang="en-US" altLang="ko-KR" sz="900" dirty="0">
                <a:solidFill>
                  <a:schemeClr val="bg1"/>
                </a:solidFill>
              </a:rPr>
              <a:t>);</a:t>
            </a:r>
            <a:endParaRPr lang="ko-KR" altLang="ko-KR" sz="900">
              <a:solidFill>
                <a:schemeClr val="bg1"/>
              </a:solidFill>
            </a:endParaRPr>
          </a:p>
          <a:p>
            <a:endParaRPr lang="ko-KR" altLang="ko-KR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4622430" y="904875"/>
            <a:ext cx="434511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3.3.4</a:t>
            </a:r>
            <a:endParaRPr lang="ko-KR" altLang="en-US" sz="16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5" name="그룹 95"/>
          <p:cNvGrpSpPr/>
          <p:nvPr/>
        </p:nvGrpSpPr>
        <p:grpSpPr>
          <a:xfrm>
            <a:off x="178346" y="1077210"/>
            <a:ext cx="45719" cy="3240001"/>
            <a:chOff x="1184449" y="1484784"/>
            <a:chExt cx="45719" cy="2670772"/>
          </a:xfrm>
        </p:grpSpPr>
        <p:cxnSp>
          <p:nvCxnSpPr>
            <p:cNvPr id="36" name="직선 연결선 35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grpSp>
        <p:nvGrpSpPr>
          <p:cNvPr id="38" name="그룹 95"/>
          <p:cNvGrpSpPr/>
          <p:nvPr/>
        </p:nvGrpSpPr>
        <p:grpSpPr>
          <a:xfrm>
            <a:off x="8949405" y="1077210"/>
            <a:ext cx="45719" cy="3240000"/>
            <a:chOff x="1184449" y="1484784"/>
            <a:chExt cx="45719" cy="2670772"/>
          </a:xfrm>
        </p:grpSpPr>
        <p:cxnSp>
          <p:nvCxnSpPr>
            <p:cNvPr id="39" name="직선 연결선 38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grpSp>
        <p:nvGrpSpPr>
          <p:cNvPr id="41" name="그룹 95"/>
          <p:cNvGrpSpPr/>
          <p:nvPr/>
        </p:nvGrpSpPr>
        <p:grpSpPr>
          <a:xfrm>
            <a:off x="4520972" y="1076191"/>
            <a:ext cx="45719" cy="3240000"/>
            <a:chOff x="1184449" y="1484784"/>
            <a:chExt cx="45719" cy="2670772"/>
          </a:xfrm>
        </p:grpSpPr>
        <p:cxnSp>
          <p:nvCxnSpPr>
            <p:cNvPr id="42" name="직선 연결선 41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66949" y="1227771"/>
            <a:ext cx="4165384" cy="18928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PxRigidDynamic</a:t>
            </a:r>
            <a:r>
              <a:rPr lang="en-US" altLang="ko-KR" sz="900" dirty="0">
                <a:solidFill>
                  <a:schemeClr val="bg1"/>
                </a:solidFill>
              </a:rPr>
              <a:t>* kinematic = 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	</a:t>
            </a:r>
            <a:r>
              <a:rPr lang="en-US" altLang="ko-KR" sz="900" dirty="0" err="1">
                <a:solidFill>
                  <a:schemeClr val="bg1"/>
                </a:solidFill>
              </a:rPr>
              <a:t>PxCreateKinematic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sdk</a:t>
            </a:r>
            <a:r>
              <a:rPr lang="en-US" altLang="ko-KR" sz="900" dirty="0">
                <a:solidFill>
                  <a:schemeClr val="bg1"/>
                </a:solidFill>
              </a:rPr>
              <a:t>, trans, </a:t>
            </a:r>
            <a:r>
              <a:rPr lang="en-US" altLang="ko-KR" sz="900" dirty="0" err="1">
                <a:solidFill>
                  <a:schemeClr val="bg1"/>
                </a:solidFill>
              </a:rPr>
              <a:t>geom</a:t>
            </a:r>
            <a:r>
              <a:rPr lang="en-US" altLang="ko-KR" sz="900" dirty="0">
                <a:solidFill>
                  <a:schemeClr val="bg1"/>
                </a:solidFill>
              </a:rPr>
              <a:t>, *material, 1.0f);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PxRigidDynamic</a:t>
            </a:r>
            <a:r>
              <a:rPr lang="en-US" altLang="ko-KR" sz="900" dirty="0">
                <a:solidFill>
                  <a:schemeClr val="bg1"/>
                </a:solidFill>
              </a:rPr>
              <a:t>* kinematic = </a:t>
            </a:r>
            <a:r>
              <a:rPr lang="en-US" altLang="ko-KR" sz="900" dirty="0" err="1">
                <a:solidFill>
                  <a:schemeClr val="bg1"/>
                </a:solidFill>
              </a:rPr>
              <a:t>sdk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  <a:r>
              <a:rPr lang="en-US" altLang="ko-KR" sz="900" dirty="0" err="1">
                <a:solidFill>
                  <a:schemeClr val="bg1"/>
                </a:solidFill>
              </a:rPr>
              <a:t>createRigidDynamic</a:t>
            </a:r>
            <a:r>
              <a:rPr lang="en-US" altLang="ko-KR" sz="900" dirty="0">
                <a:solidFill>
                  <a:schemeClr val="bg1"/>
                </a:solidFill>
              </a:rPr>
              <a:t>(trans);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Kinematic-&gt;</a:t>
            </a:r>
            <a:r>
              <a:rPr lang="en-US" altLang="ko-KR" sz="900" dirty="0" err="1">
                <a:solidFill>
                  <a:schemeClr val="bg1"/>
                </a:solidFill>
              </a:rPr>
              <a:t>setRigidBodyFlag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PxRigidBodyFlag</a:t>
            </a:r>
            <a:r>
              <a:rPr lang="en-US" altLang="ko-KR" sz="900" dirty="0">
                <a:solidFill>
                  <a:schemeClr val="bg1"/>
                </a:solidFill>
              </a:rPr>
              <a:t>::</a:t>
            </a:r>
            <a:r>
              <a:rPr lang="en-US" altLang="ko-KR" sz="900" dirty="0" err="1">
                <a:solidFill>
                  <a:schemeClr val="bg1"/>
                </a:solidFill>
              </a:rPr>
              <a:t>eKINEMATIC</a:t>
            </a:r>
            <a:r>
              <a:rPr lang="en-US" altLang="ko-KR" sz="900" dirty="0">
                <a:solidFill>
                  <a:schemeClr val="bg1"/>
                </a:solidFill>
              </a:rPr>
              <a:t>, true)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PxShape</a:t>
            </a:r>
            <a:r>
              <a:rPr lang="en-US" altLang="ko-KR" sz="900" dirty="0">
                <a:solidFill>
                  <a:schemeClr val="bg1"/>
                </a:solidFill>
              </a:rPr>
              <a:t>* sphere = </a:t>
            </a:r>
            <a:r>
              <a:rPr lang="en-US" altLang="ko-KR" sz="900" dirty="0" err="1">
                <a:solidFill>
                  <a:schemeClr val="bg1"/>
                </a:solidFill>
              </a:rPr>
              <a:t>sdk.createShape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geom</a:t>
            </a:r>
            <a:r>
              <a:rPr lang="en-US" altLang="ko-KR" sz="900" dirty="0">
                <a:solidFill>
                  <a:schemeClr val="bg1"/>
                </a:solidFill>
              </a:rPr>
              <a:t>, material, true);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kinematic-&gt;</a:t>
            </a:r>
            <a:r>
              <a:rPr lang="en-US" altLang="ko-KR" sz="900" dirty="0" err="1">
                <a:solidFill>
                  <a:schemeClr val="bg1"/>
                </a:solidFill>
              </a:rPr>
              <a:t>attachShape</a:t>
            </a:r>
            <a:r>
              <a:rPr lang="en-US" altLang="ko-KR" sz="900" dirty="0">
                <a:solidFill>
                  <a:schemeClr val="bg1"/>
                </a:solidFill>
              </a:rPr>
              <a:t>(sphere);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shape-&gt;release();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gScene</a:t>
            </a:r>
            <a:r>
              <a:rPr lang="en-US" altLang="ko-KR" sz="900" dirty="0">
                <a:solidFill>
                  <a:schemeClr val="bg1"/>
                </a:solidFill>
              </a:rPr>
              <a:t>-&gt;</a:t>
            </a:r>
            <a:r>
              <a:rPr lang="en-US" altLang="ko-KR" sz="900" dirty="0" err="1">
                <a:solidFill>
                  <a:schemeClr val="bg1"/>
                </a:solidFill>
              </a:rPr>
              <a:t>addActor</a:t>
            </a:r>
            <a:r>
              <a:rPr lang="en-US" altLang="ko-KR" sz="900" dirty="0">
                <a:solidFill>
                  <a:schemeClr val="bg1"/>
                </a:solidFill>
              </a:rPr>
              <a:t>(*dynamic);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2472" y="1703756"/>
            <a:ext cx="4165384" cy="144726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27263" y="1252133"/>
            <a:ext cx="4165384" cy="366157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27263" y="1776119"/>
            <a:ext cx="4165384" cy="109865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2472" y="2795825"/>
            <a:ext cx="4165384" cy="144726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다이어그램 30"/>
          <p:cNvGraphicFramePr/>
          <p:nvPr>
            <p:extLst>
              <p:ext uri="{D42A27DB-BD31-4B8C-83A1-F6EECF244321}">
                <p14:modId xmlns:p14="http://schemas.microsoft.com/office/powerpoint/2010/main" val="3988446749"/>
              </p:ext>
            </p:extLst>
          </p:nvPr>
        </p:nvGraphicFramePr>
        <p:xfrm>
          <a:off x="284638" y="4423605"/>
          <a:ext cx="8508009" cy="432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76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350"/>
            <a:ext cx="5685812" cy="4016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API Interface : Shapes - </a:t>
            </a:r>
            <a:r>
              <a:rPr lang="ko-KR" altLang="en-US"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613" y="891730"/>
            <a:ext cx="434511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2.8.1</a:t>
            </a:r>
            <a:endParaRPr lang="ko-KR" altLang="en-US" sz="16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638" y="1233250"/>
            <a:ext cx="4165384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NxActorDesc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actorDesc</a:t>
            </a:r>
            <a:r>
              <a:rPr lang="en-US" altLang="ko-KR" sz="900" dirty="0">
                <a:solidFill>
                  <a:schemeClr val="bg1"/>
                </a:solidFill>
              </a:rPr>
              <a:t>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NxBodyDesc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bodyDesc</a:t>
            </a:r>
            <a:r>
              <a:rPr lang="en-US" altLang="ko-KR" sz="900" dirty="0">
                <a:solidFill>
                  <a:schemeClr val="bg1"/>
                </a:solidFill>
              </a:rPr>
              <a:t>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 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NxBoxShapeDesc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boxDesc</a:t>
            </a:r>
            <a:r>
              <a:rPr lang="en-US" altLang="ko-KR" sz="900" dirty="0">
                <a:solidFill>
                  <a:schemeClr val="bg1"/>
                </a:solidFill>
              </a:rPr>
              <a:t>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boxDesc.dimensions</a:t>
            </a:r>
            <a:r>
              <a:rPr lang="en-US" altLang="ko-KR" sz="900" dirty="0">
                <a:solidFill>
                  <a:schemeClr val="bg1"/>
                </a:solidFill>
              </a:rPr>
              <a:t>	= NxVec3(1.5f, 1.5f, 1.5f);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actorDesc.shapes.pushBack</a:t>
            </a:r>
            <a:r>
              <a:rPr lang="en-US" altLang="ko-KR" sz="900" dirty="0">
                <a:solidFill>
                  <a:schemeClr val="bg1"/>
                </a:solidFill>
              </a:rPr>
              <a:t>(&amp;</a:t>
            </a:r>
            <a:r>
              <a:rPr lang="en-US" altLang="ko-KR" sz="900" dirty="0" err="1">
                <a:solidFill>
                  <a:schemeClr val="bg1"/>
                </a:solidFill>
              </a:rPr>
              <a:t>boxDesc</a:t>
            </a:r>
            <a:r>
              <a:rPr lang="en-US" altLang="ko-KR" sz="900" dirty="0">
                <a:solidFill>
                  <a:schemeClr val="bg1"/>
                </a:solidFill>
              </a:rPr>
              <a:t>);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 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actorDesc.density</a:t>
            </a:r>
            <a:r>
              <a:rPr lang="en-US" altLang="ko-KR" sz="900" dirty="0">
                <a:solidFill>
                  <a:schemeClr val="bg1"/>
                </a:solidFill>
              </a:rPr>
              <a:t>		= 1.0f;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actorDesc.body</a:t>
            </a:r>
            <a:r>
              <a:rPr lang="en-US" altLang="ko-KR" sz="900" dirty="0">
                <a:solidFill>
                  <a:schemeClr val="bg1"/>
                </a:solidFill>
              </a:rPr>
              <a:t>		= NULL; 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actorDesc.globalPose.t	= NxVec3(3.0f, 0.0f, 0.0f);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 </a:t>
            </a:r>
            <a:endParaRPr lang="ko-KR" altLang="ko-KR" sz="90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NxActor</a:t>
            </a:r>
            <a:r>
              <a:rPr lang="en-US" altLang="ko-KR" sz="900" dirty="0">
                <a:solidFill>
                  <a:schemeClr val="bg1"/>
                </a:solidFill>
              </a:rPr>
              <a:t> *</a:t>
            </a:r>
            <a:r>
              <a:rPr lang="en-US" altLang="ko-KR" sz="900" dirty="0" err="1">
                <a:solidFill>
                  <a:schemeClr val="bg1"/>
                </a:solidFill>
              </a:rPr>
              <a:t>pActor</a:t>
            </a:r>
            <a:r>
              <a:rPr lang="en-US" altLang="ko-KR" sz="900" dirty="0">
                <a:solidFill>
                  <a:schemeClr val="bg1"/>
                </a:solidFill>
              </a:rPr>
              <a:t> = </a:t>
            </a:r>
            <a:r>
              <a:rPr lang="en-US" altLang="ko-KR" sz="900" dirty="0" err="1">
                <a:solidFill>
                  <a:schemeClr val="bg1"/>
                </a:solidFill>
              </a:rPr>
              <a:t>gScene</a:t>
            </a:r>
            <a:r>
              <a:rPr lang="en-US" altLang="ko-KR" sz="900" dirty="0">
                <a:solidFill>
                  <a:schemeClr val="bg1"/>
                </a:solidFill>
              </a:rPr>
              <a:t>-&gt;</a:t>
            </a:r>
            <a:r>
              <a:rPr lang="en-US" altLang="ko-KR" sz="900" dirty="0" err="1">
                <a:solidFill>
                  <a:schemeClr val="bg1"/>
                </a:solidFill>
              </a:rPr>
              <a:t>createActor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actorDesc</a:t>
            </a:r>
            <a:r>
              <a:rPr lang="en-US" altLang="ko-KR" sz="900" dirty="0">
                <a:solidFill>
                  <a:schemeClr val="bg1"/>
                </a:solidFill>
              </a:rPr>
              <a:t>);</a:t>
            </a:r>
            <a:endParaRPr lang="ko-KR" altLang="ko-KR" sz="90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2430" y="904875"/>
            <a:ext cx="434511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3.3.4</a:t>
            </a:r>
            <a:endParaRPr lang="ko-KR" altLang="en-US" sz="16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5" name="그룹 95"/>
          <p:cNvGrpSpPr/>
          <p:nvPr/>
        </p:nvGrpSpPr>
        <p:grpSpPr>
          <a:xfrm>
            <a:off x="178346" y="1077210"/>
            <a:ext cx="45719" cy="3240001"/>
            <a:chOff x="1184449" y="1484784"/>
            <a:chExt cx="45719" cy="2670772"/>
          </a:xfrm>
        </p:grpSpPr>
        <p:cxnSp>
          <p:nvCxnSpPr>
            <p:cNvPr id="36" name="직선 연결선 35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grpSp>
        <p:nvGrpSpPr>
          <p:cNvPr id="38" name="그룹 95"/>
          <p:cNvGrpSpPr/>
          <p:nvPr/>
        </p:nvGrpSpPr>
        <p:grpSpPr>
          <a:xfrm>
            <a:off x="8949405" y="1077210"/>
            <a:ext cx="45719" cy="3240000"/>
            <a:chOff x="1184449" y="1484784"/>
            <a:chExt cx="45719" cy="2670772"/>
          </a:xfrm>
        </p:grpSpPr>
        <p:cxnSp>
          <p:nvCxnSpPr>
            <p:cNvPr id="39" name="직선 연결선 38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grpSp>
        <p:nvGrpSpPr>
          <p:cNvPr id="41" name="그룹 95"/>
          <p:cNvGrpSpPr/>
          <p:nvPr/>
        </p:nvGrpSpPr>
        <p:grpSpPr>
          <a:xfrm>
            <a:off x="4520972" y="1076191"/>
            <a:ext cx="45719" cy="3240000"/>
            <a:chOff x="1184449" y="1484784"/>
            <a:chExt cx="45719" cy="2670772"/>
          </a:xfrm>
        </p:grpSpPr>
        <p:cxnSp>
          <p:nvCxnSpPr>
            <p:cNvPr id="42" name="직선 연결선 41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66949" y="1227771"/>
            <a:ext cx="4282456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PxRigidStatic</a:t>
            </a:r>
            <a:r>
              <a:rPr lang="en-US" altLang="ko-KR" sz="900" dirty="0">
                <a:solidFill>
                  <a:schemeClr val="bg1"/>
                </a:solidFill>
              </a:rPr>
              <a:t>* actor = </a:t>
            </a:r>
            <a:r>
              <a:rPr lang="en-US" altLang="ko-KR" sz="900" dirty="0" err="1">
                <a:solidFill>
                  <a:schemeClr val="bg1"/>
                </a:solidFill>
              </a:rPr>
              <a:t>sdk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  <a:r>
              <a:rPr lang="en-US" altLang="ko-KR" sz="900" dirty="0" err="1">
                <a:solidFill>
                  <a:schemeClr val="bg1"/>
                </a:solidFill>
              </a:rPr>
              <a:t>createRigidStatic</a:t>
            </a:r>
            <a:r>
              <a:rPr lang="en-US" altLang="ko-KR" sz="900" dirty="0">
                <a:solidFill>
                  <a:schemeClr val="bg1"/>
                </a:solidFill>
              </a:rPr>
              <a:t>(trans);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PxShape</a:t>
            </a:r>
            <a:r>
              <a:rPr lang="en-US" altLang="ko-KR" sz="900" dirty="0">
                <a:solidFill>
                  <a:schemeClr val="bg1"/>
                </a:solidFill>
              </a:rPr>
              <a:t>* box = 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</a:t>
            </a:r>
            <a:r>
              <a:rPr lang="en-US" altLang="ko-KR" sz="900" dirty="0" err="1">
                <a:solidFill>
                  <a:schemeClr val="bg1"/>
                </a:solidFill>
              </a:rPr>
              <a:t>sdk.createShape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PxBoxGeometry</a:t>
            </a:r>
            <a:r>
              <a:rPr lang="en-US" altLang="ko-KR" sz="900" dirty="0">
                <a:solidFill>
                  <a:schemeClr val="bg1"/>
                </a:solidFill>
              </a:rPr>
              <a:t>(1.0,1.0,1.0), material, </a:t>
            </a:r>
            <a:r>
              <a:rPr lang="en-US" altLang="ko-KR" sz="900" dirty="0">
                <a:solidFill>
                  <a:srgbClr val="C00000"/>
                </a:solidFill>
              </a:rPr>
              <a:t>true</a:t>
            </a:r>
            <a:r>
              <a:rPr lang="en-US" altLang="ko-KR" sz="900" dirty="0">
                <a:solidFill>
                  <a:schemeClr val="bg1"/>
                </a:solidFill>
              </a:rPr>
              <a:t>); </a:t>
            </a:r>
            <a:r>
              <a:rPr lang="en-US" altLang="ko-KR" sz="900" dirty="0">
                <a:solidFill>
                  <a:srgbClr val="00B050"/>
                </a:solidFill>
              </a:rPr>
              <a:t>// true : </a:t>
            </a:r>
            <a:r>
              <a:rPr lang="ko-KR" altLang="en-US" sz="900">
                <a:solidFill>
                  <a:srgbClr val="00B050"/>
                </a:solidFill>
              </a:rPr>
              <a:t>공유</a:t>
            </a:r>
            <a:endParaRPr lang="en-US" altLang="ko-KR" sz="900" dirty="0">
              <a:solidFill>
                <a:srgbClr val="00B050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actor-&gt;</a:t>
            </a:r>
            <a:r>
              <a:rPr lang="en-US" altLang="ko-KR" sz="900" dirty="0" err="1">
                <a:solidFill>
                  <a:schemeClr val="bg1"/>
                </a:solidFill>
              </a:rPr>
              <a:t>attachShape</a:t>
            </a:r>
            <a:r>
              <a:rPr lang="en-US" altLang="ko-KR" sz="900" dirty="0">
                <a:solidFill>
                  <a:schemeClr val="bg1"/>
                </a:solidFill>
              </a:rPr>
              <a:t>(box);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box-&gt;release();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actor-&gt;</a:t>
            </a:r>
            <a:r>
              <a:rPr lang="en-US" altLang="ko-KR" sz="900" dirty="0" err="1">
                <a:solidFill>
                  <a:schemeClr val="bg1"/>
                </a:solidFill>
              </a:rPr>
              <a:t>createShape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PxBoxGeometry</a:t>
            </a:r>
            <a:r>
              <a:rPr lang="en-US" altLang="ko-KR" sz="900" dirty="0">
                <a:solidFill>
                  <a:schemeClr val="bg1"/>
                </a:solidFill>
              </a:rPr>
              <a:t>(1.0, 1.0, 1.0), material);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gScene</a:t>
            </a:r>
            <a:r>
              <a:rPr lang="en-US" altLang="ko-KR" sz="900" dirty="0">
                <a:solidFill>
                  <a:schemeClr val="bg1"/>
                </a:solidFill>
              </a:rPr>
              <a:t>-&gt;</a:t>
            </a:r>
            <a:r>
              <a:rPr lang="en-US" altLang="ko-KR" sz="900" dirty="0" err="1">
                <a:solidFill>
                  <a:schemeClr val="bg1"/>
                </a:solidFill>
              </a:rPr>
              <a:t>addActor</a:t>
            </a:r>
            <a:r>
              <a:rPr lang="en-US" altLang="ko-KR" sz="900" dirty="0">
                <a:solidFill>
                  <a:schemeClr val="bg1"/>
                </a:solidFill>
              </a:rPr>
              <a:t>(*actor);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2472" y="1647617"/>
            <a:ext cx="4165384" cy="53641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63774" y="2211699"/>
            <a:ext cx="4165384" cy="24579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63774" y="1528252"/>
            <a:ext cx="4165384" cy="655783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97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350"/>
            <a:ext cx="5685812" cy="4016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API Interface : Shapes – </a:t>
            </a:r>
            <a:r>
              <a:rPr lang="ko-KR" altLang="en-US"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공유 셰이프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613" y="891730"/>
            <a:ext cx="434511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2.8.1</a:t>
            </a:r>
            <a:endParaRPr lang="ko-KR" altLang="en-US" sz="16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2430" y="904875"/>
            <a:ext cx="434511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3.3.4</a:t>
            </a:r>
            <a:endParaRPr lang="ko-KR" altLang="en-US" sz="16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5" name="그룹 95"/>
          <p:cNvGrpSpPr/>
          <p:nvPr/>
        </p:nvGrpSpPr>
        <p:grpSpPr>
          <a:xfrm>
            <a:off x="178346" y="1077210"/>
            <a:ext cx="45719" cy="3240001"/>
            <a:chOff x="1184449" y="1484784"/>
            <a:chExt cx="45719" cy="2670772"/>
          </a:xfrm>
        </p:grpSpPr>
        <p:cxnSp>
          <p:nvCxnSpPr>
            <p:cNvPr id="36" name="직선 연결선 35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grpSp>
        <p:nvGrpSpPr>
          <p:cNvPr id="38" name="그룹 95"/>
          <p:cNvGrpSpPr/>
          <p:nvPr/>
        </p:nvGrpSpPr>
        <p:grpSpPr>
          <a:xfrm>
            <a:off x="8949405" y="1077210"/>
            <a:ext cx="45719" cy="3240000"/>
            <a:chOff x="1184449" y="1484784"/>
            <a:chExt cx="45719" cy="2670772"/>
          </a:xfrm>
        </p:grpSpPr>
        <p:cxnSp>
          <p:nvCxnSpPr>
            <p:cNvPr id="39" name="직선 연결선 38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grpSp>
        <p:nvGrpSpPr>
          <p:cNvPr id="41" name="그룹 95"/>
          <p:cNvGrpSpPr/>
          <p:nvPr/>
        </p:nvGrpSpPr>
        <p:grpSpPr>
          <a:xfrm>
            <a:off x="4520972" y="1076191"/>
            <a:ext cx="45719" cy="3240000"/>
            <a:chOff x="1184449" y="1484784"/>
            <a:chExt cx="45719" cy="2670772"/>
          </a:xfrm>
        </p:grpSpPr>
        <p:cxnSp>
          <p:nvCxnSpPr>
            <p:cNvPr id="42" name="직선 연결선 41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66949" y="1227771"/>
            <a:ext cx="4282456" cy="30008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PxShape</a:t>
            </a:r>
            <a:r>
              <a:rPr lang="en-US" altLang="ko-KR" sz="900" dirty="0">
                <a:solidFill>
                  <a:schemeClr val="bg1"/>
                </a:solidFill>
              </a:rPr>
              <a:t>* box = 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</a:t>
            </a:r>
            <a:r>
              <a:rPr lang="en-US" altLang="ko-KR" sz="900" dirty="0" err="1">
                <a:solidFill>
                  <a:schemeClr val="bg1"/>
                </a:solidFill>
              </a:rPr>
              <a:t>sdk.createShape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PxBoxGeometry</a:t>
            </a:r>
            <a:r>
              <a:rPr lang="en-US" altLang="ko-KR" sz="900" dirty="0">
                <a:solidFill>
                  <a:schemeClr val="bg1"/>
                </a:solidFill>
              </a:rPr>
              <a:t>(), material, </a:t>
            </a:r>
            <a:r>
              <a:rPr lang="en-US" altLang="ko-KR" sz="900" dirty="0">
                <a:solidFill>
                  <a:srgbClr val="C00000"/>
                </a:solidFill>
              </a:rPr>
              <a:t>true</a:t>
            </a:r>
            <a:r>
              <a:rPr lang="en-US" altLang="ko-KR" sz="900" dirty="0">
                <a:solidFill>
                  <a:schemeClr val="bg1"/>
                </a:solidFill>
              </a:rPr>
              <a:t>); </a:t>
            </a:r>
            <a:r>
              <a:rPr lang="en-US" altLang="ko-KR" sz="900" dirty="0">
                <a:solidFill>
                  <a:srgbClr val="00B050"/>
                </a:solidFill>
              </a:rPr>
              <a:t>// </a:t>
            </a:r>
            <a:r>
              <a:rPr lang="ko-KR" altLang="en-US" sz="900">
                <a:solidFill>
                  <a:srgbClr val="00B050"/>
                </a:solidFill>
              </a:rPr>
              <a:t>공유</a:t>
            </a:r>
            <a:endParaRPr lang="en-US" altLang="ko-KR" sz="900" dirty="0">
              <a:solidFill>
                <a:srgbClr val="00B050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box-&gt;</a:t>
            </a:r>
            <a:r>
              <a:rPr lang="en-US" altLang="ko-KR" sz="900" dirty="0" err="1">
                <a:solidFill>
                  <a:schemeClr val="bg1"/>
                </a:solidFill>
              </a:rPr>
              <a:t>setLocalPose</a:t>
            </a:r>
            <a:r>
              <a:rPr lang="en-US" altLang="ko-KR" sz="900" dirty="0">
                <a:solidFill>
                  <a:schemeClr val="bg1"/>
                </a:solidFill>
              </a:rPr>
              <a:t>(pose); </a:t>
            </a:r>
            <a:r>
              <a:rPr lang="en-US" altLang="ko-KR" sz="900" dirty="0">
                <a:solidFill>
                  <a:srgbClr val="00B050"/>
                </a:solidFill>
              </a:rPr>
              <a:t>// assert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box-&gt;</a:t>
            </a:r>
            <a:r>
              <a:rPr lang="en-US" altLang="ko-KR" sz="900" dirty="0" err="1">
                <a:solidFill>
                  <a:schemeClr val="bg1"/>
                </a:solidFill>
              </a:rPr>
              <a:t>setFlag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PxShapeFlag</a:t>
            </a:r>
            <a:r>
              <a:rPr lang="en-US" altLang="ko-KR" sz="900" dirty="0">
                <a:solidFill>
                  <a:schemeClr val="bg1"/>
                </a:solidFill>
              </a:rPr>
              <a:t>::</a:t>
            </a:r>
            <a:r>
              <a:rPr lang="en-US" altLang="ko-KR" sz="900" dirty="0" err="1">
                <a:solidFill>
                  <a:schemeClr val="bg1"/>
                </a:solidFill>
              </a:rPr>
              <a:t>eSIMULATION_SHAPE</a:t>
            </a:r>
            <a:r>
              <a:rPr lang="en-US" altLang="ko-KR" sz="900" dirty="0">
                <a:solidFill>
                  <a:schemeClr val="bg1"/>
                </a:solidFill>
              </a:rPr>
              <a:t>, true); </a:t>
            </a:r>
            <a:r>
              <a:rPr lang="en-US" altLang="ko-KR" sz="900" dirty="0">
                <a:solidFill>
                  <a:srgbClr val="00B050"/>
                </a:solidFill>
              </a:rPr>
              <a:t>// assert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box-&gt;</a:t>
            </a:r>
            <a:r>
              <a:rPr lang="en-US" altLang="ko-KR" sz="900" dirty="0" err="1">
                <a:solidFill>
                  <a:schemeClr val="bg1"/>
                </a:solidFill>
              </a:rPr>
              <a:t>setFlag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PxShapeFlag</a:t>
            </a:r>
            <a:r>
              <a:rPr lang="en-US" altLang="ko-KR" sz="900" dirty="0">
                <a:solidFill>
                  <a:schemeClr val="bg1"/>
                </a:solidFill>
              </a:rPr>
              <a:t>::</a:t>
            </a:r>
            <a:r>
              <a:rPr lang="en-US" altLang="ko-KR" sz="900" dirty="0" err="1">
                <a:solidFill>
                  <a:schemeClr val="bg1"/>
                </a:solidFill>
              </a:rPr>
              <a:t>eSCENE_QUERY_SHAPE</a:t>
            </a:r>
            <a:r>
              <a:rPr lang="en-US" altLang="ko-KR" sz="900" dirty="0">
                <a:solidFill>
                  <a:schemeClr val="bg1"/>
                </a:solidFill>
              </a:rPr>
              <a:t>, true); </a:t>
            </a:r>
            <a:r>
              <a:rPr lang="en-US" altLang="ko-KR" sz="900" dirty="0">
                <a:solidFill>
                  <a:srgbClr val="00B050"/>
                </a:solidFill>
              </a:rPr>
              <a:t>// assert</a:t>
            </a:r>
          </a:p>
          <a:p>
            <a:endParaRPr lang="en-US" altLang="ko-KR" sz="900" dirty="0">
              <a:solidFill>
                <a:srgbClr val="00B050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actor1-&gt;</a:t>
            </a:r>
            <a:r>
              <a:rPr lang="en-US" altLang="ko-KR" sz="900" dirty="0" err="1">
                <a:solidFill>
                  <a:schemeClr val="bg1"/>
                </a:solidFill>
              </a:rPr>
              <a:t>attachShape</a:t>
            </a:r>
            <a:r>
              <a:rPr lang="en-US" altLang="ko-KR" sz="900" dirty="0">
                <a:solidFill>
                  <a:schemeClr val="bg1"/>
                </a:solidFill>
              </a:rPr>
              <a:t>(*box); </a:t>
            </a:r>
            <a:r>
              <a:rPr lang="en-US" altLang="ko-KR" sz="900" dirty="0">
                <a:solidFill>
                  <a:srgbClr val="00B050"/>
                </a:solidFill>
              </a:rPr>
              <a:t>// ok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actor2-&gt;</a:t>
            </a:r>
            <a:r>
              <a:rPr lang="en-US" altLang="ko-KR" sz="900" dirty="0" err="1">
                <a:solidFill>
                  <a:schemeClr val="bg1"/>
                </a:solidFill>
              </a:rPr>
              <a:t>attachShape</a:t>
            </a:r>
            <a:r>
              <a:rPr lang="en-US" altLang="ko-KR" sz="900" dirty="0">
                <a:solidFill>
                  <a:schemeClr val="bg1"/>
                </a:solidFill>
              </a:rPr>
              <a:t>(*box); </a:t>
            </a:r>
            <a:r>
              <a:rPr lang="en-US" altLang="ko-KR" sz="900" dirty="0">
                <a:solidFill>
                  <a:srgbClr val="00B050"/>
                </a:solidFill>
              </a:rPr>
              <a:t>// ok</a:t>
            </a:r>
          </a:p>
          <a:p>
            <a:endParaRPr lang="en-US" altLang="ko-KR" sz="900" dirty="0">
              <a:solidFill>
                <a:srgbClr val="00B050"/>
              </a:solidFill>
            </a:endParaRPr>
          </a:p>
          <a:p>
            <a:r>
              <a:rPr lang="en-US" altLang="ko-KR" sz="900" dirty="0" err="1">
                <a:solidFill>
                  <a:schemeClr val="bg1"/>
                </a:solidFill>
              </a:rPr>
              <a:t>PxShape</a:t>
            </a:r>
            <a:r>
              <a:rPr lang="en-US" altLang="ko-KR" sz="900" dirty="0">
                <a:solidFill>
                  <a:schemeClr val="bg1"/>
                </a:solidFill>
              </a:rPr>
              <a:t>* sphere = 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</a:t>
            </a:r>
            <a:r>
              <a:rPr lang="en-US" altLang="ko-KR" sz="900" dirty="0" err="1">
                <a:solidFill>
                  <a:schemeClr val="bg1"/>
                </a:solidFill>
              </a:rPr>
              <a:t>sdk.createShape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PxShpereGeometry</a:t>
            </a:r>
            <a:r>
              <a:rPr lang="en-US" altLang="ko-KR" sz="900" dirty="0">
                <a:solidFill>
                  <a:schemeClr val="bg1"/>
                </a:solidFill>
              </a:rPr>
              <a:t>(), material, </a:t>
            </a:r>
            <a:r>
              <a:rPr lang="en-US" altLang="ko-KR" sz="900" dirty="0">
                <a:solidFill>
                  <a:srgbClr val="C00000"/>
                </a:solidFill>
              </a:rPr>
              <a:t>false</a:t>
            </a:r>
            <a:r>
              <a:rPr lang="en-US" altLang="ko-KR" sz="900" dirty="0">
                <a:solidFill>
                  <a:schemeClr val="bg1"/>
                </a:solidFill>
              </a:rPr>
              <a:t>); </a:t>
            </a:r>
            <a:r>
              <a:rPr lang="en-US" altLang="ko-KR" sz="900" dirty="0">
                <a:solidFill>
                  <a:srgbClr val="00B050"/>
                </a:solidFill>
              </a:rPr>
              <a:t>// </a:t>
            </a:r>
            <a:r>
              <a:rPr lang="ko-KR" altLang="en-US" sz="900">
                <a:solidFill>
                  <a:srgbClr val="00B050"/>
                </a:solidFill>
              </a:rPr>
              <a:t>비공유</a:t>
            </a:r>
            <a:endParaRPr lang="en-US" altLang="ko-KR" sz="900" dirty="0">
              <a:solidFill>
                <a:srgbClr val="00B050"/>
              </a:solidFill>
            </a:endParaRPr>
          </a:p>
          <a:p>
            <a:endParaRPr lang="en-US" altLang="ko-KR" sz="900" dirty="0">
              <a:solidFill>
                <a:srgbClr val="00B050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sphere-&gt;</a:t>
            </a:r>
            <a:r>
              <a:rPr lang="en-US" altLang="ko-KR" sz="900" dirty="0" err="1">
                <a:solidFill>
                  <a:schemeClr val="bg1"/>
                </a:solidFill>
              </a:rPr>
              <a:t>setLocalPose</a:t>
            </a:r>
            <a:r>
              <a:rPr lang="en-US" altLang="ko-KR" sz="900" dirty="0">
                <a:solidFill>
                  <a:schemeClr val="bg1"/>
                </a:solidFill>
              </a:rPr>
              <a:t>(pose); </a:t>
            </a:r>
            <a:r>
              <a:rPr lang="en-US" altLang="ko-KR" sz="900" dirty="0">
                <a:solidFill>
                  <a:srgbClr val="00B050"/>
                </a:solidFill>
              </a:rPr>
              <a:t>// ok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box-&gt;</a:t>
            </a:r>
            <a:r>
              <a:rPr lang="en-US" altLang="ko-KR" sz="900" dirty="0" err="1">
                <a:solidFill>
                  <a:schemeClr val="bg1"/>
                </a:solidFill>
              </a:rPr>
              <a:t>setFlag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PxShapeFlag</a:t>
            </a:r>
            <a:r>
              <a:rPr lang="en-US" altLang="ko-KR" sz="900" dirty="0">
                <a:solidFill>
                  <a:schemeClr val="bg1"/>
                </a:solidFill>
              </a:rPr>
              <a:t>::</a:t>
            </a:r>
            <a:r>
              <a:rPr lang="en-US" altLang="ko-KR" sz="900" dirty="0" err="1">
                <a:solidFill>
                  <a:schemeClr val="bg1"/>
                </a:solidFill>
              </a:rPr>
              <a:t>eSIMULATION_SHAPE</a:t>
            </a:r>
            <a:r>
              <a:rPr lang="en-US" altLang="ko-KR" sz="900" dirty="0">
                <a:solidFill>
                  <a:schemeClr val="bg1"/>
                </a:solidFill>
              </a:rPr>
              <a:t>, true); </a:t>
            </a:r>
            <a:r>
              <a:rPr lang="en-US" altLang="ko-KR" sz="900" dirty="0">
                <a:solidFill>
                  <a:srgbClr val="00B050"/>
                </a:solidFill>
              </a:rPr>
              <a:t>// ok</a:t>
            </a:r>
            <a:endParaRPr lang="en-US" altLang="ko-KR" sz="900" dirty="0">
              <a:solidFill>
                <a:srgbClr val="C00000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box-&gt;</a:t>
            </a:r>
            <a:r>
              <a:rPr lang="en-US" altLang="ko-KR" sz="900" dirty="0" err="1">
                <a:solidFill>
                  <a:schemeClr val="bg1"/>
                </a:solidFill>
              </a:rPr>
              <a:t>setFlag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PxShapeFlag</a:t>
            </a:r>
            <a:r>
              <a:rPr lang="en-US" altLang="ko-KR" sz="900" dirty="0">
                <a:solidFill>
                  <a:schemeClr val="bg1"/>
                </a:solidFill>
              </a:rPr>
              <a:t>::</a:t>
            </a:r>
            <a:r>
              <a:rPr lang="en-US" altLang="ko-KR" sz="900" dirty="0" err="1">
                <a:solidFill>
                  <a:schemeClr val="bg1"/>
                </a:solidFill>
              </a:rPr>
              <a:t>eSCENE_QUERY_SHAPE</a:t>
            </a:r>
            <a:r>
              <a:rPr lang="en-US" altLang="ko-KR" sz="900" dirty="0">
                <a:solidFill>
                  <a:schemeClr val="bg1"/>
                </a:solidFill>
              </a:rPr>
              <a:t>, true); </a:t>
            </a:r>
            <a:r>
              <a:rPr lang="en-US" altLang="ko-KR" sz="900" dirty="0">
                <a:solidFill>
                  <a:srgbClr val="00B050"/>
                </a:solidFill>
              </a:rPr>
              <a:t>// ok</a:t>
            </a:r>
          </a:p>
          <a:p>
            <a:endParaRPr lang="en-US" altLang="ko-KR" sz="900" dirty="0">
              <a:solidFill>
                <a:srgbClr val="00B050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actor1-&gt;</a:t>
            </a:r>
            <a:r>
              <a:rPr lang="en-US" altLang="ko-KR" sz="900" dirty="0" err="1">
                <a:solidFill>
                  <a:schemeClr val="bg1"/>
                </a:solidFill>
              </a:rPr>
              <a:t>attachShape</a:t>
            </a:r>
            <a:r>
              <a:rPr lang="en-US" altLang="ko-KR" sz="900" dirty="0">
                <a:solidFill>
                  <a:schemeClr val="bg1"/>
                </a:solidFill>
              </a:rPr>
              <a:t>(*sphere); </a:t>
            </a:r>
            <a:r>
              <a:rPr lang="en-US" altLang="ko-KR" sz="900" dirty="0">
                <a:solidFill>
                  <a:srgbClr val="00B050"/>
                </a:solidFill>
              </a:rPr>
              <a:t>// ok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actor2-&gt;</a:t>
            </a:r>
            <a:r>
              <a:rPr lang="en-US" altLang="ko-KR" sz="900" dirty="0" err="1">
                <a:solidFill>
                  <a:schemeClr val="bg1"/>
                </a:solidFill>
              </a:rPr>
              <a:t>attachShape</a:t>
            </a:r>
            <a:r>
              <a:rPr lang="en-US" altLang="ko-KR" sz="900" dirty="0">
                <a:solidFill>
                  <a:schemeClr val="bg1"/>
                </a:solidFill>
              </a:rPr>
              <a:t>(*sphere); </a:t>
            </a:r>
            <a:r>
              <a:rPr lang="en-US" altLang="ko-KR" sz="900" dirty="0">
                <a:solidFill>
                  <a:srgbClr val="00B050"/>
                </a:solidFill>
              </a:rPr>
              <a:t>// error</a:t>
            </a:r>
            <a:endParaRPr lang="en-US" altLang="ko-KR" sz="900" dirty="0">
              <a:solidFill>
                <a:srgbClr val="C00000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</p:txBody>
      </p:sp>
      <p:graphicFrame>
        <p:nvGraphicFramePr>
          <p:cNvPr id="19" name="다이어그램 18"/>
          <p:cNvGraphicFramePr/>
          <p:nvPr>
            <p:extLst>
              <p:ext uri="{D42A27DB-BD31-4B8C-83A1-F6EECF244321}">
                <p14:modId xmlns:p14="http://schemas.microsoft.com/office/powerpoint/2010/main" val="2224885289"/>
              </p:ext>
            </p:extLst>
          </p:nvPr>
        </p:nvGraphicFramePr>
        <p:xfrm>
          <a:off x="4666949" y="4423604"/>
          <a:ext cx="4125698" cy="43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70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350"/>
            <a:ext cx="5685812" cy="4016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API Interface : i3Px – Actor/Shape</a:t>
            </a:r>
            <a:endParaRPr lang="ko-KR" altLang="en-US" sz="20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613" y="661483"/>
            <a:ext cx="875679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2.8.1 + 3.3.4 =&gt; i3Px</a:t>
            </a:r>
            <a:endParaRPr lang="ko-KR" altLang="en-US" sz="16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5" name="그룹 95"/>
          <p:cNvGrpSpPr/>
          <p:nvPr/>
        </p:nvGrpSpPr>
        <p:grpSpPr>
          <a:xfrm>
            <a:off x="178346" y="1077210"/>
            <a:ext cx="45719" cy="3240001"/>
            <a:chOff x="1184449" y="1484784"/>
            <a:chExt cx="45719" cy="2670772"/>
          </a:xfrm>
        </p:grpSpPr>
        <p:cxnSp>
          <p:nvCxnSpPr>
            <p:cNvPr id="36" name="직선 연결선 35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grpSp>
        <p:nvGrpSpPr>
          <p:cNvPr id="38" name="그룹 95"/>
          <p:cNvGrpSpPr/>
          <p:nvPr/>
        </p:nvGrpSpPr>
        <p:grpSpPr>
          <a:xfrm>
            <a:off x="8949405" y="1077210"/>
            <a:ext cx="45719" cy="3240000"/>
            <a:chOff x="1184449" y="1484784"/>
            <a:chExt cx="45719" cy="2670772"/>
          </a:xfrm>
        </p:grpSpPr>
        <p:cxnSp>
          <p:nvCxnSpPr>
            <p:cNvPr id="39" name="직선 연결선 38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grpSp>
        <p:nvGrpSpPr>
          <p:cNvPr id="41" name="그룹 95"/>
          <p:cNvGrpSpPr/>
          <p:nvPr/>
        </p:nvGrpSpPr>
        <p:grpSpPr>
          <a:xfrm>
            <a:off x="4520972" y="1076191"/>
            <a:ext cx="45719" cy="3240000"/>
            <a:chOff x="1184449" y="1484784"/>
            <a:chExt cx="45719" cy="2670772"/>
          </a:xfrm>
        </p:grpSpPr>
        <p:cxnSp>
          <p:nvCxnSpPr>
            <p:cNvPr id="42" name="직선 연결선 41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322" y="1076191"/>
            <a:ext cx="4183413" cy="38378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91" y="1076191"/>
            <a:ext cx="4140150" cy="383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350"/>
            <a:ext cx="5685812" cy="4016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API Interface : Collision </a:t>
            </a:r>
            <a:endParaRPr lang="ko-KR" altLang="en-US" sz="20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613" y="891730"/>
            <a:ext cx="434511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2.8.1</a:t>
            </a:r>
            <a:endParaRPr lang="ko-KR" altLang="en-US" sz="16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638" y="1233250"/>
            <a:ext cx="4165384" cy="27238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void </a:t>
            </a:r>
            <a:r>
              <a:rPr lang="en-US" altLang="ko-KR" sz="900" dirty="0" err="1">
                <a:solidFill>
                  <a:schemeClr val="bg1"/>
                </a:solidFill>
              </a:rPr>
              <a:t>SetActorCollisionGroup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NxActor</a:t>
            </a:r>
            <a:r>
              <a:rPr lang="en-US" altLang="ko-KR" sz="900" dirty="0">
                <a:solidFill>
                  <a:schemeClr val="bg1"/>
                </a:solidFill>
              </a:rPr>
              <a:t> *actor, </a:t>
            </a:r>
            <a:r>
              <a:rPr lang="en-US" altLang="ko-KR" sz="900" dirty="0" err="1">
                <a:solidFill>
                  <a:schemeClr val="bg1"/>
                </a:solidFill>
              </a:rPr>
              <a:t>NxCollisionGroup</a:t>
            </a:r>
            <a:r>
              <a:rPr lang="en-US" altLang="ko-KR" sz="900" dirty="0">
                <a:solidFill>
                  <a:schemeClr val="bg1"/>
                </a:solidFill>
              </a:rPr>
              <a:t> group)</a:t>
            </a:r>
            <a:endParaRPr lang="ko-KR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{</a:t>
            </a:r>
            <a:endParaRPr lang="ko-KR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    NxU32 </a:t>
            </a:r>
            <a:r>
              <a:rPr lang="en-US" altLang="ko-KR" sz="900" dirty="0" err="1">
                <a:solidFill>
                  <a:schemeClr val="bg1"/>
                </a:solidFill>
              </a:rPr>
              <a:t>nbShapes</a:t>
            </a:r>
            <a:r>
              <a:rPr lang="en-US" altLang="ko-KR" sz="900" dirty="0">
                <a:solidFill>
                  <a:schemeClr val="bg1"/>
                </a:solidFill>
              </a:rPr>
              <a:t> = actor-&gt;</a:t>
            </a:r>
            <a:r>
              <a:rPr lang="en-US" altLang="ko-KR" sz="900" dirty="0" err="1">
                <a:solidFill>
                  <a:schemeClr val="bg1"/>
                </a:solidFill>
              </a:rPr>
              <a:t>getNbShapes</a:t>
            </a:r>
            <a:r>
              <a:rPr lang="en-US" altLang="ko-KR" sz="900" dirty="0">
                <a:solidFill>
                  <a:schemeClr val="bg1"/>
                </a:solidFill>
              </a:rPr>
              <a:t>();</a:t>
            </a:r>
            <a:endParaRPr lang="ko-KR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    </a:t>
            </a:r>
            <a:r>
              <a:rPr lang="en-US" altLang="ko-KR" sz="900" dirty="0" err="1">
                <a:solidFill>
                  <a:schemeClr val="bg1"/>
                </a:solidFill>
              </a:rPr>
              <a:t>NxShape</a:t>
            </a:r>
            <a:r>
              <a:rPr lang="en-US" altLang="ko-KR" sz="900" dirty="0">
                <a:solidFill>
                  <a:schemeClr val="bg1"/>
                </a:solidFill>
              </a:rPr>
              <a:t>*</a:t>
            </a:r>
            <a:r>
              <a:rPr lang="en-US" altLang="ko-KR" sz="900" dirty="0" err="1">
                <a:solidFill>
                  <a:schemeClr val="bg1"/>
                </a:solidFill>
              </a:rPr>
              <a:t>const</a:t>
            </a:r>
            <a:r>
              <a:rPr lang="en-US" altLang="ko-KR" sz="900" dirty="0">
                <a:solidFill>
                  <a:schemeClr val="bg1"/>
                </a:solidFill>
              </a:rPr>
              <a:t>* shapes = actor-&gt;</a:t>
            </a:r>
            <a:r>
              <a:rPr lang="en-US" altLang="ko-KR" sz="900" dirty="0" err="1">
                <a:solidFill>
                  <a:schemeClr val="bg1"/>
                </a:solidFill>
              </a:rPr>
              <a:t>getShapes</a:t>
            </a:r>
            <a:r>
              <a:rPr lang="en-US" altLang="ko-KR" sz="900" dirty="0">
                <a:solidFill>
                  <a:schemeClr val="bg1"/>
                </a:solidFill>
              </a:rPr>
              <a:t>();</a:t>
            </a:r>
            <a:endParaRPr lang="ko-KR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 </a:t>
            </a:r>
            <a:endParaRPr lang="ko-KR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    while (</a:t>
            </a:r>
            <a:r>
              <a:rPr lang="en-US" altLang="ko-KR" sz="900" dirty="0" err="1">
                <a:solidFill>
                  <a:schemeClr val="bg1"/>
                </a:solidFill>
              </a:rPr>
              <a:t>nbShapes</a:t>
            </a:r>
            <a:r>
              <a:rPr lang="en-US" altLang="ko-KR" sz="900" dirty="0">
                <a:solidFill>
                  <a:schemeClr val="bg1"/>
                </a:solidFill>
              </a:rPr>
              <a:t>--)</a:t>
            </a:r>
            <a:endParaRPr lang="ko-KR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    {</a:t>
            </a:r>
            <a:endParaRPr lang="ko-KR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        shapes[</a:t>
            </a:r>
            <a:r>
              <a:rPr lang="en-US" altLang="ko-KR" sz="900" dirty="0" err="1">
                <a:solidFill>
                  <a:schemeClr val="bg1"/>
                </a:solidFill>
              </a:rPr>
              <a:t>nbShapes</a:t>
            </a:r>
            <a:r>
              <a:rPr lang="en-US" altLang="ko-KR" sz="900" dirty="0">
                <a:solidFill>
                  <a:schemeClr val="bg1"/>
                </a:solidFill>
              </a:rPr>
              <a:t>]-&gt;</a:t>
            </a:r>
            <a:r>
              <a:rPr lang="en-US" altLang="ko-KR" sz="900" dirty="0" err="1">
                <a:solidFill>
                  <a:schemeClr val="bg1"/>
                </a:solidFill>
              </a:rPr>
              <a:t>setGroup</a:t>
            </a:r>
            <a:r>
              <a:rPr lang="en-US" altLang="ko-KR" sz="900" dirty="0">
                <a:solidFill>
                  <a:schemeClr val="bg1"/>
                </a:solidFill>
              </a:rPr>
              <a:t>(group);</a:t>
            </a:r>
            <a:endParaRPr lang="ko-KR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    }</a:t>
            </a:r>
            <a:endParaRPr lang="ko-KR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}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SetActorCollisionGroup</a:t>
            </a:r>
            <a:r>
              <a:rPr lang="en-US" altLang="ko-KR" sz="900" dirty="0">
                <a:solidFill>
                  <a:schemeClr val="bg1"/>
                </a:solidFill>
              </a:rPr>
              <a:t>(box1, 1); </a:t>
            </a:r>
            <a:endParaRPr lang="ko-KR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SetActorCollisionGroup</a:t>
            </a:r>
            <a:r>
              <a:rPr lang="en-US" altLang="ko-KR" sz="900" dirty="0">
                <a:solidFill>
                  <a:schemeClr val="bg1"/>
                </a:solidFill>
              </a:rPr>
              <a:t>(capsule1, 2);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SetActorCollisionGroup</a:t>
            </a:r>
            <a:r>
              <a:rPr lang="en-US" altLang="ko-KR" sz="900" dirty="0">
                <a:solidFill>
                  <a:schemeClr val="bg1"/>
                </a:solidFill>
              </a:rPr>
              <a:t>(sphere1, 2);</a:t>
            </a:r>
            <a:endParaRPr lang="ko-KR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gScene</a:t>
            </a:r>
            <a:r>
              <a:rPr lang="en-US" altLang="ko-KR" sz="900" dirty="0">
                <a:solidFill>
                  <a:schemeClr val="bg1"/>
                </a:solidFill>
              </a:rPr>
              <a:t>-&gt;</a:t>
            </a:r>
            <a:r>
              <a:rPr lang="en-US" altLang="ko-KR" sz="900" dirty="0" err="1">
                <a:solidFill>
                  <a:schemeClr val="bg1"/>
                </a:solidFill>
              </a:rPr>
              <a:t>setGroupCollisionFlag</a:t>
            </a:r>
            <a:r>
              <a:rPr lang="en-US" altLang="ko-KR" sz="900" dirty="0">
                <a:solidFill>
                  <a:schemeClr val="bg1"/>
                </a:solidFill>
              </a:rPr>
              <a:t>(1, 2, true);</a:t>
            </a:r>
            <a:endParaRPr lang="ko-KR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gScene</a:t>
            </a:r>
            <a:r>
              <a:rPr lang="en-US" altLang="ko-KR" sz="900" dirty="0">
                <a:solidFill>
                  <a:schemeClr val="bg1"/>
                </a:solidFill>
              </a:rPr>
              <a:t>-&gt;</a:t>
            </a:r>
            <a:r>
              <a:rPr lang="en-US" altLang="ko-KR" sz="900" dirty="0" err="1">
                <a:solidFill>
                  <a:schemeClr val="bg1"/>
                </a:solidFill>
              </a:rPr>
              <a:t>setGroupCollisionFlag</a:t>
            </a:r>
            <a:r>
              <a:rPr lang="en-US" altLang="ko-KR" sz="900" dirty="0">
                <a:solidFill>
                  <a:schemeClr val="bg1"/>
                </a:solidFill>
              </a:rPr>
              <a:t>(2, 3, true);</a:t>
            </a:r>
            <a:endParaRPr lang="ko-KR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gScene</a:t>
            </a:r>
            <a:r>
              <a:rPr lang="en-US" altLang="ko-KR" sz="900" dirty="0">
                <a:solidFill>
                  <a:schemeClr val="bg1"/>
                </a:solidFill>
              </a:rPr>
              <a:t>-&gt;</a:t>
            </a:r>
            <a:r>
              <a:rPr lang="en-US" altLang="ko-KR" sz="900" dirty="0" err="1">
                <a:solidFill>
                  <a:schemeClr val="bg1"/>
                </a:solidFill>
              </a:rPr>
              <a:t>setGroupCollisionFlag</a:t>
            </a:r>
            <a:r>
              <a:rPr lang="en-US" altLang="ko-KR" sz="900" dirty="0">
                <a:solidFill>
                  <a:schemeClr val="bg1"/>
                </a:solidFill>
              </a:rPr>
              <a:t>(1, 3, false);</a:t>
            </a:r>
            <a:endParaRPr lang="ko-KR" altLang="ko-KR" sz="900" dirty="0">
              <a:solidFill>
                <a:schemeClr val="bg1"/>
              </a:solidFill>
            </a:endParaRPr>
          </a:p>
          <a:p>
            <a:endParaRPr lang="ko-KR" altLang="ko-KR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4622430" y="904875"/>
            <a:ext cx="434511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3.3.4</a:t>
            </a:r>
            <a:endParaRPr lang="ko-KR" altLang="en-US" sz="16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5" name="그룹 95"/>
          <p:cNvGrpSpPr/>
          <p:nvPr/>
        </p:nvGrpSpPr>
        <p:grpSpPr>
          <a:xfrm>
            <a:off x="178346" y="1077210"/>
            <a:ext cx="45719" cy="3240001"/>
            <a:chOff x="1184449" y="1484784"/>
            <a:chExt cx="45719" cy="2670772"/>
          </a:xfrm>
        </p:grpSpPr>
        <p:cxnSp>
          <p:nvCxnSpPr>
            <p:cNvPr id="36" name="직선 연결선 35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grpSp>
        <p:nvGrpSpPr>
          <p:cNvPr id="38" name="그룹 95"/>
          <p:cNvGrpSpPr/>
          <p:nvPr/>
        </p:nvGrpSpPr>
        <p:grpSpPr>
          <a:xfrm>
            <a:off x="8949405" y="1077210"/>
            <a:ext cx="45719" cy="3240000"/>
            <a:chOff x="1184449" y="1484784"/>
            <a:chExt cx="45719" cy="2670772"/>
          </a:xfrm>
        </p:grpSpPr>
        <p:cxnSp>
          <p:nvCxnSpPr>
            <p:cNvPr id="39" name="직선 연결선 38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grpSp>
        <p:nvGrpSpPr>
          <p:cNvPr id="41" name="그룹 95"/>
          <p:cNvGrpSpPr/>
          <p:nvPr/>
        </p:nvGrpSpPr>
        <p:grpSpPr>
          <a:xfrm>
            <a:off x="4520972" y="1076191"/>
            <a:ext cx="45719" cy="3240000"/>
            <a:chOff x="1184449" y="1484784"/>
            <a:chExt cx="45719" cy="2670772"/>
          </a:xfrm>
        </p:grpSpPr>
        <p:cxnSp>
          <p:nvCxnSpPr>
            <p:cNvPr id="42" name="직선 연결선 41"/>
            <p:cNvCxnSpPr/>
            <p:nvPr/>
          </p:nvCxnSpPr>
          <p:spPr>
            <a:xfrm flipV="1">
              <a:off x="1187624" y="1484784"/>
              <a:ext cx="0" cy="26707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1184449" y="1484784"/>
              <a:ext cx="45719" cy="11539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66949" y="1227771"/>
            <a:ext cx="42824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PxShape</a:t>
            </a:r>
            <a:r>
              <a:rPr lang="en-US" altLang="ko-KR" sz="900" dirty="0">
                <a:solidFill>
                  <a:schemeClr val="bg1"/>
                </a:solidFill>
              </a:rPr>
              <a:t>* box = 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</a:t>
            </a:r>
            <a:r>
              <a:rPr lang="en-US" altLang="ko-KR" sz="900" dirty="0" err="1">
                <a:solidFill>
                  <a:schemeClr val="bg1"/>
                </a:solidFill>
              </a:rPr>
              <a:t>sdk.createShape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PxBoxGeometry</a:t>
            </a:r>
            <a:r>
              <a:rPr lang="en-US" altLang="ko-KR" sz="900" dirty="0">
                <a:solidFill>
                  <a:schemeClr val="bg1"/>
                </a:solidFill>
              </a:rPr>
              <a:t>(1.0,1.0,1.0), material, true);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box-&gt;</a:t>
            </a:r>
            <a:r>
              <a:rPr lang="en-US" altLang="ko-KR" sz="900" dirty="0" err="1">
                <a:solidFill>
                  <a:schemeClr val="bg1"/>
                </a:solidFill>
              </a:rPr>
              <a:t>setSimulationFilterData</a:t>
            </a:r>
            <a:r>
              <a:rPr lang="en-US" altLang="ko-KR" sz="900" dirty="0">
                <a:solidFill>
                  <a:schemeClr val="bg1"/>
                </a:solidFill>
              </a:rPr>
              <a:t> ... ?????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box-&gt;</a:t>
            </a:r>
            <a:r>
              <a:rPr lang="en-US" altLang="ko-KR" sz="900" dirty="0" err="1">
                <a:solidFill>
                  <a:schemeClr val="bg1"/>
                </a:solidFill>
              </a:rPr>
              <a:t>setQueryFilterData</a:t>
            </a:r>
            <a:r>
              <a:rPr lang="en-US" altLang="ko-KR" sz="900" dirty="0">
                <a:solidFill>
                  <a:schemeClr val="bg1"/>
                </a:solidFill>
              </a:rPr>
              <a:t> ... ?????</a:t>
            </a:r>
          </a:p>
        </p:txBody>
      </p:sp>
    </p:spTree>
    <p:extLst>
      <p:ext uri="{BB962C8B-B14F-4D97-AF65-F5344CB8AC3E}">
        <p14:creationId xmlns:p14="http://schemas.microsoft.com/office/powerpoint/2010/main" val="26940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9C713CBF1604745963C2AC2B00BF80C" ma:contentTypeVersion="2" ma:contentTypeDescription="새 문서를 만듭니다." ma:contentTypeScope="" ma:versionID="ff2254f72e1f1ce51793b497a1821fb7">
  <xsd:schema xmlns:xsd="http://www.w3.org/2001/XMLSchema" xmlns:xs="http://www.w3.org/2001/XMLSchema" xmlns:p="http://schemas.microsoft.com/office/2006/metadata/properties" xmlns:ns3="bdf56610-dd4e-4aed-b3d2-e5e54791779f" targetNamespace="http://schemas.microsoft.com/office/2006/metadata/properties" ma:root="true" ma:fieldsID="d1257041fd29f5de67d263126be89ef7" ns3:_="">
    <xsd:import namespace="bdf56610-dd4e-4aed-b3d2-e5e54791779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56610-dd4e-4aed-b3d2-e5e54791779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힌트 해시 공유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df56610-dd4e-4aed-b3d2-e5e54791779f">
      <UserInfo>
        <DisplayName>송치윤</DisplayName>
        <AccountId>14</AccountId>
        <AccountType/>
      </UserInfo>
      <UserInfo>
        <DisplayName>이충익</DisplayName>
        <AccountId>18</AccountId>
        <AccountType/>
      </UserInfo>
      <UserInfo>
        <DisplayName>신윤호</DisplayName>
        <AccountId>11</AccountId>
        <AccountType/>
      </UserInfo>
      <UserInfo>
        <DisplayName>임현석</DisplayName>
        <AccountId>17</AccountId>
        <AccountType/>
      </UserInfo>
      <UserInfo>
        <DisplayName>성승희</DisplayName>
        <AccountId>101</AccountId>
        <AccountType/>
      </UserInfo>
      <UserInfo>
        <DisplayName>김준홍</DisplayName>
        <AccountId>82</AccountId>
        <AccountType/>
      </UserInfo>
    </SharedWithUsers>
    <SharingHintHash xmlns="bdf56610-dd4e-4aed-b3d2-e5e54791779f">1381876535</SharingHintHash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5550A6-16DD-48AE-B375-79DFEB0910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f56610-dd4e-4aed-b3d2-e5e5479177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4D31AF-0D64-4D4A-94C7-0116099270C6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bdf56610-dd4e-4aed-b3d2-e5e54791779f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2D17B56-1C8E-4921-A74B-ECFE56FDD7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4252</TotalTime>
  <Words>334</Words>
  <Application>Microsoft Office PowerPoint</Application>
  <PresentationFormat>화면 슬라이드 쇼(16:9)</PresentationFormat>
  <Paragraphs>199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HY헤드라인M</vt:lpstr>
      <vt:lpstr>나눔고딕</vt:lpstr>
      <vt:lpstr>맑은 고딕</vt:lpstr>
      <vt:lpstr>휴먼옛체</vt:lpstr>
      <vt:lpstr>Arial</vt:lpstr>
      <vt:lpstr>dark-gradient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지우근(Ugeun Ji)</dc:creator>
  <cp:lastModifiedBy>Windows 사용자</cp:lastModifiedBy>
  <cp:revision>83</cp:revision>
  <dcterms:modified xsi:type="dcterms:W3CDTF">2018-06-04T10:00:26Z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0x01010049C713CBF1604745963C2AC2B00BF80C</vt:lpwstr>
  </property>
  <property fmtid="{D5CDD505-2E9C-101B-9397-08002B2CF9AE}" pid="3" name="IsMyDocuments">
    <vt:bool>true</vt:bool>
  </property>
</Properties>
</file>