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7" r:id="rId2"/>
    <p:sldId id="358" r:id="rId3"/>
    <p:sldId id="360" r:id="rId4"/>
    <p:sldId id="361" r:id="rId5"/>
    <p:sldId id="362" r:id="rId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우근" initials="지" lastIdx="1" clrIdx="0">
    <p:extLst>
      <p:ext uri="{19B8F6BF-5375-455C-9EA6-DF929625EA0E}">
        <p15:presenceInfo xmlns:p15="http://schemas.microsoft.com/office/powerpoint/2012/main" userId="S::Ugeun.Ji@spacedivegames.com::924dc7f9-9037-45a9-ae0a-fb194acf49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9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5000" y="1488439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5">
                <a:moveTo>
                  <a:pt x="0" y="0"/>
                </a:moveTo>
                <a:lnTo>
                  <a:pt x="826897" y="0"/>
                </a:lnTo>
              </a:path>
            </a:pathLst>
          </a:custGeom>
          <a:ln w="10170">
            <a:solidFill>
              <a:srgbClr val="001E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17759" y="568959"/>
            <a:ext cx="1666240" cy="386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5000" y="1488439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5">
                <a:moveTo>
                  <a:pt x="0" y="0"/>
                </a:moveTo>
                <a:lnTo>
                  <a:pt x="826897" y="0"/>
                </a:lnTo>
              </a:path>
            </a:pathLst>
          </a:custGeom>
          <a:ln w="10170">
            <a:solidFill>
              <a:srgbClr val="001E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17759" y="568959"/>
            <a:ext cx="1666240" cy="386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69" y="1632585"/>
            <a:ext cx="6351905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355" y="1480834"/>
            <a:ext cx="5060950" cy="263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84609" y="6485979"/>
            <a:ext cx="17780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ebh/UnrealEngineSkyAtmosphe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geun-ji/SkyAtmosphe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400" spc="-5" dirty="0" smtClean="0">
                <a:solidFill>
                  <a:srgbClr val="001E38"/>
                </a:solidFill>
              </a:rPr>
              <a:t>Sky Atmosphere</a:t>
            </a:r>
            <a:endParaRPr sz="2400" dirty="0"/>
          </a:p>
        </p:txBody>
      </p:sp>
      <p:sp>
        <p:nvSpPr>
          <p:cNvPr id="14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3719" y="1631501"/>
            <a:ext cx="5457867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대기환경 구현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u="sng" dirty="0">
                <a:hlinkClick r:id="rId2"/>
              </a:rPr>
              <a:t>https://sebh.github.io/publications/egsr2020.pdf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u="sng" dirty="0" smtClean="0">
                <a:hlinkClick r:id="rId2"/>
              </a:rPr>
              <a:t>https</a:t>
            </a:r>
            <a:r>
              <a:rPr lang="en-US" altLang="ko-KR" sz="1400" u="sng" dirty="0">
                <a:hlinkClick r:id="rId2"/>
              </a:rPr>
              <a:t>://</a:t>
            </a:r>
            <a:r>
              <a:rPr lang="en-US" altLang="ko-KR" sz="1400" u="sng" dirty="0" smtClean="0">
                <a:hlinkClick r:id="rId2"/>
              </a:rPr>
              <a:t>github.com/sebh/UnrealEngineSkyAtmosphere</a:t>
            </a:r>
            <a:endParaRPr lang="en-US" altLang="ko-KR" sz="1400" u="sng" dirty="0" smtClean="0"/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위 링크의 </a:t>
            </a:r>
            <a:r>
              <a:rPr lang="en-US" altLang="ko-KR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DirectX </a:t>
            </a:r>
            <a:r>
              <a:rPr lang="ko-KR" altLang="en-US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구현 버전 참고 </a:t>
            </a:r>
            <a:r>
              <a:rPr lang="en-US" altLang="ko-KR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OpenGL </a:t>
            </a:r>
            <a:r>
              <a:rPr lang="ko-KR" altLang="en-US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구현</a:t>
            </a:r>
            <a:endParaRPr lang="en-US" altLang="ko-KR" sz="1400" i="1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447800"/>
            <a:ext cx="6705600" cy="5039141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3719" y="3200400"/>
            <a:ext cx="4246882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err="1" smtClean="0">
                <a:solidFill>
                  <a:srgbClr val="001E38"/>
                </a:solidFill>
                <a:latin typeface="Arial"/>
                <a:cs typeface="Arial"/>
              </a:rPr>
              <a:t>렌더</a:t>
            </a: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 패스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Transmittance LUT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SkyView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LUT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PostProcess</a:t>
            </a:r>
            <a:endParaRPr lang="en-US" altLang="ko-KR" sz="1400" i="1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6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smtClean="0">
                <a:solidFill>
                  <a:srgbClr val="001E38"/>
                </a:solidFill>
              </a:rPr>
              <a:t>Transmittance LUT</a:t>
            </a:r>
            <a:endParaRPr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1752600"/>
            <a:ext cx="4932045" cy="2664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투과율 </a:t>
            </a:r>
            <a:r>
              <a:rPr lang="ko-KR" altLang="en-US" sz="1600" spc="-15" dirty="0" err="1" smtClean="0">
                <a:solidFill>
                  <a:srgbClr val="001E38"/>
                </a:solidFill>
                <a:latin typeface="Arial"/>
                <a:cs typeface="Arial"/>
              </a:rPr>
              <a:t>렌더링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Fullscreen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Quad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v.x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고도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(0 Bottom, 1 Top)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uv.y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천정 </a:t>
            </a: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고도각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위 고도 및 천정 </a:t>
            </a: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고도각으로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WorldPos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WorldDir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계산</a:t>
            </a:r>
            <a:endParaRPr lang="en-US" altLang="ko-KR" sz="1400" i="1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레이마칭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수행하여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Extinction(Luminance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원본에서 남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245746" lvl="1">
              <a:lnSpc>
                <a:spcPct val="100000"/>
              </a:lnSpc>
              <a:spcBef>
                <a:spcPts val="1035"/>
              </a:spcBef>
              <a:tabLst>
                <a:tab pos="470534" algn="l"/>
              </a:tabLst>
            </a:pP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은 비율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)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누적 계산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레이마칭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수행 값을 텍스처에 저장</a:t>
            </a:r>
            <a:endParaRPr lang="en-US" altLang="ko-KR" sz="1400" i="1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295400"/>
            <a:ext cx="606224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0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err="1" smtClean="0">
                <a:solidFill>
                  <a:srgbClr val="001E38"/>
                </a:solidFill>
              </a:rPr>
              <a:t>SkyView</a:t>
            </a:r>
            <a:r>
              <a:rPr lang="en-US" sz="2400" spc="-5" dirty="0" smtClean="0">
                <a:solidFill>
                  <a:srgbClr val="001E38"/>
                </a:solidFill>
              </a:rPr>
              <a:t> LUT</a:t>
            </a:r>
            <a:endParaRPr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1752600"/>
            <a:ext cx="5084446" cy="391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하늘 </a:t>
            </a:r>
            <a:r>
              <a:rPr lang="ko-KR" altLang="en-US" sz="1600" spc="-15" dirty="0" err="1" smtClean="0">
                <a:solidFill>
                  <a:srgbClr val="001E38"/>
                </a:solidFill>
                <a:latin typeface="Arial"/>
                <a:cs typeface="Arial"/>
              </a:rPr>
              <a:t>렌더링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Fullscreen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Quad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입력 텍스처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Transmittance LUT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Uv.y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0.5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지평선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Uv.y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0.5 ~ 1.0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지평선 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경도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Uv.y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0.0 ~ 0.5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지평선 아래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경도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Uv.x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(0.0, 0.5, 1.0) -&gt; (0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90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180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),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위도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WorldDir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위도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경도 이용 계산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WorldPos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카메라 위치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(camera + planet bottom radius)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SunDir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태양 위치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레이마칭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수행하여 남아있는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Luminance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누적 계산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Luminance * Mie * Rayleigh * Transmittance LUT sample</a:t>
            </a:r>
            <a:endParaRPr lang="en-US" altLang="ko-KR" sz="1400" i="1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524000"/>
            <a:ext cx="620625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smtClean="0">
                <a:solidFill>
                  <a:srgbClr val="001E38"/>
                </a:solidFill>
              </a:rPr>
              <a:t>Final </a:t>
            </a:r>
            <a:r>
              <a:rPr lang="en-US" sz="2400" spc="-5" dirty="0" err="1" smtClean="0">
                <a:solidFill>
                  <a:srgbClr val="001E38"/>
                </a:solidFill>
              </a:rPr>
              <a:t>PostProcess</a:t>
            </a:r>
            <a:endParaRPr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1752600"/>
            <a:ext cx="5084446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노출 보정</a:t>
            </a:r>
            <a:endParaRPr lang="ko-KR" altLang="en-US" sz="1600" dirty="0" smtClean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입력 텍스처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SkyView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LUT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출력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Back buffer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밝기 조정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04" y="1447800"/>
            <a:ext cx="735399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5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err="1" smtClean="0">
                <a:solidFill>
                  <a:srgbClr val="001E38"/>
                </a:solidFill>
              </a:rPr>
              <a:t>Misc</a:t>
            </a:r>
            <a:endParaRPr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3352800"/>
            <a:ext cx="8894445" cy="946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err="1" smtClean="0">
                <a:solidFill>
                  <a:srgbClr val="001E38"/>
                </a:solidFill>
                <a:latin typeface="Arial"/>
                <a:cs typeface="Arial"/>
              </a:rPr>
              <a:t>미구현</a:t>
            </a: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 사항</a:t>
            </a:r>
            <a:r>
              <a:rPr lang="en-US" altLang="ko-KR" sz="1600" spc="-15" dirty="0" smtClean="0">
                <a:solidFill>
                  <a:srgbClr val="001E38"/>
                </a:solidFill>
                <a:latin typeface="Arial"/>
                <a:cs typeface="Arial"/>
              </a:rPr>
              <a:t>(</a:t>
            </a: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추후 구현</a:t>
            </a:r>
            <a:r>
              <a:rPr lang="en-US" altLang="ko-KR" sz="1600" spc="-15" dirty="0" smtClean="0">
                <a:solidFill>
                  <a:srgbClr val="001E38"/>
                </a:solidFill>
                <a:latin typeface="Arial"/>
                <a:cs typeface="Arial"/>
              </a:rPr>
              <a:t>)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Multi Scattering LUT : Compute 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Shader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코드에는 있으나 </a:t>
            </a: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디버깅중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출력 적용은 안되어 있음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)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Arial Perspective LUT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장애물 고려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Luminance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계산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1752600"/>
            <a:ext cx="6456045" cy="946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소스 코드</a:t>
            </a:r>
            <a:endParaRPr lang="en-US" altLang="ko-KR" sz="1600" spc="-15" dirty="0" smtClean="0">
              <a:solidFill>
                <a:srgbClr val="001E38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github.com/ugeun-ji/SkyAtmosphere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실행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SkyAtmosphereOpenGL.sln -&gt; Debug, x64</a:t>
            </a:r>
          </a:p>
        </p:txBody>
      </p:sp>
    </p:spTree>
    <p:extLst>
      <p:ext uri="{BB962C8B-B14F-4D97-AF65-F5344CB8AC3E}">
        <p14:creationId xmlns:p14="http://schemas.microsoft.com/office/powerpoint/2010/main" val="74814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27020</TotalTime>
  <Words>209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Arial Black</vt:lpstr>
      <vt:lpstr>Calibri</vt:lpstr>
      <vt:lpstr>Office Theme</vt:lpstr>
      <vt:lpstr>Sky Atmosphere</vt:lpstr>
      <vt:lpstr>Transmittance LUT</vt:lpstr>
      <vt:lpstr>SkyView LUT</vt:lpstr>
      <vt:lpstr>Final PostProcess</vt:lpstr>
      <vt:lpstr>Misc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Rocio Hernandez</dc:creator>
  <cp:lastModifiedBy>지우근</cp:lastModifiedBy>
  <cp:revision>181</cp:revision>
  <dcterms:created xsi:type="dcterms:W3CDTF">2020-01-07T01:20:25Z</dcterms:created>
  <dcterms:modified xsi:type="dcterms:W3CDTF">2024-01-03T07:18:18Z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2020-01-07T00:00:00Z</vt:filetime>
  </property>
</Properties>
</file>