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19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1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xmlns="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3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2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2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7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525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3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3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7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7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xmlns="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72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바닷가">
            <a:extLst>
              <a:ext uri="{FF2B5EF4-FFF2-40B4-BE49-F238E27FC236}">
                <a16:creationId xmlns:a16="http://schemas.microsoft.com/office/drawing/2014/main" xmlns="" id="{5AAFCFC0-FA3F-D4DF-F51D-A330E7857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0280CA-5EA7-C67E-D5A4-F41E87BCF300}"/>
              </a:ext>
            </a:extLst>
          </p:cNvPr>
          <p:cNvSpPr txBox="1"/>
          <p:nvPr/>
        </p:nvSpPr>
        <p:spPr>
          <a:xfrm>
            <a:off x="204072" y="129507"/>
            <a:ext cx="612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lt"/>
              </a:rPr>
              <a:t>Day Light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C88E1C-E7C3-F93D-C2A1-CB0C8F69B4B9}"/>
              </a:ext>
            </a:extLst>
          </p:cNvPr>
          <p:cNvSpPr txBox="1"/>
          <p:nvPr/>
        </p:nvSpPr>
        <p:spPr>
          <a:xfrm>
            <a:off x="598531" y="708497"/>
            <a:ext cx="752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+mn-ea"/>
              </a:rPr>
              <a:t>Map </a:t>
            </a:r>
            <a:r>
              <a:rPr lang="ko-KR" altLang="en-US" i="1" dirty="0" err="1" smtClean="0">
                <a:latin typeface="+mn-ea"/>
              </a:rPr>
              <a:t>프리팹</a:t>
            </a:r>
            <a:r>
              <a:rPr lang="ko-KR" altLang="en-US" i="1" dirty="0" smtClean="0">
                <a:latin typeface="+mn-ea"/>
              </a:rPr>
              <a:t> </a:t>
            </a:r>
            <a:r>
              <a:rPr lang="en-US" altLang="ko-KR" i="1" dirty="0" smtClean="0">
                <a:latin typeface="+mn-ea"/>
              </a:rPr>
              <a:t>-&gt; </a:t>
            </a:r>
            <a:r>
              <a:rPr lang="en-US" altLang="ko-KR" i="1" dirty="0" err="1" smtClean="0">
                <a:latin typeface="+mn-ea"/>
              </a:rPr>
              <a:t>DayLight</a:t>
            </a:r>
            <a:r>
              <a:rPr lang="en-US" altLang="ko-KR" i="1" dirty="0" smtClean="0">
                <a:latin typeface="+mn-ea"/>
              </a:rPr>
              <a:t> </a:t>
            </a:r>
            <a:r>
              <a:rPr lang="ko-KR" altLang="en-US" i="1" dirty="0" smtClean="0">
                <a:latin typeface="+mn-ea"/>
              </a:rPr>
              <a:t>컴포넌트 추가</a:t>
            </a:r>
            <a:endParaRPr lang="ko-KR" altLang="en-US" i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-31128252"/>
            <a:ext cx="28" cy="691145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02" y="1786316"/>
            <a:ext cx="11936177" cy="50068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C88E1C-E7C3-F93D-C2A1-CB0C8F69B4B9}"/>
              </a:ext>
            </a:extLst>
          </p:cNvPr>
          <p:cNvSpPr txBox="1"/>
          <p:nvPr/>
        </p:nvSpPr>
        <p:spPr>
          <a:xfrm>
            <a:off x="598531" y="1195154"/>
            <a:ext cx="88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+mn-ea"/>
              </a:rPr>
              <a:t>‘Day Light Property Overrides’ </a:t>
            </a:r>
            <a:r>
              <a:rPr lang="ko-KR" altLang="en-US" i="1" dirty="0" err="1" smtClean="0">
                <a:latin typeface="+mn-ea"/>
              </a:rPr>
              <a:t>라이트</a:t>
            </a:r>
            <a:r>
              <a:rPr lang="ko-KR" altLang="en-US" i="1" dirty="0" smtClean="0">
                <a:latin typeface="+mn-ea"/>
              </a:rPr>
              <a:t> </a:t>
            </a:r>
            <a:r>
              <a:rPr lang="ko-KR" altLang="en-US" i="1" dirty="0" err="1" smtClean="0">
                <a:latin typeface="+mn-ea"/>
              </a:rPr>
              <a:t>프로퍼티</a:t>
            </a:r>
            <a:r>
              <a:rPr lang="ko-KR" altLang="en-US" i="1" dirty="0" smtClean="0">
                <a:latin typeface="+mn-ea"/>
              </a:rPr>
              <a:t> 추가 및 </a:t>
            </a:r>
            <a:r>
              <a:rPr lang="en-US" altLang="ko-KR" i="1" dirty="0" smtClean="0">
                <a:latin typeface="+mn-ea"/>
              </a:rPr>
              <a:t>‘Use Day Light’ </a:t>
            </a:r>
            <a:r>
              <a:rPr lang="ko-KR" altLang="en-US" i="1" dirty="0" smtClean="0">
                <a:latin typeface="+mn-ea"/>
              </a:rPr>
              <a:t>체크</a:t>
            </a:r>
            <a:endParaRPr lang="ko-KR" altLang="en-US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966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바닷가">
            <a:extLst>
              <a:ext uri="{FF2B5EF4-FFF2-40B4-BE49-F238E27FC236}">
                <a16:creationId xmlns:a16="http://schemas.microsoft.com/office/drawing/2014/main" xmlns="" id="{5AAFCFC0-FA3F-D4DF-F51D-A330E7857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0280CA-5EA7-C67E-D5A4-F41E87BCF300}"/>
              </a:ext>
            </a:extLst>
          </p:cNvPr>
          <p:cNvSpPr txBox="1"/>
          <p:nvPr/>
        </p:nvSpPr>
        <p:spPr>
          <a:xfrm>
            <a:off x="204072" y="129507"/>
            <a:ext cx="612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lt"/>
              </a:rPr>
              <a:t>Day Light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C88E1C-E7C3-F93D-C2A1-CB0C8F69B4B9}"/>
              </a:ext>
            </a:extLst>
          </p:cNvPr>
          <p:cNvSpPr txBox="1"/>
          <p:nvPr/>
        </p:nvSpPr>
        <p:spPr>
          <a:xfrm>
            <a:off x="592670" y="797119"/>
            <a:ext cx="752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latin typeface="+mn-ea"/>
              </a:rPr>
              <a:t>스테이지 변경 시 마다 등록된 </a:t>
            </a:r>
            <a:r>
              <a:rPr lang="ko-KR" altLang="en-US" i="1" dirty="0" err="1" smtClean="0">
                <a:latin typeface="+mn-ea"/>
              </a:rPr>
              <a:t>라이트</a:t>
            </a:r>
            <a:r>
              <a:rPr lang="ko-KR" altLang="en-US" i="1" dirty="0" smtClean="0">
                <a:latin typeface="+mn-ea"/>
              </a:rPr>
              <a:t> 속성으로 자동 변환 됨</a:t>
            </a:r>
            <a:endParaRPr lang="ko-KR" altLang="en-US" i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-31128252"/>
            <a:ext cx="28" cy="691145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31" y="2268415"/>
            <a:ext cx="1939984" cy="4459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030" y="2268415"/>
            <a:ext cx="1904987" cy="44591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569" y="2268414"/>
            <a:ext cx="5017477" cy="29322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1C88E1C-E7C3-F93D-C2A1-CB0C8F69B4B9}"/>
              </a:ext>
            </a:extLst>
          </p:cNvPr>
          <p:cNvSpPr txBox="1"/>
          <p:nvPr/>
        </p:nvSpPr>
        <p:spPr>
          <a:xfrm>
            <a:off x="592670" y="1323803"/>
            <a:ext cx="959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latin typeface="+mn-ea"/>
              </a:rPr>
              <a:t>아래는 이미지는 </a:t>
            </a:r>
            <a:r>
              <a:rPr lang="ko-KR" altLang="en-US" i="1" dirty="0" err="1" smtClean="0">
                <a:latin typeface="+mn-ea"/>
              </a:rPr>
              <a:t>라이트</a:t>
            </a:r>
            <a:r>
              <a:rPr lang="ko-KR" altLang="en-US" i="1" dirty="0" smtClean="0">
                <a:latin typeface="+mn-ea"/>
              </a:rPr>
              <a:t> 속성이 배경에만 적용되도록 설정 됨</a:t>
            </a:r>
            <a:r>
              <a:rPr lang="en-US" altLang="ko-KR" i="1" dirty="0" smtClean="0">
                <a:latin typeface="+mn-ea"/>
              </a:rPr>
              <a:t>(Target Sorting Layers)</a:t>
            </a:r>
            <a:endParaRPr lang="ko-KR" altLang="en-US" i="1" dirty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3587" y="2268414"/>
            <a:ext cx="2206136" cy="445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바닷가">
            <a:extLst>
              <a:ext uri="{FF2B5EF4-FFF2-40B4-BE49-F238E27FC236}">
                <a16:creationId xmlns:a16="http://schemas.microsoft.com/office/drawing/2014/main" xmlns="" id="{5AAFCFC0-FA3F-D4DF-F51D-A330E7857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0280CA-5EA7-C67E-D5A4-F41E87BCF300}"/>
              </a:ext>
            </a:extLst>
          </p:cNvPr>
          <p:cNvSpPr txBox="1"/>
          <p:nvPr/>
        </p:nvSpPr>
        <p:spPr>
          <a:xfrm>
            <a:off x="204072" y="129507"/>
            <a:ext cx="612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lt"/>
              </a:rPr>
              <a:t>Day Light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C88E1C-E7C3-F93D-C2A1-CB0C8F69B4B9}"/>
              </a:ext>
            </a:extLst>
          </p:cNvPr>
          <p:cNvSpPr txBox="1"/>
          <p:nvPr/>
        </p:nvSpPr>
        <p:spPr>
          <a:xfrm>
            <a:off x="598531" y="708497"/>
            <a:ext cx="92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+mn-ea"/>
              </a:rPr>
              <a:t>‘Target Sorting Layers’ </a:t>
            </a:r>
            <a:r>
              <a:rPr lang="ko-KR" altLang="en-US" i="1" dirty="0" smtClean="0">
                <a:latin typeface="+mn-ea"/>
              </a:rPr>
              <a:t>를 </a:t>
            </a:r>
            <a:r>
              <a:rPr lang="en-US" altLang="ko-KR" i="1" dirty="0" smtClean="0">
                <a:latin typeface="+mn-ea"/>
              </a:rPr>
              <a:t>All </a:t>
            </a:r>
            <a:r>
              <a:rPr lang="ko-KR" altLang="en-US" i="1" dirty="0" smtClean="0">
                <a:latin typeface="+mn-ea"/>
              </a:rPr>
              <a:t>로 설정하면 모든 </a:t>
            </a:r>
            <a:r>
              <a:rPr lang="ko-KR" altLang="en-US" i="1" dirty="0" err="1" smtClean="0">
                <a:latin typeface="+mn-ea"/>
              </a:rPr>
              <a:t>레이어가</a:t>
            </a:r>
            <a:r>
              <a:rPr lang="ko-KR" altLang="en-US" i="1" dirty="0" smtClean="0">
                <a:latin typeface="+mn-ea"/>
              </a:rPr>
              <a:t> </a:t>
            </a:r>
            <a:r>
              <a:rPr lang="ko-KR" altLang="en-US" i="1" dirty="0" err="1" smtClean="0">
                <a:latin typeface="+mn-ea"/>
              </a:rPr>
              <a:t>라이트</a:t>
            </a:r>
            <a:r>
              <a:rPr lang="ko-KR" altLang="en-US" i="1" dirty="0" smtClean="0">
                <a:latin typeface="+mn-ea"/>
              </a:rPr>
              <a:t> 속성에 영향을 받음</a:t>
            </a:r>
            <a:endParaRPr lang="ko-KR" altLang="en-US" i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-31128252"/>
            <a:ext cx="28" cy="691145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57" y="2373924"/>
            <a:ext cx="2775072" cy="43847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3009" y="2373924"/>
            <a:ext cx="2772977" cy="43847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224" y="2373924"/>
            <a:ext cx="5890854" cy="361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C88E1C-E7C3-F93D-C2A1-CB0C8F69B4B9}"/>
              </a:ext>
            </a:extLst>
          </p:cNvPr>
          <p:cNvSpPr txBox="1"/>
          <p:nvPr/>
        </p:nvSpPr>
        <p:spPr>
          <a:xfrm>
            <a:off x="598531" y="1195154"/>
            <a:ext cx="92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+mn-ea"/>
              </a:rPr>
              <a:t>Day </a:t>
            </a:r>
            <a:r>
              <a:rPr lang="ko-KR" altLang="en-US" i="1" dirty="0" smtClean="0">
                <a:latin typeface="+mn-ea"/>
              </a:rPr>
              <a:t>또는 </a:t>
            </a:r>
            <a:r>
              <a:rPr lang="en-US" altLang="ko-KR" i="1" dirty="0" smtClean="0">
                <a:latin typeface="+mn-ea"/>
              </a:rPr>
              <a:t>Night </a:t>
            </a:r>
            <a:r>
              <a:rPr lang="ko-KR" altLang="en-US" i="1" dirty="0" smtClean="0">
                <a:latin typeface="+mn-ea"/>
              </a:rPr>
              <a:t>를 세부적으로 구현하고자 할 때 사용 가능</a:t>
            </a:r>
            <a:endParaRPr lang="ko-KR" altLang="en-US" i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1C88E1C-E7C3-F93D-C2A1-CB0C8F69B4B9}"/>
              </a:ext>
            </a:extLst>
          </p:cNvPr>
          <p:cNvSpPr txBox="1"/>
          <p:nvPr/>
        </p:nvSpPr>
        <p:spPr>
          <a:xfrm>
            <a:off x="926777" y="1669637"/>
            <a:ext cx="92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+mn-ea"/>
              </a:rPr>
              <a:t>Ex) </a:t>
            </a:r>
            <a:r>
              <a:rPr lang="ko-KR" altLang="en-US" i="1" dirty="0" smtClean="0">
                <a:latin typeface="+mn-ea"/>
              </a:rPr>
              <a:t>포인트</a:t>
            </a:r>
            <a:r>
              <a:rPr lang="en-US" altLang="ko-KR" i="1" dirty="0" smtClean="0">
                <a:latin typeface="+mn-ea"/>
              </a:rPr>
              <a:t> </a:t>
            </a:r>
            <a:r>
              <a:rPr lang="ko-KR" altLang="en-US" i="1" dirty="0" err="1" smtClean="0">
                <a:latin typeface="+mn-ea"/>
              </a:rPr>
              <a:t>라이트를</a:t>
            </a:r>
            <a:r>
              <a:rPr lang="ko-KR" altLang="en-US" i="1" dirty="0" smtClean="0">
                <a:latin typeface="+mn-ea"/>
              </a:rPr>
              <a:t> 배치하여  어두운 밤을 </a:t>
            </a:r>
            <a:r>
              <a:rPr lang="ko-KR" altLang="en-US" i="1" dirty="0" err="1" smtClean="0">
                <a:latin typeface="+mn-ea"/>
              </a:rPr>
              <a:t>디테일하게</a:t>
            </a:r>
            <a:r>
              <a:rPr lang="ko-KR" altLang="en-US" i="1" dirty="0" smtClean="0">
                <a:latin typeface="+mn-ea"/>
              </a:rPr>
              <a:t> 표현</a:t>
            </a:r>
            <a:r>
              <a:rPr lang="en-US" altLang="ko-KR" i="1" dirty="0" smtClean="0">
                <a:latin typeface="+mn-ea"/>
              </a:rPr>
              <a:t>.</a:t>
            </a:r>
            <a:r>
              <a:rPr lang="ko-KR" altLang="en-US" i="1" dirty="0" smtClean="0">
                <a:latin typeface="+mn-ea"/>
              </a:rPr>
              <a:t> </a:t>
            </a:r>
            <a:endParaRPr lang="ko-KR" altLang="en-US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011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바닷가">
            <a:extLst>
              <a:ext uri="{FF2B5EF4-FFF2-40B4-BE49-F238E27FC236}">
                <a16:creationId xmlns:a16="http://schemas.microsoft.com/office/drawing/2014/main" xmlns="" id="{5AAFCFC0-FA3F-D4DF-F51D-A330E7857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0280CA-5EA7-C67E-D5A4-F41E87BCF300}"/>
              </a:ext>
            </a:extLst>
          </p:cNvPr>
          <p:cNvSpPr txBox="1"/>
          <p:nvPr/>
        </p:nvSpPr>
        <p:spPr>
          <a:xfrm>
            <a:off x="204072" y="129507"/>
            <a:ext cx="612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lt"/>
              </a:rPr>
              <a:t>Day Light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C88E1C-E7C3-F93D-C2A1-CB0C8F69B4B9}"/>
              </a:ext>
            </a:extLst>
          </p:cNvPr>
          <p:cNvSpPr txBox="1"/>
          <p:nvPr/>
        </p:nvSpPr>
        <p:spPr>
          <a:xfrm>
            <a:off x="598531" y="708497"/>
            <a:ext cx="752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latin typeface="+mn-ea"/>
              </a:rPr>
              <a:t>포인트 </a:t>
            </a:r>
            <a:r>
              <a:rPr lang="ko-KR" altLang="en-US" i="1" dirty="0" err="1" smtClean="0">
                <a:latin typeface="+mn-ea"/>
              </a:rPr>
              <a:t>라이트를</a:t>
            </a:r>
            <a:r>
              <a:rPr lang="ko-KR" altLang="en-US" i="1" dirty="0" smtClean="0">
                <a:latin typeface="+mn-ea"/>
              </a:rPr>
              <a:t> 배치하여 어두운 밤을 표현</a:t>
            </a:r>
            <a:endParaRPr lang="ko-KR" altLang="en-US" i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-31128252"/>
            <a:ext cx="28" cy="691145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25" y="1617785"/>
            <a:ext cx="11931353" cy="514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3531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03922"/>
      </a:dk2>
      <a:lt2>
        <a:srgbClr val="E2E6E8"/>
      </a:lt2>
      <a:accent1>
        <a:srgbClr val="BC9B83"/>
      </a:accent1>
      <a:accent2>
        <a:srgbClr val="ABA175"/>
      </a:accent2>
      <a:accent3>
        <a:srgbClr val="9BA57D"/>
      </a:accent3>
      <a:accent4>
        <a:srgbClr val="88AC75"/>
      </a:accent4>
      <a:accent5>
        <a:srgbClr val="81AC85"/>
      </a:accent5>
      <a:accent6>
        <a:srgbClr val="77AE92"/>
      </a:accent6>
      <a:hlink>
        <a:srgbClr val="5A86A6"/>
      </a:hlink>
      <a:folHlink>
        <a:srgbClr val="7F7F7F"/>
      </a:folHlink>
    </a:clrScheme>
    <a:fontScheme name="Custom 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94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Meiryo</vt:lpstr>
      <vt:lpstr>Microsoft GothicNeo</vt:lpstr>
      <vt:lpstr>Corbel</vt:lpstr>
      <vt:lpstr>SketchLinesVTI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지우근</dc:creator>
  <cp:lastModifiedBy>지우근</cp:lastModifiedBy>
  <cp:revision>91</cp:revision>
  <dcterms:created xsi:type="dcterms:W3CDTF">2022-08-24T06:37:56Z</dcterms:created>
  <dcterms:modified xsi:type="dcterms:W3CDTF">2023-11-21T08:19:04Z</dcterms:modified>
</cp:coreProperties>
</file>