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4"/>
  </p:sldMasterIdLst>
  <p:notesMasterIdLst>
    <p:notesMasterId r:id="rId10"/>
  </p:notesMasterIdLst>
  <p:handoutMasterIdLst>
    <p:handoutMasterId r:id="rId11"/>
  </p:handoutMasterIdLst>
  <p:sldIdLst>
    <p:sldId id="462" r:id="rId5"/>
    <p:sldId id="549" r:id="rId6"/>
    <p:sldId id="550" r:id="rId7"/>
    <p:sldId id="552" r:id="rId8"/>
    <p:sldId id="555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24C90"/>
    <a:srgbClr val="015499"/>
    <a:srgbClr val="CC9900"/>
    <a:srgbClr val="0033CC"/>
    <a:srgbClr val="000099"/>
    <a:srgbClr val="333399"/>
    <a:srgbClr val="FFCC66"/>
    <a:srgbClr val="202637"/>
    <a:srgbClr val="33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1105B1C-4B59-45C0-8DFE-282409A3E1D2}">
  <a:tblStyle styleId="{71105B1C-4B59-45C0-8DFE-282409A3E1D2}" styleName="Table_0"/>
  <a:tblStyle styleId="{BF4A1900-6805-4A6C-8740-A8DBD41D5783}" styleName="Table_1"/>
  <a:tblStyle styleId="{E52A0B76-5BED-4956-9236-4DDDB4DA1853}" styleName="Table_2"/>
  <a:tblStyle styleId="{9974EA8F-3AE3-4679-AA95-02A527ACEF0D}" styleName="Table_3"/>
  <a:tblStyle styleId="{3A59B677-4348-4E64-A97C-EF064ADDFF2A}" styleName="Table_4"/>
  <a:tblStyle styleId="{679A5AB8-5C33-4281-A52D-0E3F904AF9D5}" styleName="Table_5"/>
  <a:tblStyle styleId="{7E934767-E5EF-4E25-9592-ED0C7D57410A}" styleName="Table_6"/>
  <a:tblStyle styleId="{374BA118-D6F6-4F8F-92BE-788625092F64}" styleName="Table_7"/>
  <a:tblStyle styleId="{053F5DB4-408D-416F-AEAD-41D505324511}" styleName="Table_8"/>
  <a:tblStyle styleId="{A0212E43-06C6-473C-A1B5-BA79D9526BE8}" styleName="Table_9"/>
  <a:tblStyle styleId="{D0ECD562-8656-4387-AF24-C88F081EFD90}" styleName="Table_10"/>
  <a:tblStyle styleId="{28D603FF-1CE0-40B6-AC98-132B0E607947}" styleName="Table_11"/>
  <a:tblStyle styleId="{DF8F8028-608F-4FD8-A6EA-203BDD40388D}" styleName="Table_12"/>
  <a:tblStyle styleId="{DECC8ECE-C9DD-4204-89EC-27703666DD42}" styleName="Table_13"/>
  <a:tblStyle styleId="{00460562-C30C-46E8-A228-60FE8382FFAA}" styleName="Table_14"/>
  <a:tblStyle styleId="{9CDCDD95-D7AA-4452-82C5-CFFE7A461AAF}" styleName="Table_15"/>
  <a:tblStyle styleId="{C99644F2-EF4A-4B25-B1B1-8EA12BF1C21F}" styleName="Table_16"/>
  <a:tblStyle styleId="{B161FB20-CAA1-493E-BA71-5C589E733C4D}" styleName="Table_17"/>
  <a:tblStyle styleId="{74B7EEAA-ECB0-4DED-82FE-0B8C5D42FF68}" styleName="Table_18"/>
  <a:tblStyle styleId="{CCE2A17B-4ADD-4C0F-A813-6A117F876FAE}" styleName="Table_19"/>
  <a:tblStyle styleId="{56E9621B-E23C-4F18-8A98-F24D9FB42549}" styleName="Table_20"/>
  <a:tblStyle styleId="{3501C124-4063-4161-8848-EAEE591B62A0}" styleName="Table_2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333F794-4747-46CB-9451-81E478036506}" styleName="Table_22"/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>
      <p:cViewPr varScale="1">
        <p:scale>
          <a:sx n="120" d="100"/>
          <a:sy n="120" d="100"/>
        </p:scale>
        <p:origin x="1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96E6-363D-4EF9-871F-E35476BCCF0E}" type="datetime1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AB0E-0A25-4339-8A4A-91E591D32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dk2" tx2="lt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0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0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1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6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69" y="1191"/>
              <a:ext cx="1621631" cy="428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14875"/>
              <a:ext cx="9144000" cy="42862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300" y="4937759"/>
              <a:ext cx="885107" cy="190638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653" y="137160"/>
              <a:ext cx="1587927" cy="206028"/>
            </a:xfrm>
            <a:prstGeom prst="rect">
              <a:avLst/>
            </a:prstGeom>
          </p:spPr>
        </p:pic>
      </p:grpSp>
      <p:grpSp>
        <p:nvGrpSpPr>
          <p:cNvPr id="3" name="그룹 68"/>
          <p:cNvGrpSpPr>
            <a:grpSpLocks/>
          </p:cNvGrpSpPr>
          <p:nvPr userDrawn="1"/>
        </p:nvGrpSpPr>
        <p:grpSpPr bwMode="auto">
          <a:xfrm>
            <a:off x="72571" y="348344"/>
            <a:ext cx="9013372" cy="4564742"/>
            <a:chOff x="142844" y="1215216"/>
            <a:chExt cx="8858312" cy="4929222"/>
          </a:xfrm>
          <a:solidFill>
            <a:srgbClr val="213047">
              <a:alpha val="14000"/>
            </a:srgbClr>
          </a:solidFill>
        </p:grpSpPr>
        <p:sp>
          <p:nvSpPr>
            <p:cNvPr id="4" name="모서리가 둥근 직사각형 3"/>
            <p:cNvSpPr/>
            <p:nvPr userDrawn="1"/>
          </p:nvSpPr>
          <p:spPr>
            <a:xfrm>
              <a:off x="142844" y="1215216"/>
              <a:ext cx="8858312" cy="4929222"/>
            </a:xfrm>
            <a:prstGeom prst="roundRect">
              <a:avLst>
                <a:gd name="adj" fmla="val 1809"/>
              </a:avLst>
            </a:prstGeom>
            <a:grpFill/>
            <a:ln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5" name="모서리가 둥근 직사각형 4"/>
            <p:cNvSpPr/>
            <p:nvPr userDrawn="1"/>
          </p:nvSpPr>
          <p:spPr>
            <a:xfrm>
              <a:off x="181261" y="1251328"/>
              <a:ext cx="8781478" cy="4859578"/>
            </a:xfrm>
            <a:prstGeom prst="roundRect">
              <a:avLst>
                <a:gd name="adj" fmla="val 1620"/>
              </a:avLst>
            </a:prstGeom>
            <a:grpFill/>
            <a:ln w="9525"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6" name="TextBox 5"/>
          <p:cNvSpPr txBox="1"/>
          <p:nvPr userDrawn="1"/>
        </p:nvSpPr>
        <p:spPr>
          <a:xfrm>
            <a:off x="56931" y="-60843"/>
            <a:ext cx="3615183" cy="4616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>
                <a:ln w="2222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Document Information</a:t>
            </a:r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10457" y="4077281"/>
            <a:ext cx="8752114" cy="720080"/>
          </a:xfrm>
          <a:prstGeom prst="roundRect">
            <a:avLst>
              <a:gd name="adj" fmla="val 9893"/>
            </a:avLst>
          </a:prstGeom>
          <a:solidFill>
            <a:srgbClr val="182234"/>
          </a:solidFill>
          <a:ln w="12700">
            <a:solidFill>
              <a:srgbClr val="161F3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10457" y="463290"/>
            <a:ext cx="6880860" cy="3611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중테마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4_Blank">
    <p:bg>
      <p:bgPr>
        <a:solidFill>
          <a:schemeClr val="tx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69" y="1191"/>
            <a:ext cx="1621631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914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그룹 68"/>
          <p:cNvGrpSpPr>
            <a:grpSpLocks/>
          </p:cNvGrpSpPr>
          <p:nvPr userDrawn="1"/>
        </p:nvGrpSpPr>
        <p:grpSpPr bwMode="auto">
          <a:xfrm>
            <a:off x="72571" y="348344"/>
            <a:ext cx="9013372" cy="4564742"/>
            <a:chOff x="142844" y="1215216"/>
            <a:chExt cx="8858312" cy="4929222"/>
          </a:xfrm>
          <a:solidFill>
            <a:srgbClr val="213047">
              <a:alpha val="14000"/>
            </a:srgbClr>
          </a:solidFill>
        </p:grpSpPr>
        <p:sp>
          <p:nvSpPr>
            <p:cNvPr id="6" name="모서리가 둥근 직사각형 5"/>
            <p:cNvSpPr/>
            <p:nvPr userDrawn="1"/>
          </p:nvSpPr>
          <p:spPr>
            <a:xfrm>
              <a:off x="142844" y="1215216"/>
              <a:ext cx="8858312" cy="4929222"/>
            </a:xfrm>
            <a:prstGeom prst="roundRect">
              <a:avLst>
                <a:gd name="adj" fmla="val 1809"/>
              </a:avLst>
            </a:prstGeom>
            <a:grpFill/>
            <a:ln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" name="모서리가 둥근 직사각형 6"/>
            <p:cNvSpPr/>
            <p:nvPr userDrawn="1"/>
          </p:nvSpPr>
          <p:spPr>
            <a:xfrm>
              <a:off x="181261" y="1251328"/>
              <a:ext cx="8781478" cy="4859578"/>
            </a:xfrm>
            <a:prstGeom prst="roundRect">
              <a:avLst>
                <a:gd name="adj" fmla="val 1620"/>
              </a:avLst>
            </a:prstGeom>
            <a:grpFill/>
            <a:ln w="9525">
              <a:solidFill>
                <a:srgbClr val="161F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56931" y="-60843"/>
            <a:ext cx="3615183" cy="46166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>
                <a:ln w="2222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Document Information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210457" y="4077281"/>
            <a:ext cx="8752114" cy="720080"/>
          </a:xfrm>
          <a:prstGeom prst="roundRect">
            <a:avLst>
              <a:gd name="adj" fmla="val 9893"/>
            </a:avLst>
          </a:prstGeom>
          <a:solidFill>
            <a:srgbClr val="182234"/>
          </a:solidFill>
          <a:ln w="12700">
            <a:solidFill>
              <a:srgbClr val="161F3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210457" y="463290"/>
            <a:ext cx="6880860" cy="36116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b="1" err="1">
                <a:solidFill>
                  <a:schemeClr val="tx1">
                    <a:lumMod val="65000"/>
                    <a:lumOff val="35000"/>
                  </a:schemeClr>
                </a:solidFill>
              </a:rPr>
              <a:t>중테마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-76200" y="0"/>
            <a:ext cx="9220200" cy="5143500"/>
            <a:chOff x="0" y="0"/>
            <a:chExt cx="12192000" cy="6858000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4400" y="6583679"/>
              <a:ext cx="1180142" cy="254184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870" y="182880"/>
              <a:ext cx="2117236" cy="274704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 userDrawn="1"/>
        </p:nvSpPr>
        <p:spPr>
          <a:xfrm>
            <a:off x="195129" y="776039"/>
            <a:ext cx="4318558" cy="1052886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4610960" y="776039"/>
            <a:ext cx="4371115" cy="1052886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195129" y="2035952"/>
            <a:ext cx="4318558" cy="1446765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4610960" y="2035952"/>
            <a:ext cx="4371115" cy="1446765"/>
          </a:xfrm>
          <a:prstGeom prst="roundRect">
            <a:avLst>
              <a:gd name="adj" fmla="val 4824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95129" y="629662"/>
            <a:ext cx="1722639" cy="279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4602722" y="629662"/>
            <a:ext cx="1722639" cy="2792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95129" y="1933021"/>
            <a:ext cx="1722639" cy="2792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5" y="3587352"/>
            <a:ext cx="273474" cy="2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00206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"/>
            <a:ext cx="9144000" cy="5140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 userDrawn="1"/>
        </p:nvSpPr>
        <p:spPr>
          <a:xfrm>
            <a:off x="1143000" y="975290"/>
            <a:ext cx="6858000" cy="809003"/>
          </a:xfrm>
          <a:prstGeom prst="rect">
            <a:avLst/>
          </a:prstGeom>
        </p:spPr>
        <p:txBody>
          <a:bodyPr anchor="b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r>
              <a:rPr lang="ko-KR" altLang="en-US" sz="3600">
                <a:solidFill>
                  <a:schemeClr val="bg1"/>
                </a:solidFill>
              </a:rPr>
              <a:t>마스터 제목 스타일 편집</a:t>
            </a:r>
          </a:p>
        </p:txBody>
      </p:sp>
      <p:sp>
        <p:nvSpPr>
          <p:cNvPr id="15" name="부제목 2"/>
          <p:cNvSpPr txBox="1">
            <a:spLocks/>
          </p:cNvSpPr>
          <p:nvPr userDrawn="1"/>
        </p:nvSpPr>
        <p:spPr>
          <a:xfrm>
            <a:off x="1143000" y="1951435"/>
            <a:ext cx="6858000" cy="1241822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ko-KR" altLang="en-US" sz="1800"/>
              <a:t>클릭하여 마스터 부제목 스타일 편집</a:t>
            </a: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69" y="1191"/>
            <a:ext cx="1621631" cy="4286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875"/>
            <a:ext cx="9144000" cy="4286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300" y="4937759"/>
            <a:ext cx="885107" cy="190638"/>
          </a:xfrm>
          <a:prstGeom prst="rect">
            <a:avLst/>
          </a:prstGeom>
          <a:ln w="28575">
            <a:noFill/>
          </a:ln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53" y="137160"/>
            <a:ext cx="1587927" cy="20602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5" r:id="rId3"/>
    <p:sldLayoutId id="2147483656" r:id="rId4"/>
    <p:sldLayoutId id="2147483657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iframe_api_refer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WINDOW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1CEA6-B2CB-4D67-A0EF-727B2246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" y="524809"/>
            <a:ext cx="4627143" cy="4484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1FC2A8-37FA-4FF9-A06E-9DCF05608434}"/>
              </a:ext>
            </a:extLst>
          </p:cNvPr>
          <p:cNvSpPr/>
          <p:nvPr/>
        </p:nvSpPr>
        <p:spPr>
          <a:xfrm>
            <a:off x="59156" y="470646"/>
            <a:ext cx="4721273" cy="461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9B9D0-920D-4A3F-B834-E9617DB79430}"/>
              </a:ext>
            </a:extLst>
          </p:cNvPr>
          <p:cNvSpPr/>
          <p:nvPr/>
        </p:nvSpPr>
        <p:spPr>
          <a:xfrm>
            <a:off x="106221" y="2696135"/>
            <a:ext cx="1278826" cy="961466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22236A-081A-4E90-9733-139811139060}"/>
              </a:ext>
            </a:extLst>
          </p:cNvPr>
          <p:cNvSpPr txBox="1"/>
          <p:nvPr/>
        </p:nvSpPr>
        <p:spPr>
          <a:xfrm>
            <a:off x="6364296" y="1267946"/>
            <a:ext cx="155483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WINDOW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1FF17-7785-45FD-A617-27C0BD93110D}"/>
              </a:ext>
            </a:extLst>
          </p:cNvPr>
          <p:cNvSpPr txBox="1"/>
          <p:nvPr/>
        </p:nvSpPr>
        <p:spPr>
          <a:xfrm>
            <a:off x="6408030" y="2761369"/>
            <a:ext cx="15548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CHILD WINDOW</a:t>
            </a:r>
            <a:endParaRPr lang="ko-KR" altLang="en-US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958309-1EAD-4A47-8023-BF1C615568B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780429" y="1498779"/>
            <a:ext cx="1089212" cy="20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CFFF738-3954-4799-A221-F1328D1ADE4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385047" y="3176868"/>
            <a:ext cx="4484594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1933DD-82F5-452F-88CF-1582E6281419}"/>
              </a:ext>
            </a:extLst>
          </p:cNvPr>
          <p:cNvSpPr/>
          <p:nvPr/>
        </p:nvSpPr>
        <p:spPr>
          <a:xfrm>
            <a:off x="5869641" y="1267946"/>
            <a:ext cx="2498266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056AE9D-87F0-4813-8C25-76AC5B918BA6}"/>
              </a:ext>
            </a:extLst>
          </p:cNvPr>
          <p:cNvSpPr/>
          <p:nvPr/>
        </p:nvSpPr>
        <p:spPr>
          <a:xfrm>
            <a:off x="5899333" y="2761369"/>
            <a:ext cx="2498267" cy="83099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내장 플레이어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8C859-1206-4DF6-BB15-1B8593B949BD}"/>
              </a:ext>
            </a:extLst>
          </p:cNvPr>
          <p:cNvSpPr txBox="1"/>
          <p:nvPr/>
        </p:nvSpPr>
        <p:spPr>
          <a:xfrm>
            <a:off x="286224" y="541804"/>
            <a:ext cx="212752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8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IFrame</a:t>
            </a:r>
            <a:r>
              <a:rPr lang="en-US" altLang="ko-KR" sz="1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Player API</a:t>
            </a:r>
            <a:endParaRPr lang="en-US" altLang="ko-KR" sz="18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A353F1-957C-49FF-90B1-23D89CF5C013}"/>
              </a:ext>
            </a:extLst>
          </p:cNvPr>
          <p:cNvSpPr/>
          <p:nvPr/>
        </p:nvSpPr>
        <p:spPr>
          <a:xfrm>
            <a:off x="556905" y="911136"/>
            <a:ext cx="5870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- https://developers.google.com/youtube/iframe_api_reference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771DC8-5CAD-4F6A-B70A-4F988C734724}"/>
              </a:ext>
            </a:extLst>
          </p:cNvPr>
          <p:cNvSpPr/>
          <p:nvPr/>
        </p:nvSpPr>
        <p:spPr>
          <a:xfrm>
            <a:off x="556905" y="1218913"/>
            <a:ext cx="5870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javascript</a:t>
            </a:r>
            <a:endParaRPr lang="en-US" altLang="ko-KR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5C97FE-4A20-4C18-9998-2ACF15E0690C}"/>
              </a:ext>
            </a:extLst>
          </p:cNvPr>
          <p:cNvSpPr/>
          <p:nvPr/>
        </p:nvSpPr>
        <p:spPr>
          <a:xfrm>
            <a:off x="555758" y="1526690"/>
            <a:ext cx="745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HTML5 </a:t>
            </a:r>
            <a:r>
              <a:rPr lang="en-US" altLang="ko-KR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postMessage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브라우저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Internet Explorer 7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이상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B04FFE-B7C2-486A-8D8A-002B321322C3}"/>
              </a:ext>
            </a:extLst>
          </p:cNvPr>
          <p:cNvSpPr/>
          <p:nvPr/>
        </p:nvSpPr>
        <p:spPr>
          <a:xfrm>
            <a:off x="555758" y="1834467"/>
            <a:ext cx="7451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player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https://jsfiddle.net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0A50C-DCA5-4B56-ACA9-CC39D9EB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42244"/>
            <a:ext cx="9144000" cy="257861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433B06-CC1C-4C5E-9EE0-B5FE49C3858F}"/>
              </a:ext>
            </a:extLst>
          </p:cNvPr>
          <p:cNvCxnSpPr/>
          <p:nvPr/>
        </p:nvCxnSpPr>
        <p:spPr>
          <a:xfrm>
            <a:off x="1754841" y="3529853"/>
            <a:ext cx="3025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350"/>
            <a:ext cx="5685812" cy="401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&lt;-&gt;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연동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0080C-82E4-4B76-BBDB-6580A58D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9" y="1633537"/>
            <a:ext cx="2854139" cy="1876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7332A1-528D-429E-AB73-040E7652C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643" y="407988"/>
            <a:ext cx="4627143" cy="44842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92CF30-CD57-4EE4-BE72-901F4CE54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643" y="551330"/>
            <a:ext cx="4627143" cy="43476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8D7059-AE65-4335-B54A-E213CA9DD9C5}"/>
              </a:ext>
            </a:extLst>
          </p:cNvPr>
          <p:cNvSpPr/>
          <p:nvPr/>
        </p:nvSpPr>
        <p:spPr>
          <a:xfrm>
            <a:off x="2541494" y="2944906"/>
            <a:ext cx="531159" cy="430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8F6E3-7210-4F51-BBC5-FDB9A0C55B22}"/>
              </a:ext>
            </a:extLst>
          </p:cNvPr>
          <p:cNvSpPr/>
          <p:nvPr/>
        </p:nvSpPr>
        <p:spPr>
          <a:xfrm>
            <a:off x="3234018" y="3131212"/>
            <a:ext cx="119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CLICK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EE9AF-BF9E-463B-892C-05949DF87E8D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3072653" y="2725131"/>
            <a:ext cx="1181990" cy="434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32D4E8-0F58-4A23-A09F-662C57DFF6BB}"/>
              </a:ext>
            </a:extLst>
          </p:cNvPr>
          <p:cNvSpPr/>
          <p:nvPr/>
        </p:nvSpPr>
        <p:spPr>
          <a:xfrm>
            <a:off x="-55041" y="676930"/>
            <a:ext cx="5870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유튜브 웹페이지 전체화면 버튼 클릭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en-US" altLang="ko-KR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javascript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E0EBC-6518-4D0F-A09F-414FFA6B2803}"/>
              </a:ext>
            </a:extLst>
          </p:cNvPr>
          <p:cNvSpPr/>
          <p:nvPr/>
        </p:nvSpPr>
        <p:spPr>
          <a:xfrm>
            <a:off x="225238" y="1031641"/>
            <a:ext cx="5870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WINDOW SIZE </a:t>
            </a:r>
            <a:r>
              <a:rPr lang="ko-KR" altLang="en-US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C++ </a:t>
            </a:r>
            <a:r>
              <a:rPr lang="en-US" altLang="ko-KR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0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" y="6350"/>
            <a:ext cx="624615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&lt;-&gt;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연동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JAVASCRIPT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에서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C++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169AEC-5E28-4028-8836-3E1C9AAF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30" y="535132"/>
            <a:ext cx="3564821" cy="33528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A096974-9AE9-423C-9EAC-5142ACB0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511" y="717324"/>
            <a:ext cx="2012907" cy="187642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45D64DC-CDB8-41BA-B0A7-D0A81D135218}"/>
              </a:ext>
            </a:extLst>
          </p:cNvPr>
          <p:cNvSpPr/>
          <p:nvPr/>
        </p:nvSpPr>
        <p:spPr>
          <a:xfrm>
            <a:off x="4817472" y="2078182"/>
            <a:ext cx="405692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B0C3E92-8B80-4FA8-83E8-9214BB01046F}"/>
              </a:ext>
            </a:extLst>
          </p:cNvPr>
          <p:cNvSpPr/>
          <p:nvPr/>
        </p:nvSpPr>
        <p:spPr>
          <a:xfrm>
            <a:off x="4474365" y="2387084"/>
            <a:ext cx="1497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CLICK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7143245-49F6-48FC-B29F-B25B2754AE3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223164" y="2211532"/>
            <a:ext cx="966454" cy="22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71E3EA-EB93-490E-90F3-ED45141217D6}"/>
              </a:ext>
            </a:extLst>
          </p:cNvPr>
          <p:cNvSpPr/>
          <p:nvPr/>
        </p:nvSpPr>
        <p:spPr>
          <a:xfrm>
            <a:off x="7359" y="427065"/>
            <a:ext cx="2712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Navigate2(</a:t>
            </a:r>
            <a:r>
              <a:rPr lang="en-US" altLang="ko-KR" sz="18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url</a:t>
            </a:r>
            <a:r>
              <a:rPr lang="en-US" altLang="ko-KR" sz="18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...)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EDEC34-9416-4589-9760-E532AA3B3DCA}"/>
              </a:ext>
            </a:extLst>
          </p:cNvPr>
          <p:cNvSpPr/>
          <p:nvPr/>
        </p:nvSpPr>
        <p:spPr>
          <a:xfrm>
            <a:off x="7359" y="1036227"/>
            <a:ext cx="2968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NavigateComplete</a:t>
            </a:r>
            <a:endParaRPr lang="en-US" altLang="ko-KR" sz="18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026A3A-4AAC-45BD-B86A-F6FA167A4D85}"/>
              </a:ext>
            </a:extLst>
          </p:cNvPr>
          <p:cNvSpPr/>
          <p:nvPr/>
        </p:nvSpPr>
        <p:spPr>
          <a:xfrm>
            <a:off x="-131618" y="1609858"/>
            <a:ext cx="3743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PointBlank</a:t>
            </a:r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lang="ko-KR" altLang="en-US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 주입</a:t>
            </a:r>
            <a:endParaRPr lang="en-US" altLang="ko-KR" sz="1600" dirty="0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6EAC02-9B92-43ED-A5DC-4BA97FD29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" y="1997712"/>
            <a:ext cx="3156050" cy="2786940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341B974-44DF-4842-B9E0-23202419B890}"/>
              </a:ext>
            </a:extLst>
          </p:cNvPr>
          <p:cNvCxnSpPr>
            <a:cxnSpLocks/>
          </p:cNvCxnSpPr>
          <p:nvPr/>
        </p:nvCxnSpPr>
        <p:spPr>
          <a:xfrm>
            <a:off x="1055438" y="791459"/>
            <a:ext cx="0" cy="290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305939-898C-49F4-9F4A-4477450054D9}"/>
              </a:ext>
            </a:extLst>
          </p:cNvPr>
          <p:cNvCxnSpPr>
            <a:cxnSpLocks/>
          </p:cNvCxnSpPr>
          <p:nvPr/>
        </p:nvCxnSpPr>
        <p:spPr>
          <a:xfrm>
            <a:off x="1064858" y="1392290"/>
            <a:ext cx="0" cy="290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0E3811-ABF8-42FC-A03C-488DC1CB75C5}"/>
              </a:ext>
            </a:extLst>
          </p:cNvPr>
          <p:cNvSpPr/>
          <p:nvPr/>
        </p:nvSpPr>
        <p:spPr>
          <a:xfrm>
            <a:off x="6189618" y="1997711"/>
            <a:ext cx="1789151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3FC1287-F8A3-44C8-B621-93D9B1AD389B}"/>
              </a:ext>
            </a:extLst>
          </p:cNvPr>
          <p:cNvCxnSpPr>
            <a:endCxn id="43" idx="2"/>
          </p:cNvCxnSpPr>
          <p:nvPr/>
        </p:nvCxnSpPr>
        <p:spPr>
          <a:xfrm rot="10800000" flipV="1">
            <a:off x="4312966" y="2309437"/>
            <a:ext cx="2794417" cy="284311"/>
          </a:xfrm>
          <a:prstGeom prst="bentConnector4">
            <a:avLst>
              <a:gd name="adj1" fmla="val -730"/>
              <a:gd name="adj2" fmla="val 66283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8549063-704C-4B64-AED8-DC6B8F39F057}"/>
              </a:ext>
            </a:extLst>
          </p:cNvPr>
          <p:cNvSpPr/>
          <p:nvPr/>
        </p:nvSpPr>
        <p:spPr>
          <a:xfrm>
            <a:off x="4312964" y="4269814"/>
            <a:ext cx="39190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Client : </a:t>
            </a:r>
            <a:r>
              <a:rPr lang="en-US" altLang="ko-KR" sz="1600" b="1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OnToggleFullScreenMode</a:t>
            </a:r>
            <a:r>
              <a:rPr lang="en-US" altLang="ko-KR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16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호출</a:t>
            </a:r>
            <a:endParaRPr lang="en-US" altLang="ko-KR" sz="16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736B5F5-E98D-455E-B3C7-F62959603E75}"/>
              </a:ext>
            </a:extLst>
          </p:cNvPr>
          <p:cNvSpPr/>
          <p:nvPr/>
        </p:nvSpPr>
        <p:spPr>
          <a:xfrm>
            <a:off x="3306511" y="3017252"/>
            <a:ext cx="119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전체화면 전환</a:t>
            </a:r>
            <a:endParaRPr lang="en-US" altLang="ko-KR" sz="18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1" y="6350"/>
            <a:ext cx="717697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&lt;-&gt;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연동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C++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JAVASCRIPT 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4EDDF-D764-4334-8418-01A43FA3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"/>
            <a:ext cx="9144000" cy="46863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BF41A5-ECC4-4026-B85A-2CEDD296FF9A}"/>
              </a:ext>
            </a:extLst>
          </p:cNvPr>
          <p:cNvSpPr/>
          <p:nvPr/>
        </p:nvSpPr>
        <p:spPr>
          <a:xfrm>
            <a:off x="2831242" y="545356"/>
            <a:ext cx="1875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IWebBrowser2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8F226D-624A-4C5D-9E88-52FCD1D7331E}"/>
              </a:ext>
            </a:extLst>
          </p:cNvPr>
          <p:cNvSpPr/>
          <p:nvPr/>
        </p:nvSpPr>
        <p:spPr>
          <a:xfrm>
            <a:off x="91890" y="1277470"/>
            <a:ext cx="2940422" cy="21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8E1ECF-122D-4968-80F8-E6A7B718D32F}"/>
              </a:ext>
            </a:extLst>
          </p:cNvPr>
          <p:cNvSpPr/>
          <p:nvPr/>
        </p:nvSpPr>
        <p:spPr>
          <a:xfrm>
            <a:off x="3220570" y="2055817"/>
            <a:ext cx="934571" cy="21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FED342-5E81-4433-9491-787F2648219E}"/>
              </a:ext>
            </a:extLst>
          </p:cNvPr>
          <p:cNvSpPr/>
          <p:nvPr/>
        </p:nvSpPr>
        <p:spPr>
          <a:xfrm>
            <a:off x="1855694" y="4845423"/>
            <a:ext cx="598394" cy="21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6B614-881B-4369-A818-5D00F85F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817" y="545356"/>
            <a:ext cx="3617183" cy="136412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8D62703-0DA3-456E-8228-833688E4D0CD}"/>
              </a:ext>
            </a:extLst>
          </p:cNvPr>
          <p:cNvSpPr/>
          <p:nvPr/>
        </p:nvSpPr>
        <p:spPr>
          <a:xfrm>
            <a:off x="5526817" y="1042148"/>
            <a:ext cx="1216883" cy="536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2D02BF-2CC6-4E52-B2F0-BCA64D202FE3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687856" y="1277470"/>
            <a:ext cx="1838962" cy="778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C35DD0-C61C-46DA-8253-7B6AAAE0AEC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032312" y="1027556"/>
            <a:ext cx="2494506" cy="3561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F766F1-FAE0-4D67-A8DB-CF376569B3D1}"/>
              </a:ext>
            </a:extLst>
          </p:cNvPr>
          <p:cNvSpPr/>
          <p:nvPr/>
        </p:nvSpPr>
        <p:spPr>
          <a:xfrm>
            <a:off x="6182285" y="2055817"/>
            <a:ext cx="934571" cy="21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B75B43D-EDD7-45D8-B43D-33346CDE5FBD}"/>
              </a:ext>
            </a:extLst>
          </p:cNvPr>
          <p:cNvCxnSpPr>
            <a:cxnSpLocks/>
          </p:cNvCxnSpPr>
          <p:nvPr/>
        </p:nvCxnSpPr>
        <p:spPr>
          <a:xfrm flipH="1">
            <a:off x="2077571" y="2262284"/>
            <a:ext cx="4629150" cy="25831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C713CBF1604745963C2AC2B00BF80C" ma:contentTypeVersion="2" ma:contentTypeDescription="새 문서를 만듭니다." ma:contentTypeScope="" ma:versionID="ff2254f72e1f1ce51793b497a1821fb7">
  <xsd:schema xmlns:xsd="http://www.w3.org/2001/XMLSchema" xmlns:xs="http://www.w3.org/2001/XMLSchema" xmlns:p="http://schemas.microsoft.com/office/2006/metadata/properties" xmlns:ns3="bdf56610-dd4e-4aed-b3d2-e5e54791779f" targetNamespace="http://schemas.microsoft.com/office/2006/metadata/properties" ma:root="true" ma:fieldsID="d1257041fd29f5de67d263126be89ef7" ns3:_="">
    <xsd:import namespace="bdf56610-dd4e-4aed-b3d2-e5e5479177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6610-dd4e-4aed-b3d2-e5e5479177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힌트 해시 공유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df56610-dd4e-4aed-b3d2-e5e54791779f">
      <UserInfo>
        <DisplayName>송치윤</DisplayName>
        <AccountId>14</AccountId>
        <AccountType/>
      </UserInfo>
      <UserInfo>
        <DisplayName>이충익</DisplayName>
        <AccountId>18</AccountId>
        <AccountType/>
      </UserInfo>
      <UserInfo>
        <DisplayName>신윤호</DisplayName>
        <AccountId>11</AccountId>
        <AccountType/>
      </UserInfo>
      <UserInfo>
        <DisplayName>임현석</DisplayName>
        <AccountId>17</AccountId>
        <AccountType/>
      </UserInfo>
      <UserInfo>
        <DisplayName>성승희</DisplayName>
        <AccountId>101</AccountId>
        <AccountType/>
      </UserInfo>
      <UserInfo>
        <DisplayName>김준홍</DisplayName>
        <AccountId>82</AccountId>
        <AccountType/>
      </UserInfo>
    </SharedWithUsers>
    <SharingHintHash xmlns="bdf56610-dd4e-4aed-b3d2-e5e54791779f">1381876535</SharingHintHash>
  </documentManagement>
</p:properties>
</file>

<file path=customXml/itemProps1.xml><?xml version="1.0" encoding="utf-8"?>
<ds:datastoreItem xmlns:ds="http://schemas.openxmlformats.org/officeDocument/2006/customXml" ds:itemID="{32D17B56-1C8E-4921-A74B-ECFE56FDD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5550A6-16DD-48AE-B375-79DFEB091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f56610-dd4e-4aed-b3d2-e5e547917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4D31AF-0D64-4D4A-94C7-0116099270C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bdf56610-dd4e-4aed-b3d2-e5e54791779f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68</Words>
  <Application>Microsoft Office PowerPoint</Application>
  <PresentationFormat>화면 슬라이드 쇼(16:9)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HY헤드라인M</vt:lpstr>
      <vt:lpstr>나눔고딕</vt:lpstr>
      <vt:lpstr>맑은 고딕</vt:lpstr>
      <vt:lpstr>휴먼옛체</vt:lpstr>
      <vt:lpstr>Arial</vt:lpstr>
      <vt:lpstr>dark-gradient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지우근(Ugeun Ji)</dc:creator>
  <cp:lastModifiedBy>Windows 사용자</cp:lastModifiedBy>
  <cp:revision>119</cp:revision>
  <dcterms:modified xsi:type="dcterms:W3CDTF">2018-06-04T10:12:12Z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0x01010049C713CBF1604745963C2AC2B00BF80C</vt:lpwstr>
  </property>
  <property fmtid="{D5CDD505-2E9C-101B-9397-08002B2CF9AE}" pid="3" name="IsMyDocuments">
    <vt:bool>true</vt:bool>
  </property>
</Properties>
</file>