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3"/>
    <p:sldId id="261" r:id="rId4"/>
    <p:sldId id="262" r:id="rId5"/>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CE247-C9AB-ED4C-921D-2A94818DF37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it-IT"/>
          </a:p>
        </p:txBody>
      </p:sp>
      <p:sp>
        <p:nvSpPr>
          <p:cNvPr id="3" name="Subtitle 2">
            <a:extLst>
              <a:ext uri="{FF2B5EF4-FFF2-40B4-BE49-F238E27FC236}">
                <a16:creationId xmlns:a16="http://schemas.microsoft.com/office/drawing/2014/main" id="{B1A4F5F7-5FBE-494C-A6F8-F49E3C6626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it-IT"/>
          </a:p>
        </p:txBody>
      </p:sp>
      <p:sp>
        <p:nvSpPr>
          <p:cNvPr id="4" name="Date Placeholder 3">
            <a:extLst>
              <a:ext uri="{FF2B5EF4-FFF2-40B4-BE49-F238E27FC236}">
                <a16:creationId xmlns:a16="http://schemas.microsoft.com/office/drawing/2014/main" id="{36CA62E5-AFEE-2442-B90B-8193B3EDFE39}"/>
              </a:ext>
            </a:extLst>
          </p:cNvPr>
          <p:cNvSpPr>
            <a:spLocks noGrp="1"/>
          </p:cNvSpPr>
          <p:nvPr>
            <p:ph type="dt" sz="half" idx="10"/>
          </p:nvPr>
        </p:nvSpPr>
        <p:spPr/>
        <p:txBody>
          <a:bodyPr/>
          <a:lstStyle/>
          <a:p>
            <a:fld id="{4840D3AB-2071-FC49-86FE-06FB305117BA}" type="datetimeFigureOut">
              <a:rPr lang="it-IT" smtClean="0"/>
              <a:t>07/12/20</a:t>
            </a:fld>
            <a:endParaRPr lang="it-IT"/>
          </a:p>
        </p:txBody>
      </p:sp>
      <p:sp>
        <p:nvSpPr>
          <p:cNvPr id="5" name="Footer Placeholder 4">
            <a:extLst>
              <a:ext uri="{FF2B5EF4-FFF2-40B4-BE49-F238E27FC236}">
                <a16:creationId xmlns:a16="http://schemas.microsoft.com/office/drawing/2014/main" id="{F1788D1B-60E8-AA44-A48F-54E1ED52FC0B}"/>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B9856D2-E504-434F-B89D-03332589E495}"/>
              </a:ext>
            </a:extLst>
          </p:cNvPr>
          <p:cNvSpPr>
            <a:spLocks noGrp="1"/>
          </p:cNvSpPr>
          <p:nvPr>
            <p:ph type="sldNum" sz="quarter" idx="12"/>
          </p:nvPr>
        </p:nvSpPr>
        <p:spPr/>
        <p:txBody>
          <a:bodyPr/>
          <a:lstStyle/>
          <a:p>
            <a:fld id="{877F5561-A930-4C4B-86CB-C84D98141991}" type="slidenum">
              <a:rPr lang="it-IT" smtClean="0"/>
              <a:t>‹#›</a:t>
            </a:fld>
            <a:endParaRPr lang="it-IT"/>
          </a:p>
        </p:txBody>
      </p:sp>
    </p:spTree>
    <p:extLst>
      <p:ext uri="{BB962C8B-B14F-4D97-AF65-F5344CB8AC3E}">
        <p14:creationId xmlns:p14="http://schemas.microsoft.com/office/powerpoint/2010/main" val="2730159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648BF-FF76-D24F-AB37-321D0EC6F92A}"/>
              </a:ext>
            </a:extLst>
          </p:cNvPr>
          <p:cNvSpPr>
            <a:spLocks noGrp="1"/>
          </p:cNvSpPr>
          <p:nvPr>
            <p:ph type="title"/>
          </p:nvPr>
        </p:nvSpPr>
        <p:spPr/>
        <p:txBody>
          <a:bodyPr/>
          <a:lstStyle/>
          <a:p>
            <a:r>
              <a:rPr lang="en-GB"/>
              <a:t>Click to edit Master title style</a:t>
            </a:r>
            <a:endParaRPr lang="it-IT"/>
          </a:p>
        </p:txBody>
      </p:sp>
      <p:sp>
        <p:nvSpPr>
          <p:cNvPr id="3" name="Vertical Text Placeholder 2">
            <a:extLst>
              <a:ext uri="{FF2B5EF4-FFF2-40B4-BE49-F238E27FC236}">
                <a16:creationId xmlns:a16="http://schemas.microsoft.com/office/drawing/2014/main" id="{F1019FC3-097F-BD45-8334-DCE18CDF027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159AC1DD-EB90-D943-B77C-4FA0E138A979}"/>
              </a:ext>
            </a:extLst>
          </p:cNvPr>
          <p:cNvSpPr>
            <a:spLocks noGrp="1"/>
          </p:cNvSpPr>
          <p:nvPr>
            <p:ph type="dt" sz="half" idx="10"/>
          </p:nvPr>
        </p:nvSpPr>
        <p:spPr/>
        <p:txBody>
          <a:bodyPr/>
          <a:lstStyle/>
          <a:p>
            <a:fld id="{4840D3AB-2071-FC49-86FE-06FB305117BA}" type="datetimeFigureOut">
              <a:rPr lang="it-IT" smtClean="0"/>
              <a:t>07/12/20</a:t>
            </a:fld>
            <a:endParaRPr lang="it-IT"/>
          </a:p>
        </p:txBody>
      </p:sp>
      <p:sp>
        <p:nvSpPr>
          <p:cNvPr id="5" name="Footer Placeholder 4">
            <a:extLst>
              <a:ext uri="{FF2B5EF4-FFF2-40B4-BE49-F238E27FC236}">
                <a16:creationId xmlns:a16="http://schemas.microsoft.com/office/drawing/2014/main" id="{1C4BB5A0-EAA8-8A4B-9F54-8B228506F418}"/>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67B4A2E-CC20-B849-8469-76B198788EFE}"/>
              </a:ext>
            </a:extLst>
          </p:cNvPr>
          <p:cNvSpPr>
            <a:spLocks noGrp="1"/>
          </p:cNvSpPr>
          <p:nvPr>
            <p:ph type="sldNum" sz="quarter" idx="12"/>
          </p:nvPr>
        </p:nvSpPr>
        <p:spPr/>
        <p:txBody>
          <a:bodyPr/>
          <a:lstStyle/>
          <a:p>
            <a:fld id="{877F5561-A930-4C4B-86CB-C84D98141991}" type="slidenum">
              <a:rPr lang="it-IT" smtClean="0"/>
              <a:t>‹#›</a:t>
            </a:fld>
            <a:endParaRPr lang="it-IT"/>
          </a:p>
        </p:txBody>
      </p:sp>
    </p:spTree>
    <p:extLst>
      <p:ext uri="{BB962C8B-B14F-4D97-AF65-F5344CB8AC3E}">
        <p14:creationId xmlns:p14="http://schemas.microsoft.com/office/powerpoint/2010/main" val="3267455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2ECB07-10B0-B641-8767-9DE89EC83D5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it-IT"/>
          </a:p>
        </p:txBody>
      </p:sp>
      <p:sp>
        <p:nvSpPr>
          <p:cNvPr id="3" name="Vertical Text Placeholder 2">
            <a:extLst>
              <a:ext uri="{FF2B5EF4-FFF2-40B4-BE49-F238E27FC236}">
                <a16:creationId xmlns:a16="http://schemas.microsoft.com/office/drawing/2014/main" id="{851B5FF8-D818-2C42-9881-DB5CC3CE291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27CAED87-9E1A-454E-B7B7-51390CD97370}"/>
              </a:ext>
            </a:extLst>
          </p:cNvPr>
          <p:cNvSpPr>
            <a:spLocks noGrp="1"/>
          </p:cNvSpPr>
          <p:nvPr>
            <p:ph type="dt" sz="half" idx="10"/>
          </p:nvPr>
        </p:nvSpPr>
        <p:spPr/>
        <p:txBody>
          <a:bodyPr/>
          <a:lstStyle/>
          <a:p>
            <a:fld id="{4840D3AB-2071-FC49-86FE-06FB305117BA}" type="datetimeFigureOut">
              <a:rPr lang="it-IT" smtClean="0"/>
              <a:t>07/12/20</a:t>
            </a:fld>
            <a:endParaRPr lang="it-IT"/>
          </a:p>
        </p:txBody>
      </p:sp>
      <p:sp>
        <p:nvSpPr>
          <p:cNvPr id="5" name="Footer Placeholder 4">
            <a:extLst>
              <a:ext uri="{FF2B5EF4-FFF2-40B4-BE49-F238E27FC236}">
                <a16:creationId xmlns:a16="http://schemas.microsoft.com/office/drawing/2014/main" id="{58547A3B-F8F8-B748-A7AD-C7E27426ADFA}"/>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8B50A69-79D4-2D44-A8D5-31A26EBD34E6}"/>
              </a:ext>
            </a:extLst>
          </p:cNvPr>
          <p:cNvSpPr>
            <a:spLocks noGrp="1"/>
          </p:cNvSpPr>
          <p:nvPr>
            <p:ph type="sldNum" sz="quarter" idx="12"/>
          </p:nvPr>
        </p:nvSpPr>
        <p:spPr/>
        <p:txBody>
          <a:bodyPr/>
          <a:lstStyle/>
          <a:p>
            <a:fld id="{877F5561-A930-4C4B-86CB-C84D98141991}" type="slidenum">
              <a:rPr lang="it-IT" smtClean="0"/>
              <a:t>‹#›</a:t>
            </a:fld>
            <a:endParaRPr lang="it-IT"/>
          </a:p>
        </p:txBody>
      </p:sp>
    </p:spTree>
    <p:extLst>
      <p:ext uri="{BB962C8B-B14F-4D97-AF65-F5344CB8AC3E}">
        <p14:creationId xmlns:p14="http://schemas.microsoft.com/office/powerpoint/2010/main" val="2179211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1D0F5-8506-894C-9251-03297B014D51}"/>
              </a:ext>
            </a:extLst>
          </p:cNvPr>
          <p:cNvSpPr>
            <a:spLocks noGrp="1"/>
          </p:cNvSpPr>
          <p:nvPr>
            <p:ph type="title"/>
          </p:nvPr>
        </p:nvSpPr>
        <p:spPr/>
        <p:txBody>
          <a:bodyPr/>
          <a:lstStyle/>
          <a:p>
            <a:r>
              <a:rPr lang="en-GB"/>
              <a:t>Click to edit Master title style</a:t>
            </a:r>
            <a:endParaRPr lang="it-IT"/>
          </a:p>
        </p:txBody>
      </p:sp>
      <p:sp>
        <p:nvSpPr>
          <p:cNvPr id="3" name="Content Placeholder 2">
            <a:extLst>
              <a:ext uri="{FF2B5EF4-FFF2-40B4-BE49-F238E27FC236}">
                <a16:creationId xmlns:a16="http://schemas.microsoft.com/office/drawing/2014/main" id="{980BDFF2-7A6A-9540-BDE3-30048B485F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F2CC1520-45DD-E645-86D6-F893ED2B2836}"/>
              </a:ext>
            </a:extLst>
          </p:cNvPr>
          <p:cNvSpPr>
            <a:spLocks noGrp="1"/>
          </p:cNvSpPr>
          <p:nvPr>
            <p:ph type="dt" sz="half" idx="10"/>
          </p:nvPr>
        </p:nvSpPr>
        <p:spPr/>
        <p:txBody>
          <a:bodyPr/>
          <a:lstStyle/>
          <a:p>
            <a:fld id="{4840D3AB-2071-FC49-86FE-06FB305117BA}" type="datetimeFigureOut">
              <a:rPr lang="it-IT" smtClean="0"/>
              <a:t>07/12/20</a:t>
            </a:fld>
            <a:endParaRPr lang="it-IT"/>
          </a:p>
        </p:txBody>
      </p:sp>
      <p:sp>
        <p:nvSpPr>
          <p:cNvPr id="5" name="Footer Placeholder 4">
            <a:extLst>
              <a:ext uri="{FF2B5EF4-FFF2-40B4-BE49-F238E27FC236}">
                <a16:creationId xmlns:a16="http://schemas.microsoft.com/office/drawing/2014/main" id="{8087A09F-57CA-DC4B-AA4C-D31A3D50A0BB}"/>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520A14A-ADA0-8C46-9C4A-DAEDEA53F7D2}"/>
              </a:ext>
            </a:extLst>
          </p:cNvPr>
          <p:cNvSpPr>
            <a:spLocks noGrp="1"/>
          </p:cNvSpPr>
          <p:nvPr>
            <p:ph type="sldNum" sz="quarter" idx="12"/>
          </p:nvPr>
        </p:nvSpPr>
        <p:spPr/>
        <p:txBody>
          <a:bodyPr/>
          <a:lstStyle/>
          <a:p>
            <a:fld id="{877F5561-A930-4C4B-86CB-C84D98141991}" type="slidenum">
              <a:rPr lang="it-IT" smtClean="0"/>
              <a:t>‹#›</a:t>
            </a:fld>
            <a:endParaRPr lang="it-IT"/>
          </a:p>
        </p:txBody>
      </p:sp>
    </p:spTree>
    <p:extLst>
      <p:ext uri="{BB962C8B-B14F-4D97-AF65-F5344CB8AC3E}">
        <p14:creationId xmlns:p14="http://schemas.microsoft.com/office/powerpoint/2010/main" val="35405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8F09-09E9-8542-A690-95493AB6790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it-IT"/>
          </a:p>
        </p:txBody>
      </p:sp>
      <p:sp>
        <p:nvSpPr>
          <p:cNvPr id="3" name="Text Placeholder 2">
            <a:extLst>
              <a:ext uri="{FF2B5EF4-FFF2-40B4-BE49-F238E27FC236}">
                <a16:creationId xmlns:a16="http://schemas.microsoft.com/office/drawing/2014/main" id="{F59C0069-CF90-5449-A8D4-11C3D62F23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0A30483-F357-6B40-BAFC-51E8FEB6E6D7}"/>
              </a:ext>
            </a:extLst>
          </p:cNvPr>
          <p:cNvSpPr>
            <a:spLocks noGrp="1"/>
          </p:cNvSpPr>
          <p:nvPr>
            <p:ph type="dt" sz="half" idx="10"/>
          </p:nvPr>
        </p:nvSpPr>
        <p:spPr/>
        <p:txBody>
          <a:bodyPr/>
          <a:lstStyle/>
          <a:p>
            <a:fld id="{4840D3AB-2071-FC49-86FE-06FB305117BA}" type="datetimeFigureOut">
              <a:rPr lang="it-IT" smtClean="0"/>
              <a:t>07/12/20</a:t>
            </a:fld>
            <a:endParaRPr lang="it-IT"/>
          </a:p>
        </p:txBody>
      </p:sp>
      <p:sp>
        <p:nvSpPr>
          <p:cNvPr id="5" name="Footer Placeholder 4">
            <a:extLst>
              <a:ext uri="{FF2B5EF4-FFF2-40B4-BE49-F238E27FC236}">
                <a16:creationId xmlns:a16="http://schemas.microsoft.com/office/drawing/2014/main" id="{D9EFDCF8-F341-7C4F-BD15-0F793C59687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6650C4D8-25C5-ED40-9731-F9CF54BEC76D}"/>
              </a:ext>
            </a:extLst>
          </p:cNvPr>
          <p:cNvSpPr>
            <a:spLocks noGrp="1"/>
          </p:cNvSpPr>
          <p:nvPr>
            <p:ph type="sldNum" sz="quarter" idx="12"/>
          </p:nvPr>
        </p:nvSpPr>
        <p:spPr/>
        <p:txBody>
          <a:bodyPr/>
          <a:lstStyle/>
          <a:p>
            <a:fld id="{877F5561-A930-4C4B-86CB-C84D98141991}" type="slidenum">
              <a:rPr lang="it-IT" smtClean="0"/>
              <a:t>‹#›</a:t>
            </a:fld>
            <a:endParaRPr lang="it-IT"/>
          </a:p>
        </p:txBody>
      </p:sp>
    </p:spTree>
    <p:extLst>
      <p:ext uri="{BB962C8B-B14F-4D97-AF65-F5344CB8AC3E}">
        <p14:creationId xmlns:p14="http://schemas.microsoft.com/office/powerpoint/2010/main" val="4196278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B3FD9-7D02-1846-9A92-28AA64E98841}"/>
              </a:ext>
            </a:extLst>
          </p:cNvPr>
          <p:cNvSpPr>
            <a:spLocks noGrp="1"/>
          </p:cNvSpPr>
          <p:nvPr>
            <p:ph type="title"/>
          </p:nvPr>
        </p:nvSpPr>
        <p:spPr/>
        <p:txBody>
          <a:bodyPr/>
          <a:lstStyle/>
          <a:p>
            <a:r>
              <a:rPr lang="en-GB"/>
              <a:t>Click to edit Master title style</a:t>
            </a:r>
            <a:endParaRPr lang="it-IT"/>
          </a:p>
        </p:txBody>
      </p:sp>
      <p:sp>
        <p:nvSpPr>
          <p:cNvPr id="3" name="Content Placeholder 2">
            <a:extLst>
              <a:ext uri="{FF2B5EF4-FFF2-40B4-BE49-F238E27FC236}">
                <a16:creationId xmlns:a16="http://schemas.microsoft.com/office/drawing/2014/main" id="{70F5A80B-E1F0-A140-887C-39CEAEE7264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Content Placeholder 3">
            <a:extLst>
              <a:ext uri="{FF2B5EF4-FFF2-40B4-BE49-F238E27FC236}">
                <a16:creationId xmlns:a16="http://schemas.microsoft.com/office/drawing/2014/main" id="{9C9EC9D4-6843-8447-9413-CC92F32A20A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Date Placeholder 4">
            <a:extLst>
              <a:ext uri="{FF2B5EF4-FFF2-40B4-BE49-F238E27FC236}">
                <a16:creationId xmlns:a16="http://schemas.microsoft.com/office/drawing/2014/main" id="{74EEC105-BB84-C84C-A10F-3C2F89D30081}"/>
              </a:ext>
            </a:extLst>
          </p:cNvPr>
          <p:cNvSpPr>
            <a:spLocks noGrp="1"/>
          </p:cNvSpPr>
          <p:nvPr>
            <p:ph type="dt" sz="half" idx="10"/>
          </p:nvPr>
        </p:nvSpPr>
        <p:spPr/>
        <p:txBody>
          <a:bodyPr/>
          <a:lstStyle/>
          <a:p>
            <a:fld id="{4840D3AB-2071-FC49-86FE-06FB305117BA}" type="datetimeFigureOut">
              <a:rPr lang="it-IT" smtClean="0"/>
              <a:t>07/12/20</a:t>
            </a:fld>
            <a:endParaRPr lang="it-IT"/>
          </a:p>
        </p:txBody>
      </p:sp>
      <p:sp>
        <p:nvSpPr>
          <p:cNvPr id="6" name="Footer Placeholder 5">
            <a:extLst>
              <a:ext uri="{FF2B5EF4-FFF2-40B4-BE49-F238E27FC236}">
                <a16:creationId xmlns:a16="http://schemas.microsoft.com/office/drawing/2014/main" id="{2FCBF7CD-7292-6449-AAE9-D5B271814AFB}"/>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C9F920E2-9F15-EA42-8320-B707B90D4ADE}"/>
              </a:ext>
            </a:extLst>
          </p:cNvPr>
          <p:cNvSpPr>
            <a:spLocks noGrp="1"/>
          </p:cNvSpPr>
          <p:nvPr>
            <p:ph type="sldNum" sz="quarter" idx="12"/>
          </p:nvPr>
        </p:nvSpPr>
        <p:spPr/>
        <p:txBody>
          <a:bodyPr/>
          <a:lstStyle/>
          <a:p>
            <a:fld id="{877F5561-A930-4C4B-86CB-C84D98141991}" type="slidenum">
              <a:rPr lang="it-IT" smtClean="0"/>
              <a:t>‹#›</a:t>
            </a:fld>
            <a:endParaRPr lang="it-IT"/>
          </a:p>
        </p:txBody>
      </p:sp>
    </p:spTree>
    <p:extLst>
      <p:ext uri="{BB962C8B-B14F-4D97-AF65-F5344CB8AC3E}">
        <p14:creationId xmlns:p14="http://schemas.microsoft.com/office/powerpoint/2010/main" val="2592793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D6031-AC26-C14C-8E4D-16920BC4E612}"/>
              </a:ext>
            </a:extLst>
          </p:cNvPr>
          <p:cNvSpPr>
            <a:spLocks noGrp="1"/>
          </p:cNvSpPr>
          <p:nvPr>
            <p:ph type="title"/>
          </p:nvPr>
        </p:nvSpPr>
        <p:spPr>
          <a:xfrm>
            <a:off x="839788" y="365125"/>
            <a:ext cx="10515600" cy="1325563"/>
          </a:xfrm>
        </p:spPr>
        <p:txBody>
          <a:bodyPr/>
          <a:lstStyle/>
          <a:p>
            <a:r>
              <a:rPr lang="en-GB"/>
              <a:t>Click to edit Master title style</a:t>
            </a:r>
            <a:endParaRPr lang="it-IT"/>
          </a:p>
        </p:txBody>
      </p:sp>
      <p:sp>
        <p:nvSpPr>
          <p:cNvPr id="3" name="Text Placeholder 2">
            <a:extLst>
              <a:ext uri="{FF2B5EF4-FFF2-40B4-BE49-F238E27FC236}">
                <a16:creationId xmlns:a16="http://schemas.microsoft.com/office/drawing/2014/main" id="{C198B5AC-B14F-2942-A6FB-13B0DC18EF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878F670-7E9E-C148-B6D9-CCC97695C92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5" name="Text Placeholder 4">
            <a:extLst>
              <a:ext uri="{FF2B5EF4-FFF2-40B4-BE49-F238E27FC236}">
                <a16:creationId xmlns:a16="http://schemas.microsoft.com/office/drawing/2014/main" id="{27117E8D-7B75-8347-BE25-E5CAC85FD3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046EA45-3E19-8043-B530-4483A5CB886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7" name="Date Placeholder 6">
            <a:extLst>
              <a:ext uri="{FF2B5EF4-FFF2-40B4-BE49-F238E27FC236}">
                <a16:creationId xmlns:a16="http://schemas.microsoft.com/office/drawing/2014/main" id="{566045D9-B1C3-1A4C-8266-562A6B3B22F2}"/>
              </a:ext>
            </a:extLst>
          </p:cNvPr>
          <p:cNvSpPr>
            <a:spLocks noGrp="1"/>
          </p:cNvSpPr>
          <p:nvPr>
            <p:ph type="dt" sz="half" idx="10"/>
          </p:nvPr>
        </p:nvSpPr>
        <p:spPr/>
        <p:txBody>
          <a:bodyPr/>
          <a:lstStyle/>
          <a:p>
            <a:fld id="{4840D3AB-2071-FC49-86FE-06FB305117BA}" type="datetimeFigureOut">
              <a:rPr lang="it-IT" smtClean="0"/>
              <a:t>07/12/20</a:t>
            </a:fld>
            <a:endParaRPr lang="it-IT"/>
          </a:p>
        </p:txBody>
      </p:sp>
      <p:sp>
        <p:nvSpPr>
          <p:cNvPr id="8" name="Footer Placeholder 7">
            <a:extLst>
              <a:ext uri="{FF2B5EF4-FFF2-40B4-BE49-F238E27FC236}">
                <a16:creationId xmlns:a16="http://schemas.microsoft.com/office/drawing/2014/main" id="{9C20A39C-FC71-E249-A956-334E2C2CA791}"/>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F204BD4D-FDD2-1F41-8C85-3AC10802FA30}"/>
              </a:ext>
            </a:extLst>
          </p:cNvPr>
          <p:cNvSpPr>
            <a:spLocks noGrp="1"/>
          </p:cNvSpPr>
          <p:nvPr>
            <p:ph type="sldNum" sz="quarter" idx="12"/>
          </p:nvPr>
        </p:nvSpPr>
        <p:spPr/>
        <p:txBody>
          <a:bodyPr/>
          <a:lstStyle/>
          <a:p>
            <a:fld id="{877F5561-A930-4C4B-86CB-C84D98141991}" type="slidenum">
              <a:rPr lang="it-IT" smtClean="0"/>
              <a:t>‹#›</a:t>
            </a:fld>
            <a:endParaRPr lang="it-IT"/>
          </a:p>
        </p:txBody>
      </p:sp>
    </p:spTree>
    <p:extLst>
      <p:ext uri="{BB962C8B-B14F-4D97-AF65-F5344CB8AC3E}">
        <p14:creationId xmlns:p14="http://schemas.microsoft.com/office/powerpoint/2010/main" val="2844954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7E195-4ED8-B045-84FB-D1ECFA7A0691}"/>
              </a:ext>
            </a:extLst>
          </p:cNvPr>
          <p:cNvSpPr>
            <a:spLocks noGrp="1"/>
          </p:cNvSpPr>
          <p:nvPr>
            <p:ph type="title"/>
          </p:nvPr>
        </p:nvSpPr>
        <p:spPr/>
        <p:txBody>
          <a:bodyPr/>
          <a:lstStyle/>
          <a:p>
            <a:r>
              <a:rPr lang="en-GB"/>
              <a:t>Click to edit Master title style</a:t>
            </a:r>
            <a:endParaRPr lang="it-IT"/>
          </a:p>
        </p:txBody>
      </p:sp>
      <p:sp>
        <p:nvSpPr>
          <p:cNvPr id="3" name="Date Placeholder 2">
            <a:extLst>
              <a:ext uri="{FF2B5EF4-FFF2-40B4-BE49-F238E27FC236}">
                <a16:creationId xmlns:a16="http://schemas.microsoft.com/office/drawing/2014/main" id="{FDDAD361-9D09-8847-9DE0-8BF738F1ADB0}"/>
              </a:ext>
            </a:extLst>
          </p:cNvPr>
          <p:cNvSpPr>
            <a:spLocks noGrp="1"/>
          </p:cNvSpPr>
          <p:nvPr>
            <p:ph type="dt" sz="half" idx="10"/>
          </p:nvPr>
        </p:nvSpPr>
        <p:spPr/>
        <p:txBody>
          <a:bodyPr/>
          <a:lstStyle/>
          <a:p>
            <a:fld id="{4840D3AB-2071-FC49-86FE-06FB305117BA}" type="datetimeFigureOut">
              <a:rPr lang="it-IT" smtClean="0"/>
              <a:t>07/12/20</a:t>
            </a:fld>
            <a:endParaRPr lang="it-IT"/>
          </a:p>
        </p:txBody>
      </p:sp>
      <p:sp>
        <p:nvSpPr>
          <p:cNvPr id="4" name="Footer Placeholder 3">
            <a:extLst>
              <a:ext uri="{FF2B5EF4-FFF2-40B4-BE49-F238E27FC236}">
                <a16:creationId xmlns:a16="http://schemas.microsoft.com/office/drawing/2014/main" id="{B6E17A09-1EE9-2143-83B6-D39714DA873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AFFC551-CF69-D64F-98B7-BF56EB44C6AB}"/>
              </a:ext>
            </a:extLst>
          </p:cNvPr>
          <p:cNvSpPr>
            <a:spLocks noGrp="1"/>
          </p:cNvSpPr>
          <p:nvPr>
            <p:ph type="sldNum" sz="quarter" idx="12"/>
          </p:nvPr>
        </p:nvSpPr>
        <p:spPr/>
        <p:txBody>
          <a:bodyPr/>
          <a:lstStyle/>
          <a:p>
            <a:fld id="{877F5561-A930-4C4B-86CB-C84D98141991}" type="slidenum">
              <a:rPr lang="it-IT" smtClean="0"/>
              <a:t>‹#›</a:t>
            </a:fld>
            <a:endParaRPr lang="it-IT"/>
          </a:p>
        </p:txBody>
      </p:sp>
    </p:spTree>
    <p:extLst>
      <p:ext uri="{BB962C8B-B14F-4D97-AF65-F5344CB8AC3E}">
        <p14:creationId xmlns:p14="http://schemas.microsoft.com/office/powerpoint/2010/main" val="3860563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71EADC-00F1-8E40-8233-2E42316F7F61}"/>
              </a:ext>
            </a:extLst>
          </p:cNvPr>
          <p:cNvSpPr>
            <a:spLocks noGrp="1"/>
          </p:cNvSpPr>
          <p:nvPr>
            <p:ph type="dt" sz="half" idx="10"/>
          </p:nvPr>
        </p:nvSpPr>
        <p:spPr/>
        <p:txBody>
          <a:bodyPr/>
          <a:lstStyle/>
          <a:p>
            <a:fld id="{4840D3AB-2071-FC49-86FE-06FB305117BA}" type="datetimeFigureOut">
              <a:rPr lang="it-IT" smtClean="0"/>
              <a:t>07/12/20</a:t>
            </a:fld>
            <a:endParaRPr lang="it-IT"/>
          </a:p>
        </p:txBody>
      </p:sp>
      <p:sp>
        <p:nvSpPr>
          <p:cNvPr id="3" name="Footer Placeholder 2">
            <a:extLst>
              <a:ext uri="{FF2B5EF4-FFF2-40B4-BE49-F238E27FC236}">
                <a16:creationId xmlns:a16="http://schemas.microsoft.com/office/drawing/2014/main" id="{C38778A0-313B-234F-95CA-232D1729D286}"/>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2D3F9B52-F41A-6949-8DDC-2079B8860B4D}"/>
              </a:ext>
            </a:extLst>
          </p:cNvPr>
          <p:cNvSpPr>
            <a:spLocks noGrp="1"/>
          </p:cNvSpPr>
          <p:nvPr>
            <p:ph type="sldNum" sz="quarter" idx="12"/>
          </p:nvPr>
        </p:nvSpPr>
        <p:spPr/>
        <p:txBody>
          <a:bodyPr/>
          <a:lstStyle/>
          <a:p>
            <a:fld id="{877F5561-A930-4C4B-86CB-C84D98141991}" type="slidenum">
              <a:rPr lang="it-IT" smtClean="0"/>
              <a:t>‹#›</a:t>
            </a:fld>
            <a:endParaRPr lang="it-IT"/>
          </a:p>
        </p:txBody>
      </p:sp>
    </p:spTree>
    <p:extLst>
      <p:ext uri="{BB962C8B-B14F-4D97-AF65-F5344CB8AC3E}">
        <p14:creationId xmlns:p14="http://schemas.microsoft.com/office/powerpoint/2010/main" val="3338730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C8FFC-5FD0-F442-BE33-7EFA4CA1882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it-IT"/>
          </a:p>
        </p:txBody>
      </p:sp>
      <p:sp>
        <p:nvSpPr>
          <p:cNvPr id="3" name="Content Placeholder 2">
            <a:extLst>
              <a:ext uri="{FF2B5EF4-FFF2-40B4-BE49-F238E27FC236}">
                <a16:creationId xmlns:a16="http://schemas.microsoft.com/office/drawing/2014/main" id="{5720C13B-70B0-614D-AEAD-66477E2AD9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Text Placeholder 3">
            <a:extLst>
              <a:ext uri="{FF2B5EF4-FFF2-40B4-BE49-F238E27FC236}">
                <a16:creationId xmlns:a16="http://schemas.microsoft.com/office/drawing/2014/main" id="{9EC243F0-265F-9647-ABFB-E0EA40AE5D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A39F893-78BD-894E-9787-02990FB3E574}"/>
              </a:ext>
            </a:extLst>
          </p:cNvPr>
          <p:cNvSpPr>
            <a:spLocks noGrp="1"/>
          </p:cNvSpPr>
          <p:nvPr>
            <p:ph type="dt" sz="half" idx="10"/>
          </p:nvPr>
        </p:nvSpPr>
        <p:spPr/>
        <p:txBody>
          <a:bodyPr/>
          <a:lstStyle/>
          <a:p>
            <a:fld id="{4840D3AB-2071-FC49-86FE-06FB305117BA}" type="datetimeFigureOut">
              <a:rPr lang="it-IT" smtClean="0"/>
              <a:t>07/12/20</a:t>
            </a:fld>
            <a:endParaRPr lang="it-IT"/>
          </a:p>
        </p:txBody>
      </p:sp>
      <p:sp>
        <p:nvSpPr>
          <p:cNvPr id="6" name="Footer Placeholder 5">
            <a:extLst>
              <a:ext uri="{FF2B5EF4-FFF2-40B4-BE49-F238E27FC236}">
                <a16:creationId xmlns:a16="http://schemas.microsoft.com/office/drawing/2014/main" id="{FF6D865A-CD95-9F4A-AA75-9DC021428C4E}"/>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6FAEED7E-F012-0146-AC94-C6D499A359ED}"/>
              </a:ext>
            </a:extLst>
          </p:cNvPr>
          <p:cNvSpPr>
            <a:spLocks noGrp="1"/>
          </p:cNvSpPr>
          <p:nvPr>
            <p:ph type="sldNum" sz="quarter" idx="12"/>
          </p:nvPr>
        </p:nvSpPr>
        <p:spPr/>
        <p:txBody>
          <a:bodyPr/>
          <a:lstStyle/>
          <a:p>
            <a:fld id="{877F5561-A930-4C4B-86CB-C84D98141991}" type="slidenum">
              <a:rPr lang="it-IT" smtClean="0"/>
              <a:t>‹#›</a:t>
            </a:fld>
            <a:endParaRPr lang="it-IT"/>
          </a:p>
        </p:txBody>
      </p:sp>
    </p:spTree>
    <p:extLst>
      <p:ext uri="{BB962C8B-B14F-4D97-AF65-F5344CB8AC3E}">
        <p14:creationId xmlns:p14="http://schemas.microsoft.com/office/powerpoint/2010/main" val="1393310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77F44-ADFA-AF49-B57D-B15241817BE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it-IT"/>
          </a:p>
        </p:txBody>
      </p:sp>
      <p:sp>
        <p:nvSpPr>
          <p:cNvPr id="3" name="Picture Placeholder 2">
            <a:extLst>
              <a:ext uri="{FF2B5EF4-FFF2-40B4-BE49-F238E27FC236}">
                <a16:creationId xmlns:a16="http://schemas.microsoft.com/office/drawing/2014/main" id="{9A773B55-7220-3443-9A9E-F478AA215E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CAE477D0-4589-1745-B4C4-068E03D58C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0462FF7-3EBA-1C4B-A53D-F809DDEEA81B}"/>
              </a:ext>
            </a:extLst>
          </p:cNvPr>
          <p:cNvSpPr>
            <a:spLocks noGrp="1"/>
          </p:cNvSpPr>
          <p:nvPr>
            <p:ph type="dt" sz="half" idx="10"/>
          </p:nvPr>
        </p:nvSpPr>
        <p:spPr/>
        <p:txBody>
          <a:bodyPr/>
          <a:lstStyle/>
          <a:p>
            <a:fld id="{4840D3AB-2071-FC49-86FE-06FB305117BA}" type="datetimeFigureOut">
              <a:rPr lang="it-IT" smtClean="0"/>
              <a:t>07/12/20</a:t>
            </a:fld>
            <a:endParaRPr lang="it-IT"/>
          </a:p>
        </p:txBody>
      </p:sp>
      <p:sp>
        <p:nvSpPr>
          <p:cNvPr id="6" name="Footer Placeholder 5">
            <a:extLst>
              <a:ext uri="{FF2B5EF4-FFF2-40B4-BE49-F238E27FC236}">
                <a16:creationId xmlns:a16="http://schemas.microsoft.com/office/drawing/2014/main" id="{82E5DE39-506E-8346-8D89-990ABB5CD50A}"/>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BEFEBE9C-DA67-3E47-B5B5-D59923778D1A}"/>
              </a:ext>
            </a:extLst>
          </p:cNvPr>
          <p:cNvSpPr>
            <a:spLocks noGrp="1"/>
          </p:cNvSpPr>
          <p:nvPr>
            <p:ph type="sldNum" sz="quarter" idx="12"/>
          </p:nvPr>
        </p:nvSpPr>
        <p:spPr/>
        <p:txBody>
          <a:bodyPr/>
          <a:lstStyle/>
          <a:p>
            <a:fld id="{877F5561-A930-4C4B-86CB-C84D98141991}" type="slidenum">
              <a:rPr lang="it-IT" smtClean="0"/>
              <a:t>‹#›</a:t>
            </a:fld>
            <a:endParaRPr lang="it-IT"/>
          </a:p>
        </p:txBody>
      </p:sp>
    </p:spTree>
    <p:extLst>
      <p:ext uri="{BB962C8B-B14F-4D97-AF65-F5344CB8AC3E}">
        <p14:creationId xmlns:p14="http://schemas.microsoft.com/office/powerpoint/2010/main" val="3798500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29DA47-818B-7246-B2B4-0CE542BAD9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it-IT"/>
          </a:p>
        </p:txBody>
      </p:sp>
      <p:sp>
        <p:nvSpPr>
          <p:cNvPr id="3" name="Text Placeholder 2">
            <a:extLst>
              <a:ext uri="{FF2B5EF4-FFF2-40B4-BE49-F238E27FC236}">
                <a16:creationId xmlns:a16="http://schemas.microsoft.com/office/drawing/2014/main" id="{536553CC-EDD0-FA47-8CE0-345EAE8B4D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73604550-3C32-9F41-A997-A2FE81336A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0D3AB-2071-FC49-86FE-06FB305117BA}" type="datetimeFigureOut">
              <a:rPr lang="it-IT" smtClean="0"/>
              <a:t>07/12/20</a:t>
            </a:fld>
            <a:endParaRPr lang="it-IT"/>
          </a:p>
        </p:txBody>
      </p:sp>
      <p:sp>
        <p:nvSpPr>
          <p:cNvPr id="5" name="Footer Placeholder 4">
            <a:extLst>
              <a:ext uri="{FF2B5EF4-FFF2-40B4-BE49-F238E27FC236}">
                <a16:creationId xmlns:a16="http://schemas.microsoft.com/office/drawing/2014/main" id="{D42962D1-9C8D-6747-84CC-2B62A17F2F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2F1A8717-FE01-0043-9676-22361368FF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F5561-A930-4C4B-86CB-C84D98141991}" type="slidenum">
              <a:rPr lang="it-IT" smtClean="0"/>
              <a:t>‹#›</a:t>
            </a:fld>
            <a:endParaRPr lang="it-IT"/>
          </a:p>
        </p:txBody>
      </p:sp>
    </p:spTree>
    <p:extLst>
      <p:ext uri="{BB962C8B-B14F-4D97-AF65-F5344CB8AC3E}">
        <p14:creationId xmlns:p14="http://schemas.microsoft.com/office/powerpoint/2010/main" val="1758970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6F3D-9E78-1641-BCA0-37EADF31B8B4}"/>
              </a:ext>
            </a:extLst>
          </p:cNvPr>
          <p:cNvSpPr>
            <a:spLocks noGrp="1"/>
          </p:cNvSpPr>
          <p:nvPr>
            <p:ph type="ctrTitle"/>
          </p:nvPr>
        </p:nvSpPr>
        <p:spPr/>
        <p:txBody>
          <a:bodyPr/>
          <a:lstStyle/>
          <a:p>
            <a:r>
              <a:rPr lang="it-IT" dirty="0"/>
              <a:t>AAVAIL </a:t>
            </a:r>
            <a:r>
              <a:rPr lang="it-IT" dirty="0" err="1"/>
              <a:t>revenue</a:t>
            </a:r>
            <a:r>
              <a:rPr lang="it-IT" dirty="0"/>
              <a:t> </a:t>
            </a:r>
            <a:r>
              <a:rPr lang="it-IT" dirty="0" err="1"/>
              <a:t>predictor</a:t>
            </a:r>
            <a:endParaRPr lang="it-IT" dirty="0"/>
          </a:p>
        </p:txBody>
      </p:sp>
      <p:sp>
        <p:nvSpPr>
          <p:cNvPr id="3" name="Subtitle 2">
            <a:extLst>
              <a:ext uri="{FF2B5EF4-FFF2-40B4-BE49-F238E27FC236}">
                <a16:creationId xmlns:a16="http://schemas.microsoft.com/office/drawing/2014/main" id="{5FBF76CE-3D0F-A341-B2A4-89F23781C196}"/>
              </a:ext>
            </a:extLst>
          </p:cNvPr>
          <p:cNvSpPr>
            <a:spLocks noGrp="1"/>
          </p:cNvSpPr>
          <p:nvPr>
            <p:ph type="subTitle" idx="1"/>
          </p:nvPr>
        </p:nvSpPr>
        <p:spPr/>
        <p:txBody>
          <a:bodyPr/>
          <a:lstStyle/>
          <a:p>
            <a:r>
              <a:rPr lang="it-IT" dirty="0" err="1"/>
              <a:t>Exploratory</a:t>
            </a:r>
            <a:r>
              <a:rPr lang="it-IT" dirty="0"/>
              <a:t> Data Analysis</a:t>
            </a:r>
          </a:p>
        </p:txBody>
      </p:sp>
    </p:spTree>
    <p:extLst>
      <p:ext uri="{BB962C8B-B14F-4D97-AF65-F5344CB8AC3E}">
        <p14:creationId xmlns:p14="http://schemas.microsoft.com/office/powerpoint/2010/main" val="21541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B8B4278B-1F92-3244-B1EE-A55065141C64}"/>
              </a:ext>
            </a:extLst>
          </p:cNvPr>
          <p:cNvPicPr>
            <a:picLocks noChangeAspect="1"/>
          </p:cNvPicPr>
          <p:nvPr/>
        </p:nvPicPr>
        <p:blipFill>
          <a:blip r:embed="rId2"/>
          <a:stretch>
            <a:fillRect/>
          </a:stretch>
        </p:blipFill>
        <p:spPr>
          <a:xfrm>
            <a:off x="3917091" y="1482124"/>
            <a:ext cx="8063814" cy="5375876"/>
          </a:xfrm>
          <a:prstGeom prst="rect">
            <a:avLst/>
          </a:prstGeom>
        </p:spPr>
      </p:pic>
      <p:sp>
        <p:nvSpPr>
          <p:cNvPr id="4" name="TextBox 3">
            <a:extLst>
              <a:ext uri="{FF2B5EF4-FFF2-40B4-BE49-F238E27FC236}">
                <a16:creationId xmlns:a16="http://schemas.microsoft.com/office/drawing/2014/main" id="{CB45B4F1-48F7-5B44-ABB2-944B10BF6CB7}"/>
              </a:ext>
            </a:extLst>
          </p:cNvPr>
          <p:cNvSpPr txBox="1"/>
          <p:nvPr/>
        </p:nvSpPr>
        <p:spPr>
          <a:xfrm>
            <a:off x="444843" y="308919"/>
            <a:ext cx="3768811" cy="1200329"/>
          </a:xfrm>
          <a:prstGeom prst="rect">
            <a:avLst/>
          </a:prstGeom>
          <a:noFill/>
        </p:spPr>
        <p:txBody>
          <a:bodyPr wrap="square" rtlCol="0">
            <a:spAutoFit/>
          </a:bodyPr>
          <a:lstStyle/>
          <a:p>
            <a:r>
              <a:rPr lang="it-IT" i="1" dirty="0" err="1">
                <a:latin typeface="+mj-lt"/>
              </a:rPr>
              <a:t>Revenues</a:t>
            </a:r>
            <a:r>
              <a:rPr lang="it-IT" i="1" dirty="0">
                <a:latin typeface="+mj-lt"/>
              </a:rPr>
              <a:t> are </a:t>
            </a:r>
            <a:r>
              <a:rPr lang="it-IT" i="1" dirty="0" err="1">
                <a:latin typeface="+mj-lt"/>
              </a:rPr>
              <a:t>concentrated</a:t>
            </a:r>
            <a:r>
              <a:rPr lang="it-IT" i="1" dirty="0">
                <a:latin typeface="+mj-lt"/>
              </a:rPr>
              <a:t> </a:t>
            </a:r>
            <a:r>
              <a:rPr lang="it-IT" i="1" dirty="0" err="1">
                <a:latin typeface="+mj-lt"/>
              </a:rPr>
              <a:t>mainly</a:t>
            </a:r>
            <a:r>
              <a:rPr lang="it-IT" i="1" dirty="0">
                <a:latin typeface="+mj-lt"/>
              </a:rPr>
              <a:t> in </a:t>
            </a:r>
            <a:r>
              <a:rPr lang="it-IT" i="1" dirty="0" err="1">
                <a:latin typeface="+mj-lt"/>
              </a:rPr>
              <a:t>one</a:t>
            </a:r>
            <a:r>
              <a:rPr lang="it-IT" i="1" dirty="0">
                <a:latin typeface="+mj-lt"/>
              </a:rPr>
              <a:t> country : UK </a:t>
            </a:r>
          </a:p>
          <a:p>
            <a:r>
              <a:rPr lang="it-IT" i="1" dirty="0" err="1">
                <a:latin typeface="+mj-lt"/>
              </a:rPr>
              <a:t>All</a:t>
            </a:r>
            <a:r>
              <a:rPr lang="it-IT" i="1" dirty="0">
                <a:latin typeface="+mj-lt"/>
              </a:rPr>
              <a:t> </a:t>
            </a:r>
            <a:r>
              <a:rPr lang="it-IT" i="1" dirty="0" err="1">
                <a:latin typeface="+mj-lt"/>
              </a:rPr>
              <a:t>other</a:t>
            </a:r>
            <a:r>
              <a:rPr lang="it-IT" i="1" dirty="0">
                <a:latin typeface="+mj-lt"/>
              </a:rPr>
              <a:t> </a:t>
            </a:r>
            <a:r>
              <a:rPr lang="it-IT" i="1" dirty="0" err="1">
                <a:latin typeface="+mj-lt"/>
              </a:rPr>
              <a:t>countries</a:t>
            </a:r>
            <a:r>
              <a:rPr lang="it-IT" i="1" dirty="0">
                <a:latin typeface="+mj-lt"/>
              </a:rPr>
              <a:t> </a:t>
            </a:r>
            <a:r>
              <a:rPr lang="it-IT" i="1" dirty="0" err="1">
                <a:latin typeface="+mj-lt"/>
              </a:rPr>
              <a:t>have</a:t>
            </a:r>
            <a:r>
              <a:rPr lang="it-IT" i="1" dirty="0">
                <a:latin typeface="+mj-lt"/>
              </a:rPr>
              <a:t> a </a:t>
            </a:r>
            <a:r>
              <a:rPr lang="it-IT" i="1" dirty="0" err="1">
                <a:latin typeface="+mj-lt"/>
              </a:rPr>
              <a:t>revenue</a:t>
            </a:r>
            <a:r>
              <a:rPr lang="it-IT" i="1" dirty="0">
                <a:latin typeface="+mj-lt"/>
              </a:rPr>
              <a:t> </a:t>
            </a:r>
            <a:r>
              <a:rPr lang="it-IT" i="1" dirty="0" err="1">
                <a:latin typeface="+mj-lt"/>
              </a:rPr>
              <a:t>that</a:t>
            </a:r>
            <a:r>
              <a:rPr lang="it-IT" i="1" dirty="0">
                <a:latin typeface="+mj-lt"/>
              </a:rPr>
              <a:t> </a:t>
            </a:r>
            <a:r>
              <a:rPr lang="it-IT" i="1" dirty="0" err="1">
                <a:latin typeface="+mj-lt"/>
              </a:rPr>
              <a:t>is</a:t>
            </a:r>
            <a:r>
              <a:rPr lang="it-IT" i="1" dirty="0">
                <a:latin typeface="+mj-lt"/>
              </a:rPr>
              <a:t> </a:t>
            </a:r>
            <a:r>
              <a:rPr lang="it-IT" i="1" dirty="0" err="1">
                <a:latin typeface="+mj-lt"/>
              </a:rPr>
              <a:t>relatively</a:t>
            </a:r>
            <a:r>
              <a:rPr lang="it-IT" i="1" dirty="0">
                <a:latin typeface="+mj-lt"/>
              </a:rPr>
              <a:t> </a:t>
            </a:r>
            <a:r>
              <a:rPr lang="it-IT" i="1" dirty="0" err="1">
                <a:latin typeface="+mj-lt"/>
              </a:rPr>
              <a:t>balanced</a:t>
            </a:r>
            <a:endParaRPr lang="it-IT" i="1" dirty="0">
              <a:latin typeface="+mj-lt"/>
            </a:endParaRPr>
          </a:p>
        </p:txBody>
      </p:sp>
    </p:spTree>
    <p:extLst>
      <p:ext uri="{BB962C8B-B14F-4D97-AF65-F5344CB8AC3E}">
        <p14:creationId xmlns:p14="http://schemas.microsoft.com/office/powerpoint/2010/main" val="3231739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45B4F1-48F7-5B44-ABB2-944B10BF6CB7}"/>
              </a:ext>
            </a:extLst>
          </p:cNvPr>
          <p:cNvSpPr txBox="1"/>
          <p:nvPr/>
        </p:nvSpPr>
        <p:spPr>
          <a:xfrm>
            <a:off x="444843" y="308919"/>
            <a:ext cx="3768811" cy="2585323"/>
          </a:xfrm>
          <a:prstGeom prst="rect">
            <a:avLst/>
          </a:prstGeom>
          <a:noFill/>
        </p:spPr>
        <p:txBody>
          <a:bodyPr wrap="square" rtlCol="0">
            <a:spAutoFit/>
          </a:bodyPr>
          <a:lstStyle/>
          <a:p>
            <a:r>
              <a:rPr lang="en-US" i="1" dirty="0">
                <a:latin typeface="+mj-lt"/>
              </a:rPr>
              <a:t>It is not sure if revenue has some kind of seasonality. We can see a major peak on 2018 November but we have not enough data to confirm this. On 2017 November and December such peak is not present. This could be due to the fact that the business was ramping up at the time but revenue has not growth much since then</a:t>
            </a:r>
          </a:p>
        </p:txBody>
      </p:sp>
      <p:pic>
        <p:nvPicPr>
          <p:cNvPr id="5" name="Picture 4" descr="Chart, histogram&#10;&#10;Description automatically generated">
            <a:extLst>
              <a:ext uri="{FF2B5EF4-FFF2-40B4-BE49-F238E27FC236}">
                <a16:creationId xmlns:a16="http://schemas.microsoft.com/office/drawing/2014/main" id="{1E0D4F4C-191D-5940-AC9A-203711566A4C}"/>
              </a:ext>
            </a:extLst>
          </p:cNvPr>
          <p:cNvPicPr>
            <a:picLocks noChangeAspect="1"/>
          </p:cNvPicPr>
          <p:nvPr/>
        </p:nvPicPr>
        <p:blipFill>
          <a:blip r:embed="rId2"/>
          <a:stretch>
            <a:fillRect/>
          </a:stretch>
        </p:blipFill>
        <p:spPr>
          <a:xfrm>
            <a:off x="4028303" y="1490363"/>
            <a:ext cx="8051457" cy="5367638"/>
          </a:xfrm>
          <a:prstGeom prst="rect">
            <a:avLst/>
          </a:prstGeom>
        </p:spPr>
      </p:pic>
    </p:spTree>
    <p:extLst>
      <p:ext uri="{BB962C8B-B14F-4D97-AF65-F5344CB8AC3E}">
        <p14:creationId xmlns:p14="http://schemas.microsoft.com/office/powerpoint/2010/main" val="3258260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31AD30-9A67-6C46-956E-8DA2CD8B8524}"/>
              </a:ext>
            </a:extLst>
          </p:cNvPr>
          <p:cNvSpPr txBox="1"/>
          <p:nvPr/>
        </p:nvSpPr>
        <p:spPr>
          <a:xfrm>
            <a:off x="444843" y="308919"/>
            <a:ext cx="10969391" cy="646331"/>
          </a:xfrm>
          <a:prstGeom prst="rect">
            <a:avLst/>
          </a:prstGeom>
          <a:noFill/>
        </p:spPr>
        <p:txBody>
          <a:bodyPr wrap="square" rtlCol="0">
            <a:spAutoFit/>
          </a:bodyPr>
          <a:lstStyle/>
          <a:p>
            <a:r>
              <a:rPr lang="en-US" i="1" dirty="0">
                <a:latin typeface="+mj-lt"/>
              </a:rPr>
              <a:t>The conclusion is that the revenue seems to have a regular distribution among time. It is also regularly distributed among countries (except for UK).</a:t>
            </a:r>
          </a:p>
        </p:txBody>
      </p:sp>
    </p:spTree>
    <p:extLst>
      <p:ext uri="{BB962C8B-B14F-4D97-AF65-F5344CB8AC3E}">
        <p14:creationId xmlns:p14="http://schemas.microsoft.com/office/powerpoint/2010/main" val="966316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2967</TotalTime>
  <Words>118</Words>
  <Application>Microsoft Macintosh PowerPoint</Application>
  <PresentationFormat>Widescreen</PresentationFormat>
  <Paragraphs>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AAVAIL revenue predictor</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AAVAIL </dc:title>
  <dc:creator>Giancarlo Sanna</dc:creator>
  <cp:lastModifiedBy>Giancarlo Sanna</cp:lastModifiedBy>
  <cp:revision>8</cp:revision>
  <dcterms:created xsi:type="dcterms:W3CDTF">2020-11-15T10:25:07Z</dcterms:created>
  <dcterms:modified xsi:type="dcterms:W3CDTF">2020-12-08T07:52:15Z</dcterms:modified>
</cp:coreProperties>
</file>