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E1BE-AA7C-9D40-81BC-88C6B1D93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C9A0-7F35-5B40-882B-45E92920A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BC7DF-85BB-814B-988A-170A458C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BE96-76CF-B74B-B3C8-60A0175D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94C-12C9-444D-9DAF-5A926AD9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66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AD93-F700-C448-8DFB-081AA4D7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1EDD-3FE4-2B49-B211-D20A543B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777C-4414-D943-8A0A-FCCB4905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BB62-11F8-D540-A627-66DFE4F6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6F7E-243E-F944-ADB8-C64E567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7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8108-C450-0148-B174-61CC5385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37ACB-F28E-3942-A446-69CD2077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6B2D-CE57-0B41-9125-2A8A95B0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B719-7E0F-0A40-A76B-64D326C9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1029-9BCA-A241-92A6-7CA4C38A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2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6612-741A-EB4A-A560-5534A81F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46E1-07BE-3745-8F88-60E109F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C7B4-CB0A-BC4D-8DDA-8CDA1838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862C-6AAF-6940-A423-5381F10C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003E-18B9-554E-89A5-C559C8E8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7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0A4F-31FA-6547-89D0-693ADDE5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B258-6661-3944-8E88-939A3155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4B59-2C19-C248-86C8-B8FE043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C5B2-CF19-E94B-9A72-8EF164BD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2B7F-586A-A44A-BCD2-D13BA0CA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9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63B1-1E3D-804B-8164-38D390E5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EE07-9C2F-E74D-A58B-D19A4BFC8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7846-D369-B64A-8D99-4528EA39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6DE2-C244-E54A-933B-6CB80779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68D56-5A24-C540-91C7-6EDEB46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F0F3-63E5-BF4D-B4E3-2511CAB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3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65BC-2E8B-504D-801F-6300BE77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C023-113A-6248-B8E4-44B6EA66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9BEA-5D93-BA44-8EF7-FBF64DDC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662B0-9198-C242-9344-A56503E8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C9921-58A2-6C42-A84D-20783626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10E17-F6C7-FF4A-ACBE-EDC5A77F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083B6-3D7E-A84F-927F-8E067AD9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7B3E9-2608-A74E-A5F4-6B02D1C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7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92E3-F184-8C4B-B7BD-2CD3FAEC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9D898-34AC-344D-B26D-5EEE3195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B6F1C-049F-574D-92AA-825C1044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3ADE-0D93-8C4F-8476-6770110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43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0ABB2-D2A2-BE4C-8132-D7037EBF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E7F64-F550-DD4D-9D8A-5A41205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1C52-1C2E-5845-9B55-A05241AA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5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1CD2-9CD0-C24F-BD25-DAF1C416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29E-1547-B649-B2E3-0D1B358A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6C068-B889-2C46-89EF-A14DA9E9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E330-42E8-1642-9C28-989A45ED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3C57-C5AE-7340-AFA7-E78391B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F54B-38B5-9441-B58F-71EFAD8D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5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E202-D8FB-144C-88C8-4F061CC5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D34EE-F9E8-5048-B487-811298B2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C051-F85D-6A41-8E3B-12B999D4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110CC-6031-D248-A49A-28776296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60CAD-B8F7-5C42-A278-942C6006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C512-ABDB-A541-ABDA-AE7314E8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26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4696F-A7DC-F94F-AD70-52AB7B69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F11A-3D79-6240-A304-A187E5A00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B8CD-2CD0-6341-A971-E377E8D0C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2F3B-2D17-1049-BAB0-169622EA8394}" type="datetimeFigureOut">
              <a:rPr lang="it-IT" smtClean="0"/>
              <a:t>07/12/20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7E97-9D75-DF4D-AA49-D93EAD625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8CD4-248A-D34C-B1DC-13C08CC2D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30C-9525-3A43-966C-5DED78A826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2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7EDD-2421-BF49-9AF1-846325820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AAVAIL 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0595-CFE4-4E45-9EE5-883EB2335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>
                <a:latin typeface="+mj-lt"/>
              </a:rPr>
              <a:t>Evaluation of models performances against golden source</a:t>
            </a:r>
          </a:p>
        </p:txBody>
      </p:sp>
    </p:spTree>
    <p:extLst>
      <p:ext uri="{BB962C8B-B14F-4D97-AF65-F5344CB8AC3E}">
        <p14:creationId xmlns:p14="http://schemas.microsoft.com/office/powerpoint/2010/main" val="27852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12229-D9A5-904B-BDF4-AF04156A7633}"/>
              </a:ext>
            </a:extLst>
          </p:cNvPr>
          <p:cNvSpPr txBox="1"/>
          <p:nvPr/>
        </p:nvSpPr>
        <p:spPr>
          <a:xfrm>
            <a:off x="903890" y="620110"/>
            <a:ext cx="10037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three models using different algorithms . Trained them and then checked the error on both the training set and the test set.</a:t>
            </a:r>
          </a:p>
          <a:p>
            <a:r>
              <a:rPr lang="en-US" dirty="0"/>
              <a:t>Then we also run each model on the full set of data available and plot the error ( abs(</a:t>
            </a:r>
            <a:r>
              <a:rPr lang="en-US" dirty="0" err="1"/>
              <a:t>y_pred</a:t>
            </a:r>
            <a:r>
              <a:rPr lang="en-US" dirty="0"/>
              <a:t> – y)) distribution .</a:t>
            </a:r>
          </a:p>
          <a:p>
            <a:r>
              <a:rPr lang="en-US" dirty="0"/>
              <a:t>The code to perform this task is placed in the file: </a:t>
            </a:r>
            <a:r>
              <a:rPr lang="en-US" dirty="0" err="1"/>
              <a:t>model_selection.py</a:t>
            </a:r>
            <a:endParaRPr lang="en-US" dirty="0"/>
          </a:p>
          <a:p>
            <a:r>
              <a:rPr lang="en-US" dirty="0"/>
              <a:t>Running it will create a selection folder in which there are for each algorithm: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image of the graph of the error distribution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csv with the error for each date in the sample data used for evaluation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three model where created with these algorithms: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14713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0CEAB0-0201-7546-B910-60EE3574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902730"/>
            <a:ext cx="10832756" cy="5777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8A19C-D615-D547-99B9-A438C4484868}"/>
              </a:ext>
            </a:extLst>
          </p:cNvPr>
          <p:cNvSpPr txBox="1"/>
          <p:nvPr/>
        </p:nvSpPr>
        <p:spPr>
          <a:xfrm>
            <a:off x="593124" y="444843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E6E5F-0B3D-CD4F-A906-C5A9D79DEC5B}"/>
              </a:ext>
            </a:extLst>
          </p:cNvPr>
          <p:cNvSpPr/>
          <p:nvPr/>
        </p:nvSpPr>
        <p:spPr>
          <a:xfrm>
            <a:off x="914400" y="8245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Rmse</a:t>
            </a:r>
            <a:r>
              <a:rPr lang="it-IT" dirty="0"/>
              <a:t> on test set: 8134</a:t>
            </a:r>
          </a:p>
          <a:p>
            <a:r>
              <a:rPr lang="it-IT" dirty="0" err="1"/>
              <a:t>Rmse</a:t>
            </a:r>
            <a:r>
              <a:rPr lang="it-IT" dirty="0"/>
              <a:t> on training set: 3891</a:t>
            </a:r>
          </a:p>
        </p:txBody>
      </p:sp>
    </p:spTree>
    <p:extLst>
      <p:ext uri="{BB962C8B-B14F-4D97-AF65-F5344CB8AC3E}">
        <p14:creationId xmlns:p14="http://schemas.microsoft.com/office/powerpoint/2010/main" val="17307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BBBF1A5-4E0C-2842-9AAC-0ABDCCD0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36" y="1041126"/>
            <a:ext cx="10573264" cy="5639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8A19C-D615-D547-99B9-A438C4484868}"/>
              </a:ext>
            </a:extLst>
          </p:cNvPr>
          <p:cNvSpPr txBox="1"/>
          <p:nvPr/>
        </p:nvSpPr>
        <p:spPr>
          <a:xfrm>
            <a:off x="593124" y="444843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MLP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E6E5F-0B3D-CD4F-A906-C5A9D79DEC5B}"/>
              </a:ext>
            </a:extLst>
          </p:cNvPr>
          <p:cNvSpPr/>
          <p:nvPr/>
        </p:nvSpPr>
        <p:spPr>
          <a:xfrm>
            <a:off x="1061545" y="96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Rmse</a:t>
            </a:r>
            <a:r>
              <a:rPr lang="it-IT" dirty="0"/>
              <a:t> on test set: 9957</a:t>
            </a:r>
          </a:p>
          <a:p>
            <a:r>
              <a:rPr lang="it-IT" dirty="0" err="1"/>
              <a:t>Rmse</a:t>
            </a:r>
            <a:r>
              <a:rPr lang="it-IT" dirty="0"/>
              <a:t> on training set: 9272</a:t>
            </a:r>
          </a:p>
        </p:txBody>
      </p:sp>
    </p:spTree>
    <p:extLst>
      <p:ext uri="{BB962C8B-B14F-4D97-AF65-F5344CB8AC3E}">
        <p14:creationId xmlns:p14="http://schemas.microsoft.com/office/powerpoint/2010/main" val="30669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A77E7-DD8A-FB4F-B7BB-E59055F4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4" y="1284964"/>
            <a:ext cx="10116065" cy="5395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8A19C-D615-D547-99B9-A438C4484868}"/>
              </a:ext>
            </a:extLst>
          </p:cNvPr>
          <p:cNvSpPr txBox="1"/>
          <p:nvPr/>
        </p:nvSpPr>
        <p:spPr>
          <a:xfrm>
            <a:off x="593124" y="444843"/>
            <a:ext cx="90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E6E5F-0B3D-CD4F-A906-C5A9D79DEC5B}"/>
              </a:ext>
            </a:extLst>
          </p:cNvPr>
          <p:cNvSpPr/>
          <p:nvPr/>
        </p:nvSpPr>
        <p:spPr>
          <a:xfrm>
            <a:off x="1061545" y="96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err="1"/>
              <a:t>Rmse</a:t>
            </a:r>
            <a:r>
              <a:rPr lang="it-IT" dirty="0"/>
              <a:t> on test set: 47893</a:t>
            </a:r>
          </a:p>
          <a:p>
            <a:r>
              <a:rPr lang="it-IT" dirty="0" err="1"/>
              <a:t>Rmse</a:t>
            </a:r>
            <a:r>
              <a:rPr lang="it-IT" dirty="0"/>
              <a:t> on training set: 50798</a:t>
            </a:r>
          </a:p>
        </p:txBody>
      </p:sp>
    </p:spTree>
    <p:extLst>
      <p:ext uri="{BB962C8B-B14F-4D97-AF65-F5344CB8AC3E}">
        <p14:creationId xmlns:p14="http://schemas.microsoft.com/office/powerpoint/2010/main" val="808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12229-D9A5-904B-BDF4-AF04156A7633}"/>
              </a:ext>
            </a:extLst>
          </p:cNvPr>
          <p:cNvSpPr txBox="1"/>
          <p:nvPr/>
        </p:nvSpPr>
        <p:spPr>
          <a:xfrm>
            <a:off x="903890" y="620110"/>
            <a:ext cx="10037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 Random Forest model and the MLP model performed similarly regarding the values of the error mean (</a:t>
            </a:r>
            <a:r>
              <a:rPr lang="en-US" dirty="0" err="1"/>
              <a:t>rmse</a:t>
            </a:r>
            <a:r>
              <a:rPr lang="en-US" dirty="0"/>
              <a:t>) on the training test. While the SVM had a much higher error mean . All three models generalized quite well from the training to the test set. Only the Random Forest shown a little sign of overfitting.</a:t>
            </a:r>
          </a:p>
          <a:p>
            <a:endParaRPr lang="en-US" dirty="0"/>
          </a:p>
          <a:p>
            <a:r>
              <a:rPr lang="en-US" dirty="0"/>
              <a:t>Considering the performances and the fact that the MLP consumes much more resources (both RAM and CPU) to train we have decided to use the Random Forest model for production.</a:t>
            </a:r>
          </a:p>
          <a:p>
            <a:r>
              <a:rPr lang="en-US" dirty="0"/>
              <a:t>Also the MLP had a distribution of errors that was more spread with significative percentage of samples in which the prediction was wrong for a quantity of the same order of magnitude of the prediction. So Random Forest model seems more stable </a:t>
            </a:r>
          </a:p>
        </p:txBody>
      </p:sp>
    </p:spTree>
    <p:extLst>
      <p:ext uri="{BB962C8B-B14F-4D97-AF65-F5344CB8AC3E}">
        <p14:creationId xmlns:p14="http://schemas.microsoft.com/office/powerpoint/2010/main" val="239743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AAVAIL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AAVAIL model evaluation</dc:title>
  <dc:creator>Giancarlo Sanna</dc:creator>
  <cp:lastModifiedBy>Giancarlo Sanna</cp:lastModifiedBy>
  <cp:revision>10</cp:revision>
  <dcterms:created xsi:type="dcterms:W3CDTF">2020-12-06T08:21:59Z</dcterms:created>
  <dcterms:modified xsi:type="dcterms:W3CDTF">2020-12-07T10:52:20Z</dcterms:modified>
</cp:coreProperties>
</file>