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E247-C9AB-ED4C-921D-2A94818D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F5F7-5FBE-494C-A6F8-F49E3C66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62E5-AFEE-2442-B90B-8193B3ED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8D1B-60E8-AA44-A48F-54E1ED52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56D2-E504-434F-B89D-03332589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48BF-FF76-D24F-AB37-321D0EC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9FC3-097F-BD45-8334-DCE18CDF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C1DD-EB90-D943-B77C-4FA0E13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5A0-EAA8-8A4B-9F54-8B228506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4A2E-CC20-B849-8469-76B19878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CB07-10B0-B641-8767-9DE89EC83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B5FF8-D818-2C42-9881-DB5CC3CE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87-9E1A-454E-B7B7-51390CD9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A3B-F8F8-B748-A7AD-C7E2742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0A69-79D4-2D44-A8D5-31A26EB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2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D0F5-8506-894C-9251-03297B0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DFF2-7A6A-9540-BDE3-30048B48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1520-45DD-E645-86D6-F893ED2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A09F-57CA-DC4B-AA4C-D31A3D50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A14A-ADA0-8C46-9C4A-DAEDEA5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8F09-09E9-8542-A690-95493AB6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0069-CF90-5449-A8D4-11C3D62F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0483-F357-6B40-BAFC-51E8FEB6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DCF8-F341-7C4F-BD15-0F793C59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C4D8-25C5-ED40-9731-F9CF54B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27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3FD9-7D02-1846-9A92-28AA64E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A80B-E1F0-A140-887C-39CEAEE7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EC9D4-6843-8447-9413-CC92F32A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C105-BB84-C84C-A10F-3C2F89D3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BF7CD-7292-6449-AAE9-D5B27181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20E2-9F15-EA42-8320-B707B90D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9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6031-AC26-C14C-8E4D-16920BC4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B5AC-B14F-2942-A6FB-13B0DC1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8F670-7E9E-C148-B6D9-CCC97695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7E8D-7B75-8347-BE25-E5CAC85FD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6EA45-3E19-8043-B530-4483A5CB8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045D9-B1C3-1A4C-8266-562A6B3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0A39C-FC71-E249-A956-334E2C2C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4BD4D-FDD2-1F41-8C85-3AC10802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9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E195-4ED8-B045-84FB-D1ECFA7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AD361-9D09-8847-9DE0-8BF738F1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7A09-1EE9-2143-83B6-D39714DA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FC551-CF69-D64F-98B7-BF56EB44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5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1EADC-00F1-8E40-8233-2E42316F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778A0-313B-234F-95CA-232D1729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9B52-F41A-6949-8DDC-2079B886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7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8FFC-5FD0-F442-BE33-7EFA4CA1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C13B-70B0-614D-AEAD-66477E2A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3F0-265F-9647-ABFB-E0EA40AE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F893-78BD-894E-9787-02990FB3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865A-CD95-9F4A-AA75-9DC0214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ED7E-F012-0146-AC94-C6D499A3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31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F44-ADFA-AF49-B57D-B1524181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73B55-7220-3443-9A9E-F478AA21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77D0-4589-1745-B4C4-068E03D5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62FF7-3EBA-1C4B-A53D-F809DDE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DE39-506E-8346-8D89-990ABB5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BE9C-DA67-3E47-B5B5-D5992377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9DA47-818B-7246-B2B4-0CE542B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53CC-EDD0-FA47-8CE0-345EAE8B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4550-3C32-9F41-A997-A2FE81336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D3AB-2071-FC49-86FE-06FB305117BA}" type="datetimeFigureOut">
              <a:rPr lang="it-IT" smtClean="0"/>
              <a:t>15/11/20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62D1-9C8D-6747-84CC-2B62A17F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8717-FE01-0043-9676-22361368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5561-A930-4C4B-86CB-C84D981419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97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C9387-8F42-FA44-8146-9A4442348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it-IT" sz="4800">
                <a:solidFill>
                  <a:schemeClr val="bg1"/>
                </a:solidFill>
              </a:rPr>
              <a:t>AAVAIL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0315-9815-244D-9257-7D93B8809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Analysis of Pay per View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F7D7-BA6D-8F48-91CA-FB911FF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9548-507B-B04F-86C9-1F76490A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Distribution of revenue by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Distribution of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104601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2C11-B0EE-024F-B9F3-A40F792D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550D00-C892-6A49-B45D-D8249446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1" y="1133475"/>
            <a:ext cx="8039100" cy="53594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9FFA251-DB75-8747-A8C2-8A4E7CA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Views By Country</a:t>
            </a:r>
          </a:p>
        </p:txBody>
      </p:sp>
    </p:spTree>
    <p:extLst>
      <p:ext uri="{BB962C8B-B14F-4D97-AF65-F5344CB8AC3E}">
        <p14:creationId xmlns:p14="http://schemas.microsoft.com/office/powerpoint/2010/main" val="38183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52F5-59A9-B343-8B83-A60F28C1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Revenue by Month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0D89A0B-045C-B44D-9204-EFF476801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610" y="1087438"/>
            <a:ext cx="5703093" cy="3802062"/>
          </a:xfrm>
        </p:spPr>
      </p:pic>
    </p:spTree>
    <p:extLst>
      <p:ext uri="{BB962C8B-B14F-4D97-AF65-F5344CB8AC3E}">
        <p14:creationId xmlns:p14="http://schemas.microsoft.com/office/powerpoint/2010/main" val="776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97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26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AAVAIL </vt:lpstr>
      <vt:lpstr>Table of contents</vt:lpstr>
      <vt:lpstr>PowerPoint Presentation</vt:lpstr>
      <vt:lpstr>Views By Country</vt:lpstr>
      <vt:lpstr>Revenue by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 </dc:title>
  <dc:creator>Giancarlo Sanna</dc:creator>
  <cp:lastModifiedBy>Giancarlo Sanna</cp:lastModifiedBy>
  <cp:revision>5</cp:revision>
  <dcterms:created xsi:type="dcterms:W3CDTF">2020-11-15T10:25:07Z</dcterms:created>
  <dcterms:modified xsi:type="dcterms:W3CDTF">2020-11-16T14:53:24Z</dcterms:modified>
</cp:coreProperties>
</file>