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0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E0CF52-58DF-4D95-AD80-6B38572687FA}" type="datetimeFigureOut">
              <a:rPr lang="en-US" smtClean="0"/>
              <a:t>4/12/2018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FF9B5-86B5-4456-8D0D-9EAD5DCC41DA}" type="slidenum">
              <a:rPr lang="en-US" smtClean="0"/>
              <a:t>‹#›</a:t>
            </a:fld>
            <a:endParaRPr lang="en-US"/>
          </a:p>
        </p:txBody>
      </p:sp>
    </p:spTree>
    <p:extLst>
      <p:ext uri="{BB962C8B-B14F-4D97-AF65-F5344CB8AC3E}">
        <p14:creationId xmlns:p14="http://schemas.microsoft.com/office/powerpoint/2010/main" val="187545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FF9B5-86B5-4456-8D0D-9EAD5DCC41DA}" type="slidenum">
              <a:rPr lang="en-US" smtClean="0"/>
              <a:t>1</a:t>
            </a:fld>
            <a:endParaRPr lang="en-US"/>
          </a:p>
        </p:txBody>
      </p:sp>
    </p:spTree>
    <p:extLst>
      <p:ext uri="{BB962C8B-B14F-4D97-AF65-F5344CB8AC3E}">
        <p14:creationId xmlns:p14="http://schemas.microsoft.com/office/powerpoint/2010/main" val="83988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4843" b="32882"/>
          <a:stretch/>
        </p:blipFill>
        <p:spPr>
          <a:xfrm>
            <a:off x="0" y="0"/>
            <a:ext cx="9144000" cy="2285999"/>
          </a:xfrm>
          <a:prstGeom prst="rect">
            <a:avLst/>
          </a:prstGeom>
        </p:spPr>
      </p:pic>
      <p:sp>
        <p:nvSpPr>
          <p:cNvPr id="4" name="TextBox 3"/>
          <p:cNvSpPr txBox="1"/>
          <p:nvPr/>
        </p:nvSpPr>
        <p:spPr>
          <a:xfrm>
            <a:off x="-19050" y="2824614"/>
            <a:ext cx="7667625" cy="307777"/>
          </a:xfrm>
          <a:prstGeom prst="rect">
            <a:avLst/>
          </a:prstGeom>
          <a:noFill/>
        </p:spPr>
        <p:txBody>
          <a:bodyPr wrap="square" rtlCol="0">
            <a:spAutoFit/>
          </a:bodyPr>
          <a:lstStyle/>
          <a:p>
            <a:r>
              <a:rPr lang="en-US" sz="1400" b="1" dirty="0" smtClean="0">
                <a:solidFill>
                  <a:srgbClr val="00B050"/>
                </a:solidFill>
                <a:latin typeface="Rockwell" panose="02060603020205020403" pitchFamily="18" charset="0"/>
              </a:rPr>
              <a:t>Sports Awards Night 2018</a:t>
            </a:r>
            <a:endParaRPr lang="en-US" sz="1400" b="1" dirty="0">
              <a:solidFill>
                <a:srgbClr val="00B050"/>
              </a:solidFill>
              <a:latin typeface="Rockwell" panose="02060603020205020403" pitchFamily="18" charset="0"/>
            </a:endParaRPr>
          </a:p>
        </p:txBody>
      </p:sp>
      <p:sp>
        <p:nvSpPr>
          <p:cNvPr id="8" name="TextBox 7"/>
          <p:cNvSpPr txBox="1"/>
          <p:nvPr/>
        </p:nvSpPr>
        <p:spPr>
          <a:xfrm>
            <a:off x="0" y="3198015"/>
            <a:ext cx="5392737" cy="1938992"/>
          </a:xfrm>
          <a:prstGeom prst="rect">
            <a:avLst/>
          </a:prstGeom>
          <a:noFill/>
        </p:spPr>
        <p:txBody>
          <a:bodyPr wrap="square" rtlCol="0">
            <a:spAutoFit/>
          </a:bodyPr>
          <a:lstStyle/>
          <a:p>
            <a:r>
              <a:rPr lang="en-US" sz="1200" dirty="0" smtClean="0">
                <a:latin typeface="Rockwell" panose="02060603020205020403" pitchFamily="18" charset="0"/>
                <a:ea typeface="Calibri"/>
                <a:cs typeface="Arial" panose="020B0604020202020204" pitchFamily="34" charset="0"/>
              </a:rPr>
              <a:t>On 2</a:t>
            </a:r>
            <a:r>
              <a:rPr lang="en-US" sz="1200" baseline="30000" dirty="0" smtClean="0">
                <a:latin typeface="Rockwell" panose="02060603020205020403" pitchFamily="18" charset="0"/>
                <a:ea typeface="Calibri"/>
                <a:cs typeface="Arial" panose="020B0604020202020204" pitchFamily="34" charset="0"/>
              </a:rPr>
              <a:t>nd</a:t>
            </a:r>
            <a:r>
              <a:rPr lang="en-US" sz="1200" dirty="0" smtClean="0">
                <a:latin typeface="Rockwell" panose="02060603020205020403" pitchFamily="18" charset="0"/>
                <a:ea typeface="Calibri"/>
                <a:cs typeface="Arial" panose="020B0604020202020204" pitchFamily="34" charset="0"/>
              </a:rPr>
              <a:t> April, CitiClub Sports organized the Sports Awards Night 2018. This event was one of the highly anticipated event for CitiClub Sports as it was the day where all sports members will gather together and celebrate their achievements and contributions together not just as an individual sports, but as CitiClub Sports. </a:t>
            </a:r>
            <a:br>
              <a:rPr lang="en-US" sz="1200" dirty="0" smtClean="0">
                <a:latin typeface="Rockwell" panose="02060603020205020403" pitchFamily="18" charset="0"/>
                <a:ea typeface="Calibri"/>
                <a:cs typeface="Arial" panose="020B0604020202020204" pitchFamily="34" charset="0"/>
              </a:rPr>
            </a:br>
            <a:r>
              <a:rPr lang="en-US" sz="1200" dirty="0" smtClean="0">
                <a:latin typeface="Rockwell" panose="02060603020205020403" pitchFamily="18" charset="0"/>
                <a:ea typeface="Calibri"/>
                <a:cs typeface="Arial" panose="020B0604020202020204" pitchFamily="34" charset="0"/>
              </a:rPr>
              <a:t/>
            </a:r>
            <a:br>
              <a:rPr lang="en-US" sz="1200" dirty="0" smtClean="0">
                <a:latin typeface="Rockwell" panose="02060603020205020403" pitchFamily="18" charset="0"/>
                <a:ea typeface="Calibri"/>
                <a:cs typeface="Arial" panose="020B0604020202020204" pitchFamily="34" charset="0"/>
              </a:rPr>
            </a:br>
            <a:r>
              <a:rPr lang="en-US" sz="1200" dirty="0" smtClean="0">
                <a:latin typeface="Rockwell" panose="02060603020205020403" pitchFamily="18" charset="0"/>
                <a:ea typeface="Calibri"/>
                <a:cs typeface="Arial" panose="020B0604020202020204" pitchFamily="34" charset="0"/>
              </a:rPr>
              <a:t>We were honored to have </a:t>
            </a:r>
            <a:r>
              <a:rPr lang="en-US" sz="1200" dirty="0" err="1" smtClean="0">
                <a:latin typeface="Rockwell" panose="02060603020205020403" pitchFamily="18" charset="0"/>
                <a:ea typeface="Calibri"/>
                <a:cs typeface="Arial" panose="020B0604020202020204" pitchFamily="34" charset="0"/>
              </a:rPr>
              <a:t>Mr</a:t>
            </a:r>
            <a:r>
              <a:rPr lang="en-US" sz="1200" dirty="0" smtClean="0">
                <a:latin typeface="Rockwell" panose="02060603020205020403" pitchFamily="18" charset="0"/>
                <a:ea typeface="Calibri"/>
                <a:cs typeface="Arial" panose="020B0604020202020204" pitchFamily="34" charset="0"/>
              </a:rPr>
              <a:t> </a:t>
            </a:r>
            <a:r>
              <a:rPr lang="en-US" sz="1200" dirty="0" err="1" smtClean="0">
                <a:latin typeface="Rockwell" panose="02060603020205020403" pitchFamily="18" charset="0"/>
                <a:ea typeface="Calibri"/>
                <a:cs typeface="Arial" panose="020B0604020202020204" pitchFamily="34" charset="0"/>
              </a:rPr>
              <a:t>Amol</a:t>
            </a:r>
            <a:r>
              <a:rPr lang="en-US" sz="1200" dirty="0">
                <a:latin typeface="Rockwell" panose="02060603020205020403" pitchFamily="18" charset="0"/>
                <a:ea typeface="Calibri"/>
                <a:cs typeface="Arial" panose="020B0604020202020204" pitchFamily="34" charset="0"/>
              </a:rPr>
              <a:t> </a:t>
            </a:r>
            <a:r>
              <a:rPr lang="en-US" sz="1200" dirty="0" err="1" smtClean="0">
                <a:latin typeface="Rockwell" panose="02060603020205020403" pitchFamily="18" charset="0"/>
                <a:ea typeface="Calibri"/>
                <a:cs typeface="Arial" panose="020B0604020202020204" pitchFamily="34" charset="0"/>
              </a:rPr>
              <a:t>Gupte</a:t>
            </a:r>
            <a:r>
              <a:rPr lang="en-US" sz="1200" dirty="0" smtClean="0">
                <a:latin typeface="Rockwell" panose="02060603020205020403" pitchFamily="18" charset="0"/>
                <a:ea typeface="Calibri"/>
                <a:cs typeface="Arial" panose="020B0604020202020204" pitchFamily="34" charset="0"/>
              </a:rPr>
              <a:t> and many others senior managements to join us in celebrating our sportsman’s achievements and contributions. </a:t>
            </a:r>
            <a:br>
              <a:rPr lang="en-US" sz="1200" dirty="0" smtClean="0">
                <a:latin typeface="Rockwell" panose="02060603020205020403" pitchFamily="18" charset="0"/>
                <a:ea typeface="Calibri"/>
                <a:cs typeface="Arial" panose="020B0604020202020204" pitchFamily="34" charset="0"/>
              </a:rPr>
            </a:br>
            <a:r>
              <a:rPr lang="en-US" sz="1200" dirty="0" smtClean="0">
                <a:latin typeface="Rockwell" panose="02060603020205020403" pitchFamily="18" charset="0"/>
                <a:ea typeface="Calibri"/>
                <a:cs typeface="Arial" panose="020B0604020202020204" pitchFamily="34" charset="0"/>
              </a:rPr>
              <a:t> </a:t>
            </a:r>
            <a:endParaRPr lang="en-US" sz="1200" dirty="0">
              <a:latin typeface="Rockwell" panose="02060603020205020403" pitchFamily="18" charset="0"/>
              <a:ea typeface="Calibri"/>
              <a:cs typeface="Arial" panose="020B0604020202020204" pitchFamily="34" charset="0"/>
            </a:endParaRPr>
          </a:p>
        </p:txBody>
      </p:sp>
      <p:pic>
        <p:nvPicPr>
          <p:cNvPr id="7" name="Picture 17"/>
          <p:cNvPicPr>
            <a:picLocks noChangeAspect="1" noChangeArrowheads="1"/>
          </p:cNvPicPr>
          <p:nvPr/>
        </p:nvPicPr>
        <p:blipFill>
          <a:blip r:embed="rId4">
            <a:clrChange>
              <a:clrFrom>
                <a:srgbClr val="E0E0E0"/>
              </a:clrFrom>
              <a:clrTo>
                <a:srgbClr val="E0E0E0">
                  <a:alpha val="0"/>
                </a:srgbClr>
              </a:clrTo>
            </a:clrChange>
            <a:extLst>
              <a:ext uri="{BEBA8EAE-BF5A-486C-A8C5-ECC9F3942E4B}">
                <a14:imgProps xmlns:a14="http://schemas.microsoft.com/office/drawing/2010/main">
                  <a14:imgLayer r:embed="rId5">
                    <a14:imgEffect>
                      <a14:brightnessContrast bright="-12000"/>
                    </a14:imgEffect>
                  </a14:imgLayer>
                </a14:imgProps>
              </a:ext>
              <a:ext uri="{28A0092B-C50C-407E-A947-70E740481C1C}">
                <a14:useLocalDpi xmlns:a14="http://schemas.microsoft.com/office/drawing/2010/main" val="0"/>
              </a:ext>
            </a:extLst>
          </a:blip>
          <a:srcRect/>
          <a:stretch>
            <a:fillRect/>
          </a:stretch>
        </p:blipFill>
        <p:spPr bwMode="auto">
          <a:xfrm>
            <a:off x="0" y="-1"/>
            <a:ext cx="1905004" cy="609602"/>
          </a:xfrm>
          <a:prstGeom prst="rect">
            <a:avLst/>
          </a:prstGeom>
          <a:noFill/>
          <a:ln>
            <a:noFill/>
          </a:ln>
        </p:spPr>
      </p:pic>
      <p:pic>
        <p:nvPicPr>
          <p:cNvPr id="1030"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286001"/>
            <a:ext cx="6037957" cy="40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31"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286000"/>
            <a:ext cx="3429000" cy="40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 Box 8"/>
          <p:cNvSpPr txBox="1">
            <a:spLocks noChangeArrowheads="1"/>
          </p:cNvSpPr>
          <p:nvPr/>
        </p:nvSpPr>
        <p:spPr bwMode="auto">
          <a:xfrm>
            <a:off x="4572000" y="1856248"/>
            <a:ext cx="4929823" cy="44132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B050"/>
                </a:solidFill>
                <a:effectLst/>
                <a:latin typeface="Bodoni MT Black" panose="02070A03080606020203" pitchFamily="18" charset="0"/>
              </a:rPr>
              <a:t>Appreciating our champions</a:t>
            </a:r>
            <a:endParaRPr kumimoji="0" lang="en-US" altLang="en-US" sz="2800" b="1" i="0" u="none" strike="noStrike" cap="none" normalizeH="0" baseline="0" dirty="0" smtClean="0">
              <a:ln>
                <a:noFill/>
              </a:ln>
              <a:solidFill>
                <a:srgbClr val="00B050"/>
              </a:solidFill>
              <a:effectLst/>
              <a:latin typeface="Bodoni MT Black" panose="02070A03080606020203" pitchFamily="18" charset="0"/>
            </a:endParaRPr>
          </a:p>
        </p:txBody>
      </p:sp>
      <p:pic>
        <p:nvPicPr>
          <p:cNvPr id="1033" name="Picture 9"/>
          <p:cNvPicPr>
            <a:picLocks noChangeAspect="1" noChangeArrowheads="1"/>
          </p:cNvPicPr>
          <p:nvPr/>
        </p:nvPicPr>
        <p:blipFill rotWithShape="1">
          <a:blip r:embed="rId8">
            <a:extLst>
              <a:ext uri="{28A0092B-C50C-407E-A947-70E740481C1C}">
                <a14:useLocalDpi xmlns:a14="http://schemas.microsoft.com/office/drawing/2010/main" val="0"/>
              </a:ext>
            </a:extLst>
          </a:blip>
          <a:srcRect t="27232" b="16518"/>
          <a:stretch/>
        </p:blipFill>
        <p:spPr bwMode="auto">
          <a:xfrm>
            <a:off x="152400" y="5160156"/>
            <a:ext cx="1014413" cy="2286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99" y="5457297"/>
            <a:ext cx="9349422" cy="14094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62600" y="2780954"/>
            <a:ext cx="3498246" cy="2192963"/>
          </a:xfrm>
          <a:prstGeom prst="rect">
            <a:avLst/>
          </a:prstGeom>
        </p:spPr>
      </p:pic>
    </p:spTree>
    <p:extLst>
      <p:ext uri="{BB962C8B-B14F-4D97-AF65-F5344CB8AC3E}">
        <p14:creationId xmlns:p14="http://schemas.microsoft.com/office/powerpoint/2010/main" val="1298060447"/>
      </p:ext>
    </p:extLst>
  </p:cSld>
  <p:clrMapOvr>
    <a:masterClrMapping/>
  </p:clrMapOvr>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28673</TotalTime>
  <Words>64</Words>
  <Application>Microsoft Office PowerPoint</Application>
  <PresentationFormat>On-screen Show (4:3)</PresentationFormat>
  <Paragraphs>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Bodoni MT Black</vt:lpstr>
      <vt:lpstr>Calibri</vt:lpstr>
      <vt:lpstr>Rockwell</vt:lpstr>
      <vt:lpstr>1_blank</vt:lpstr>
      <vt:lpstr>PowerPoint Presentation</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Yuvan [ICG-CORP]</dc:creator>
  <cp:lastModifiedBy>Chua, Ugine [ICG-IT]</cp:lastModifiedBy>
  <cp:revision>30</cp:revision>
  <dcterms:created xsi:type="dcterms:W3CDTF">2016-12-06T01:23:22Z</dcterms:created>
  <dcterms:modified xsi:type="dcterms:W3CDTF">2018-04-12T06:52:52Z</dcterms:modified>
</cp:coreProperties>
</file>