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19dbd7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19dbd78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0c19dbd78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19dbd7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19dbd78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0c19dbd78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19dbd7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c19dbd783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0c19dbd7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c19dbd7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c19dbd783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0c19dbd783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e602f12df2b9a9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ce602f12df2b9a9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https://sorry.vse.cz/~berka/challenge/PAST/</a:t>
            </a:r>
            <a:endParaRPr/>
          </a:p>
        </p:txBody>
      </p:sp>
      <p:sp>
        <p:nvSpPr>
          <p:cNvPr id="185" name="Google Shape;185;g3ce602f12df2b9a9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585fef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f585fefb4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2" name="Google Shape;192;g18f585fefb4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19dbd7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19dbd78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9" name="Google Shape;199;g30c19dbd78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c19dbd7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c19dbd783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206" name="Google Shape;206;g30c19dbd783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19dbd78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c19dbd783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0c19dbd783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ce602f12df2b9a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ce602f12df2b9a9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ce602f12df2b9a9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e602f12df2b9a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e602f12df2b9a9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ce602f12df2b9a9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e602f12df2b9a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e602f12df2b9a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g3ce602f12df2b9a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19dbd7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19dbd78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15" name="Google Shape;115;g30c19dbd78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19dbd7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19dbd7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0c19dbd78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19dbd7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c19dbd78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0c19dbd78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19dbd7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c19dbd78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c19dbd78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e602f12df2b9a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ce602f12df2b9a9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ce602f12df2b9a9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e602f12df2b9a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e602f12df2b9a9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ce602f12df2b9a9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019800" y="6188075"/>
            <a:ext cx="213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458750" y="6188100"/>
            <a:ext cx="1085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57200" y="274639"/>
            <a:ext cx="8229600" cy="598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642795" y="6099588"/>
            <a:ext cx="717600" cy="6183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77000" y="618700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28600" y="6226635"/>
            <a:ext cx="2133600" cy="59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5240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620946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767684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584434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7338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533400" y="1062600"/>
            <a:ext cx="82296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Title: Breast Cancer Risk Estimation with Intelligent Algorithms for Cuban Women</a:t>
            </a:r>
            <a:endParaRPr sz="32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33400" y="3162850"/>
            <a:ext cx="40386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Authors: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 Eugene Munyaneza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2024/HD05/21936U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Khadija 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Athman</a:t>
            </a:r>
            <a:endParaRPr lang="en-US"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2024/HD05/21918U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667300" y="3332200"/>
            <a:ext cx="43434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Presented by –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Eugene &amp; Khadija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Affiliation: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Makerere University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Uganda</a:t>
            </a:r>
            <a:endParaRPr sz="1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Cuban Dataset: 1,697 cases from Cuban hospitals.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US Hispanic Dataset: Breast Cancer Surveillance Consortium data for comparative validation.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Data Preprocessing: Cleaning, normalization, and handling missing values.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Selection: Identifying key predictors (e.g., BMI, family history).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Training: Using Decision Trees, SVM, and Random Forest.</a:t>
            </a:r>
          </a:p>
          <a:p>
            <a:pPr>
              <a:buFont typeface="+mj-lt"/>
              <a:buAutoNum type="arabicPeriod"/>
            </a:pPr>
            <a:r>
              <a:rPr lang="en-US" dirty="0"/>
              <a:t>Hyperparameter Tuning: Optimizing parameters like max depth (DT), kernel (SVM), and </a:t>
            </a:r>
            <a:r>
              <a:rPr lang="en-US" dirty="0" err="1"/>
              <a:t>n_estimators</a:t>
            </a:r>
            <a:r>
              <a:rPr lang="en-US" dirty="0"/>
              <a:t> (RF).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Validation: Evaluating model performance with metrics like AUC and accuracy.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E315018-027A-3311-DFF6-393E0027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51" y="1348736"/>
            <a:ext cx="5276098" cy="4160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a forest&#10;&#10;Description automatically generated">
            <a:extLst>
              <a:ext uri="{FF2B5EF4-FFF2-40B4-BE49-F238E27FC236}">
                <a16:creationId xmlns:a16="http://schemas.microsoft.com/office/drawing/2014/main" id="{3404C4D3-4A4C-5AAC-44FA-AB01597A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58" y="1280155"/>
            <a:ext cx="5605283" cy="4297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Results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B96993A1-E439-2A01-7B08-4228C9D198E8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Best Algorithm: Random Forest (Accuracy: 0.99, AUC: 1).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Key Finding: Cuban dataset-based models outperformed models trained on US Hispanic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dirty="0"/>
              <a:t>Explainability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LIME</a:t>
            </a: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SHAP</a:t>
            </a: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lang="en-US" sz="2700" dirty="0">
              <a:solidFill>
                <a:schemeClr val="dk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SHAP was chosen</a:t>
            </a:r>
            <a:endParaRPr sz="2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91B453CC-8FBB-8129-6DCA-BEB2D623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2" y="1125935"/>
            <a:ext cx="6667130" cy="48547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3" name="Picture 2" descr="A graph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30B66C4-B623-5CD4-B1F4-59BD0509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5" y="1121900"/>
            <a:ext cx="7555592" cy="49671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Conclusion: The model provides better estimates of breast cancer risk for Cuban women, with the potential for use in other developing countries.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Future Work: Expanding the dataset, refining feature selection, and developing clinical tools for implementation.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[1] Richard Allman, Yi Mu, Gillian 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Dite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Erika Spaeth, John L Hopper, and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Bernard A Rosner. Validation of a breast cancer risk prediction model based on the key risk factors: family history, mammographic density and polygenic risk.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Breast Cancer Research and Treatment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198(2):335–347, 2023.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[2] William E Barlow, Emily White, Rachel Ballard-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Barbash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Pamela M</a:t>
            </a: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Vacek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Linda Titus-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Ernstoff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Patricia A Carney, Jeffrey A Tice, Diana SM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Buist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Berta M Geller, Robert Rosenberg, et al. Prospective breast cancer risk prediction model for women undergoing screening mammography.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Journal of the National Cancer Institute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98(17):1204–1214, 2006.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[3] Laura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Fejerman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Amelie G Ramirez, Anna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Mar´ıa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Napoles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Scarlett Lin ´ Gomez, and Mariana C Stern. Cancer epidemiology 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hispanic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populations: what have we learned and where do we need to make progress?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Cancer Epidemiology, Biomarkers &amp; Prevention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31(5):932–941, 2022.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[4]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Pantelis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Linardatos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Vasilis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Papastefanopoulos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and Sotiris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Kotsiantis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Explainable ai: A review of machine learning interpretability methods.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Entropy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23(1):18, 2020.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[5]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Edoardo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Mosca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Ferenc Szigeti, Stella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Tragianni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Daniel Gallagher,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and Georg Groh.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Shap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-based explanation methods: a review for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nlp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interpretability.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Proceedings of the 29th international conference on computational linguistics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pages 4593–4603, 2022.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[6] Donna Spiegelman, Graham A Colditz, David Hunter, and Ellen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Hertzmark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Validation of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gail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et al. model for predicting individual breast cancer risk.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JNCI: Journal of the National Cancer Institute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86(8):600– 607, 1994.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[7] Kathryn P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Trayes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and Sarah EH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Cokenakes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Breast cancer treatment.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American family physician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104(2):171–178, 2021.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[8] Giorgio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Visani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Enrico Bagli, Federico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Chesani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Alessandro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Poluzzi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and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Davide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Capuzzo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Statistical stability indices for lime: Obtaining reliable explanations for machine learning models. </a:t>
            </a:r>
            <a:r>
              <a:rPr lang="en-US" sz="1800" b="0" i="1">
                <a:solidFill>
                  <a:srgbClr val="000000"/>
                </a:solidFill>
                <a:effectLst/>
                <a:latin typeface="NimbusRomNo9L-ReguItal"/>
              </a:rPr>
              <a:t>Journal of the Operational Research Society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, 73(1):91–101, 2022.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17AE-2C4D-0F09-2002-B045CA125BB1}"/>
              </a:ext>
            </a:extLst>
          </p:cNvPr>
          <p:cNvSpPr txBox="1"/>
          <p:nvPr/>
        </p:nvSpPr>
        <p:spPr>
          <a:xfrm>
            <a:off x="988646" y="2053697"/>
            <a:ext cx="70064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Using machine learning to improve breast cancer risk estimation for Cuban women.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1788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Breast cancer: leading cause of mortality among women globally.</a:t>
            </a:r>
          </a:p>
          <a:p>
            <a:r>
              <a:rPr lang="en-US" dirty="0"/>
              <a:t>In Cuba, high mortality is linked to late detection and limited access to quality treatment.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1C6F0F-ACB5-E3A7-2F6B-5CE54EDC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35193"/>
            <a:ext cx="81123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Gail model, Barlow,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Tyrer-Cuzick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(IBIS).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Ineffective in predicting risks for non-Western populations like Cuban women.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machine learning models for personalized predictions.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Gaps in Related work 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80C6B-2444-72A3-EFA2-90594948E397}"/>
              </a:ext>
            </a:extLst>
          </p:cNvPr>
          <p:cNvSpPr txBox="1"/>
          <p:nvPr/>
        </p:nvSpPr>
        <p:spPr>
          <a:xfrm>
            <a:off x="363414" y="1259916"/>
            <a:ext cx="8170986" cy="223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models lack population-specific calibrations for Cuban women.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models do not account for risk factors unique to this demographic, such as diet and healthcare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Current breast cancer risk models fail to accurately estimate risks for Cuban women, contributing to higher mortality rates.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Significance of the Project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Provides a tailored machine learning-based model that improves the prediction accuracy for breast cancer risk in Cuba.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Potential to be a cost-effective solution for other Latin American countries.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Research Objectives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59C6361F-749B-29EB-F0ED-7E45B30598C9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Develop a model to estimate breast cancer risk based on Cuban women’s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Evaluate and compare machine learning algorithms to determine the best predictor.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32D7679F-8C97-B2D8-98B1-87E4F36864EF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 machine learning algorithms improve breast cancer risk estimation for Cuban women?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Which algorithm provides the highest accuracy and interpretability for this demographic?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936</Words>
  <Application>Microsoft Macintosh PowerPoint</Application>
  <PresentationFormat>On-screen Show (4:3)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Lato</vt:lpstr>
      <vt:lpstr>Arial</vt:lpstr>
      <vt:lpstr>NimbusRomNo9L-ReguItal</vt:lpstr>
      <vt:lpstr>Calibri</vt:lpstr>
      <vt:lpstr>Wingdings</vt:lpstr>
      <vt:lpstr>NimbusRomNo9L-Regu</vt:lpstr>
      <vt:lpstr>Office Theme</vt:lpstr>
      <vt:lpstr>PowerPoint Presentation</vt:lpstr>
      <vt:lpstr>Introduction</vt:lpstr>
      <vt:lpstr>Background</vt:lpstr>
      <vt:lpstr>Literature Review</vt:lpstr>
      <vt:lpstr>Gaps in Related work </vt:lpstr>
      <vt:lpstr>Problem Statement</vt:lpstr>
      <vt:lpstr>Significance of the Project</vt:lpstr>
      <vt:lpstr>ML Research Objectives</vt:lpstr>
      <vt:lpstr>Research Questions</vt:lpstr>
      <vt:lpstr>Dataset Description</vt:lpstr>
      <vt:lpstr>Methodology</vt:lpstr>
      <vt:lpstr>Cont’</vt:lpstr>
      <vt:lpstr>Cont’</vt:lpstr>
      <vt:lpstr>Project Results</vt:lpstr>
      <vt:lpstr>Explainability </vt:lpstr>
      <vt:lpstr>Cont’ </vt:lpstr>
      <vt:lpstr>Cont’ 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Eugene Munyaneza</cp:lastModifiedBy>
  <cp:revision>7</cp:revision>
  <dcterms:modified xsi:type="dcterms:W3CDTF">2024-12-12T17:31:43Z</dcterms:modified>
</cp:coreProperties>
</file>