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93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9dbd7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9dbd78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c19dbd78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19dbd7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19dbd78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19dbd78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19dbd7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19dbd78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0c19dbd7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c19dbd7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c19dbd783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c19dbd78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e602f12df2b9a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e602f12df2b9a9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https://sorry.vse.cz/~berka/challenge/PAST/</a:t>
            </a:r>
            <a:endParaRPr/>
          </a:p>
        </p:txBody>
      </p:sp>
      <p:sp>
        <p:nvSpPr>
          <p:cNvPr id="185" name="Google Shape;185;g3ce602f12df2b9a9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585fef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585fefb4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2" name="Google Shape;192;g18f585fefb4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19dbd7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19dbd78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9" name="Google Shape;199;g30c19dbd78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19dbd7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19dbd783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206" name="Google Shape;206;g30c19dbd783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19dbd7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c19dbd78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0c19dbd78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ce602f12df2b9a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ce602f12df2b9a9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ce602f12df2b9a9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e602f12df2b9a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e602f12df2b9a9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ce602f12df2b9a9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e602f12df2b9a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e602f12df2b9a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g3ce602f12df2b9a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19dbd7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19dbd78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15" name="Google Shape;115;g30c19dbd78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19dbd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19dbd7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0c19dbd7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19dbd7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19dbd78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0c19dbd78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19dbd7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19dbd78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c19dbd78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e602f12df2b9a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e602f12df2b9a9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ce602f12df2b9a9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e602f12df2b9a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e602f12df2b9a9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ce602f12df2b9a9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19800" y="6188075"/>
            <a:ext cx="213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458750" y="6188100"/>
            <a:ext cx="1085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642795" y="6099588"/>
            <a:ext cx="717600" cy="6183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77000" y="618700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5240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620946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767684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584434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7338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533400" y="10626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32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33400" y="3162850"/>
            <a:ext cx="40386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Authors: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Eugene Munyaneza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667300" y="3332200"/>
            <a:ext cx="43434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 –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>
                <a:latin typeface="Lato"/>
                <a:ea typeface="Lato"/>
                <a:cs typeface="Lato"/>
                <a:sym typeface="Lato"/>
              </a:rPr>
              <a:t>Eugene Munyaneza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Affiliation: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Makerere University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Uganda</a:t>
            </a: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Cuban Dataset: 1,697 cases from Cuban hospitals.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 Hispanic Dataset: Breast Cancer Surveillance Consortium data for comparative validation.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Flow diagram of your work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Results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B96993A1-E439-2A01-7B08-4228C9D198E8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Best Algorithm: Random Forest (Accuracy: 0.996, AUC: 0.997).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Key Finding: Cuban dataset-based models outperformed models trained on US Hispanic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Conclusion: The model provides better estimates of breast cancer risk for Cuban women, with the potential for use in other developing countries.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Future Work: Expanding the dataset, refining feature selection, and developing clinical tools for implementation.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17AE-2C4D-0F09-2002-B045CA125BB1}"/>
              </a:ext>
            </a:extLst>
          </p:cNvPr>
          <p:cNvSpPr txBox="1"/>
          <p:nvPr/>
        </p:nvSpPr>
        <p:spPr>
          <a:xfrm>
            <a:off x="988646" y="2053697"/>
            <a:ext cx="7006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Using machine learning to improve breast cancer risk estimation for Cuban women.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1788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Breast cancer: leading cause of mortality among women globally.</a:t>
            </a:r>
          </a:p>
          <a:p>
            <a:r>
              <a:rPr lang="en-US" dirty="0"/>
              <a:t>In Cuba, high mortality is linked to late detection and limited access to quality treatment.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C6F0F-ACB5-E3A7-2F6B-5CE54EDC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35193"/>
            <a:ext cx="81123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Gail model, Barlow,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Tyrer-Cuzick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(IBIS).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Ineffective in predicting risks for non-Western populations like Cuban women.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machine learning models for personalized predictions.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Related work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80C6B-2444-72A3-EFA2-90594948E397}"/>
              </a:ext>
            </a:extLst>
          </p:cNvPr>
          <p:cNvSpPr txBox="1"/>
          <p:nvPr/>
        </p:nvSpPr>
        <p:spPr>
          <a:xfrm>
            <a:off x="363414" y="1259916"/>
            <a:ext cx="8170986" cy="223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models lack population-specific calibrations for Cuban women.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models do not account for risk factors unique to this demographic, such as diet and healthcare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Current breast cancer risk models fail to accurately estimate risks for Cuban women, contributing to higher mortality rates.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Significance of the Project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Provides a tailored machine learning-based model that improves the prediction accuracy for breast cancer risk in Cuba.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Potential to be a cost-effective solution for other Latin American countries.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Research Objectives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59C6361F-749B-29EB-F0ED-7E45B30598C9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Develop a model to estimate breast cancer risk based on Cuban women’s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Evaluate and compare machine learning algorithms to determine the best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32D7679F-8C97-B2D8-98B1-87E4F36864EF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 machine learning algorithms improve breast cancer risk estimation for Cuban women?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Which algorithm provides the highest accuracy and interpretability for this demographic?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(4:3)</PresentationFormat>
  <Paragraphs>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Wingdings</vt:lpstr>
      <vt:lpstr>Lato</vt:lpstr>
      <vt:lpstr>Arial</vt:lpstr>
      <vt:lpstr>Calibri</vt:lpstr>
      <vt:lpstr>Office Theme</vt:lpstr>
      <vt:lpstr>PowerPoint Presentation</vt:lpstr>
      <vt:lpstr>Introduction</vt:lpstr>
      <vt:lpstr>Background</vt:lpstr>
      <vt:lpstr>Literature Review</vt:lpstr>
      <vt:lpstr>Gaps in Related work </vt:lpstr>
      <vt:lpstr>Problem Statement</vt:lpstr>
      <vt:lpstr>Significance of the Project</vt:lpstr>
      <vt:lpstr>ML Research Objectives</vt:lpstr>
      <vt:lpstr>Research Questions</vt:lpstr>
      <vt:lpstr>Dataset Description</vt:lpstr>
      <vt:lpstr>Methodology</vt:lpstr>
      <vt:lpstr>Cont’</vt:lpstr>
      <vt:lpstr>Cont’</vt:lpstr>
      <vt:lpstr>Project Results</vt:lpstr>
      <vt:lpstr>Cont’ </vt:lpstr>
      <vt:lpstr>Cont’ </vt:lpstr>
      <vt:lpstr>Cont’ 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Eugene Munyaneza</cp:lastModifiedBy>
  <cp:revision>2</cp:revision>
  <dcterms:modified xsi:type="dcterms:W3CDTF">2024-10-18T12:01:33Z</dcterms:modified>
</cp:coreProperties>
</file>