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318" r:id="rId5"/>
    <p:sldId id="351" r:id="rId6"/>
    <p:sldId id="326" r:id="rId7"/>
    <p:sldId id="329" r:id="rId8"/>
    <p:sldId id="324" r:id="rId9"/>
    <p:sldId id="330" r:id="rId10"/>
    <p:sldId id="327" r:id="rId11"/>
    <p:sldId id="332" r:id="rId12"/>
    <p:sldId id="333" r:id="rId13"/>
    <p:sldId id="334" r:id="rId14"/>
    <p:sldId id="335" r:id="rId15"/>
    <p:sldId id="337" r:id="rId16"/>
    <p:sldId id="338" r:id="rId17"/>
    <p:sldId id="339" r:id="rId18"/>
    <p:sldId id="340" r:id="rId19"/>
    <p:sldId id="341" r:id="rId20"/>
    <p:sldId id="342" r:id="rId21"/>
    <p:sldId id="343" r:id="rId22"/>
    <p:sldId id="346" r:id="rId23"/>
    <p:sldId id="345" r:id="rId24"/>
    <p:sldId id="347" r:id="rId25"/>
    <p:sldId id="349" r:id="rId26"/>
    <p:sldId id="344" r:id="rId27"/>
    <p:sldId id="350" r:id="rId28"/>
    <p:sldId id="352" r:id="rId29"/>
    <p:sldId id="328" r:id="rId30"/>
    <p:sldId id="322" r:id="rId31"/>
    <p:sldId id="331" r:id="rId32"/>
  </p:sldIdLst>
  <p:sldSz cx="10688638" cy="7562850"/>
  <p:notesSz cx="6858000" cy="9144000"/>
  <p:defaultTextStyle>
    <a:defPPr>
      <a:defRPr lang="en-US"/>
    </a:defPPr>
    <a:lvl1pPr marL="0" algn="l" defTabSz="529335" rtl="0" eaLnBrk="1" latinLnBrk="0" hangingPunct="1">
      <a:defRPr sz="2000" kern="1200">
        <a:solidFill>
          <a:schemeClr val="tx1"/>
        </a:solidFill>
        <a:latin typeface="+mn-lt"/>
        <a:ea typeface="+mn-ea"/>
        <a:cs typeface="+mn-cs"/>
      </a:defRPr>
    </a:lvl1pPr>
    <a:lvl2pPr marL="529335" algn="l" defTabSz="529335" rtl="0" eaLnBrk="1" latinLnBrk="0" hangingPunct="1">
      <a:defRPr sz="2000" kern="1200">
        <a:solidFill>
          <a:schemeClr val="tx1"/>
        </a:solidFill>
        <a:latin typeface="+mn-lt"/>
        <a:ea typeface="+mn-ea"/>
        <a:cs typeface="+mn-cs"/>
      </a:defRPr>
    </a:lvl2pPr>
    <a:lvl3pPr marL="1058671" algn="l" defTabSz="529335" rtl="0" eaLnBrk="1" latinLnBrk="0" hangingPunct="1">
      <a:defRPr sz="2000" kern="1200">
        <a:solidFill>
          <a:schemeClr val="tx1"/>
        </a:solidFill>
        <a:latin typeface="+mn-lt"/>
        <a:ea typeface="+mn-ea"/>
        <a:cs typeface="+mn-cs"/>
      </a:defRPr>
    </a:lvl3pPr>
    <a:lvl4pPr marL="1588005" algn="l" defTabSz="529335" rtl="0" eaLnBrk="1" latinLnBrk="0" hangingPunct="1">
      <a:defRPr sz="2000" kern="1200">
        <a:solidFill>
          <a:schemeClr val="tx1"/>
        </a:solidFill>
        <a:latin typeface="+mn-lt"/>
        <a:ea typeface="+mn-ea"/>
        <a:cs typeface="+mn-cs"/>
      </a:defRPr>
    </a:lvl4pPr>
    <a:lvl5pPr marL="2117340" algn="l" defTabSz="529335" rtl="0" eaLnBrk="1" latinLnBrk="0" hangingPunct="1">
      <a:defRPr sz="2000" kern="1200">
        <a:solidFill>
          <a:schemeClr val="tx1"/>
        </a:solidFill>
        <a:latin typeface="+mn-lt"/>
        <a:ea typeface="+mn-ea"/>
        <a:cs typeface="+mn-cs"/>
      </a:defRPr>
    </a:lvl5pPr>
    <a:lvl6pPr marL="2646674" algn="l" defTabSz="529335" rtl="0" eaLnBrk="1" latinLnBrk="0" hangingPunct="1">
      <a:defRPr sz="2000" kern="1200">
        <a:solidFill>
          <a:schemeClr val="tx1"/>
        </a:solidFill>
        <a:latin typeface="+mn-lt"/>
        <a:ea typeface="+mn-ea"/>
        <a:cs typeface="+mn-cs"/>
      </a:defRPr>
    </a:lvl6pPr>
    <a:lvl7pPr marL="3176010" algn="l" defTabSz="529335" rtl="0" eaLnBrk="1" latinLnBrk="0" hangingPunct="1">
      <a:defRPr sz="2000" kern="1200">
        <a:solidFill>
          <a:schemeClr val="tx1"/>
        </a:solidFill>
        <a:latin typeface="+mn-lt"/>
        <a:ea typeface="+mn-ea"/>
        <a:cs typeface="+mn-cs"/>
      </a:defRPr>
    </a:lvl7pPr>
    <a:lvl8pPr marL="3705347" algn="l" defTabSz="529335" rtl="0" eaLnBrk="1" latinLnBrk="0" hangingPunct="1">
      <a:defRPr sz="2000" kern="1200">
        <a:solidFill>
          <a:schemeClr val="tx1"/>
        </a:solidFill>
        <a:latin typeface="+mn-lt"/>
        <a:ea typeface="+mn-ea"/>
        <a:cs typeface="+mn-cs"/>
      </a:defRPr>
    </a:lvl8pPr>
    <a:lvl9pPr marL="4234680" algn="l" defTabSz="529335"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02E435-567F-1A45-9924-21BCF65E4713}">
          <p14:sldIdLst>
            <p14:sldId id="318"/>
          </p14:sldIdLst>
        </p14:section>
        <p14:section name="Body" id="{A7FE1A66-5972-3D45-A2D5-56E45DAE4FBC}">
          <p14:sldIdLst>
            <p14:sldId id="351"/>
            <p14:sldId id="326"/>
            <p14:sldId id="329"/>
            <p14:sldId id="324"/>
            <p14:sldId id="330"/>
            <p14:sldId id="327"/>
            <p14:sldId id="332"/>
            <p14:sldId id="333"/>
            <p14:sldId id="334"/>
            <p14:sldId id="335"/>
            <p14:sldId id="337"/>
            <p14:sldId id="338"/>
            <p14:sldId id="339"/>
            <p14:sldId id="340"/>
            <p14:sldId id="341"/>
            <p14:sldId id="342"/>
            <p14:sldId id="343"/>
            <p14:sldId id="346"/>
            <p14:sldId id="345"/>
            <p14:sldId id="347"/>
            <p14:sldId id="349"/>
            <p14:sldId id="344"/>
            <p14:sldId id="350"/>
            <p14:sldId id="352"/>
            <p14:sldId id="328"/>
            <p14:sldId id="322"/>
            <p14:sldId id="33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ri Sklena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scaleToFitPaper="1" frameSlides="1"/>
  <p:clrMru>
    <a:srgbClr val="5ECC59"/>
    <a:srgbClr val="53C24A"/>
    <a:srgbClr val="A6A6A6"/>
    <a:srgbClr val="4CC841"/>
    <a:srgbClr val="2F313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2" autoAdjust="0"/>
    <p:restoredTop sz="86393" autoAdjust="0"/>
  </p:normalViewPr>
  <p:slideViewPr>
    <p:cSldViewPr snapToGrid="0" snapToObjects="1">
      <p:cViewPr>
        <p:scale>
          <a:sx n="80" d="100"/>
          <a:sy n="80" d="100"/>
        </p:scale>
        <p:origin x="-1232" y="-168"/>
      </p:cViewPr>
      <p:guideLst>
        <p:guide orient="horz" pos="2382"/>
        <p:guide pos="3367"/>
      </p:guideLst>
    </p:cSldViewPr>
  </p:slideViewPr>
  <p:outlineViewPr>
    <p:cViewPr>
      <p:scale>
        <a:sx n="33" d="100"/>
        <a:sy n="33" d="100"/>
      </p:scale>
      <p:origin x="0" y="92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commentAuthors" Target="commentAuthor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311887-194C-2246-9E11-6D96DC2AAE0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GB"/>
        </a:p>
      </dgm:t>
    </dgm:pt>
    <dgm:pt modelId="{EF782670-8DF3-C747-917F-CEAB8435E542}">
      <dgm:prSet phldrT="[Text]"/>
      <dgm:spPr/>
      <dgm:t>
        <a:bodyPr/>
        <a:lstStyle/>
        <a:p>
          <a:r>
            <a:rPr lang="en-GB" dirty="0" smtClean="0"/>
            <a:t>service</a:t>
          </a:r>
          <a:endParaRPr lang="en-GB" dirty="0"/>
        </a:p>
      </dgm:t>
    </dgm:pt>
    <dgm:pt modelId="{5D8290A5-0906-0B43-9414-920D8160FBC5}" type="parTrans" cxnId="{BBA68076-9BA5-5C4A-934B-3B6A711CDC5A}">
      <dgm:prSet/>
      <dgm:spPr/>
      <dgm:t>
        <a:bodyPr/>
        <a:lstStyle/>
        <a:p>
          <a:endParaRPr lang="en-GB"/>
        </a:p>
      </dgm:t>
    </dgm:pt>
    <dgm:pt modelId="{2CFE9992-D4E8-5F47-BCB0-831F4F9EDC5D}" type="sibTrans" cxnId="{BBA68076-9BA5-5C4A-934B-3B6A711CDC5A}">
      <dgm:prSet/>
      <dgm:spPr/>
      <dgm:t>
        <a:bodyPr/>
        <a:lstStyle/>
        <a:p>
          <a:endParaRPr lang="en-GB"/>
        </a:p>
      </dgm:t>
    </dgm:pt>
    <dgm:pt modelId="{9A47A957-3F2F-E443-A426-CEF9D5F7A86D}">
      <dgm:prSet phldrT="[Text]"/>
      <dgm:spPr/>
      <dgm:t>
        <a:bodyPr/>
        <a:lstStyle/>
        <a:p>
          <a:r>
            <a:rPr lang="en-GB" dirty="0" err="1" smtClean="0"/>
            <a:t>MyService.js</a:t>
          </a:r>
          <a:endParaRPr lang="en-GB" dirty="0"/>
        </a:p>
      </dgm:t>
    </dgm:pt>
    <dgm:pt modelId="{9C3B594C-C0C9-0544-BF5F-11EACCE5A9D2}" type="parTrans" cxnId="{5CF1414E-DA81-8245-ACC4-41A8BE2F71CA}">
      <dgm:prSet/>
      <dgm:spPr/>
      <dgm:t>
        <a:bodyPr/>
        <a:lstStyle/>
        <a:p>
          <a:endParaRPr lang="en-GB"/>
        </a:p>
      </dgm:t>
    </dgm:pt>
    <dgm:pt modelId="{BFAA5C1E-41DF-7A40-8BF6-A28AFF53305E}" type="sibTrans" cxnId="{5CF1414E-DA81-8245-ACC4-41A8BE2F71CA}">
      <dgm:prSet/>
      <dgm:spPr/>
      <dgm:t>
        <a:bodyPr/>
        <a:lstStyle/>
        <a:p>
          <a:endParaRPr lang="en-GB"/>
        </a:p>
      </dgm:t>
    </dgm:pt>
    <dgm:pt modelId="{6A7FB6D2-65E8-DD46-ADAE-93D49A51C009}">
      <dgm:prSet phldrT="[Text]"/>
      <dgm:spPr/>
      <dgm:t>
        <a:bodyPr/>
        <a:lstStyle/>
        <a:p>
          <a:r>
            <a:rPr lang="en-GB" dirty="0" err="1" smtClean="0"/>
            <a:t>YourService.js</a:t>
          </a:r>
          <a:endParaRPr lang="en-GB" dirty="0" smtClean="0"/>
        </a:p>
      </dgm:t>
    </dgm:pt>
    <dgm:pt modelId="{D2D2632A-9EDC-BF4B-9A67-7179A15BB777}" type="parTrans" cxnId="{8E8719E7-3B3D-7047-831D-CF867CF88F8A}">
      <dgm:prSet/>
      <dgm:spPr/>
      <dgm:t>
        <a:bodyPr/>
        <a:lstStyle/>
        <a:p>
          <a:endParaRPr lang="en-GB"/>
        </a:p>
      </dgm:t>
    </dgm:pt>
    <dgm:pt modelId="{EE72374D-702D-634D-B6D2-8A28FB97D7FD}" type="sibTrans" cxnId="{8E8719E7-3B3D-7047-831D-CF867CF88F8A}">
      <dgm:prSet/>
      <dgm:spPr/>
      <dgm:t>
        <a:bodyPr/>
        <a:lstStyle/>
        <a:p>
          <a:endParaRPr lang="en-GB"/>
        </a:p>
      </dgm:t>
    </dgm:pt>
    <dgm:pt modelId="{CF68C1E3-8DDF-9F4C-B9FA-969F563953FD}">
      <dgm:prSet phldrT="[Text]"/>
      <dgm:spPr/>
      <dgm:t>
        <a:bodyPr/>
        <a:lstStyle/>
        <a:p>
          <a:r>
            <a:rPr lang="en-GB" dirty="0" smtClean="0"/>
            <a:t>views</a:t>
          </a:r>
          <a:endParaRPr lang="en-GB" dirty="0"/>
        </a:p>
      </dgm:t>
    </dgm:pt>
    <dgm:pt modelId="{7E639455-DE66-0148-AF27-38BBB11160A1}" type="parTrans" cxnId="{1C26CF87-EDDB-3841-B3F5-202B8B9BA8DF}">
      <dgm:prSet/>
      <dgm:spPr/>
      <dgm:t>
        <a:bodyPr/>
        <a:lstStyle/>
        <a:p>
          <a:endParaRPr lang="en-GB"/>
        </a:p>
      </dgm:t>
    </dgm:pt>
    <dgm:pt modelId="{A1A4D19C-3BE5-BF40-8ED5-2FFB13F9172E}" type="sibTrans" cxnId="{1C26CF87-EDDB-3841-B3F5-202B8B9BA8DF}">
      <dgm:prSet/>
      <dgm:spPr/>
      <dgm:t>
        <a:bodyPr/>
        <a:lstStyle/>
        <a:p>
          <a:endParaRPr lang="en-GB"/>
        </a:p>
      </dgm:t>
    </dgm:pt>
    <dgm:pt modelId="{312628B2-5E15-314A-89D5-85FAA2E86C57}">
      <dgm:prSet phldrT="[Text]"/>
      <dgm:spPr/>
      <dgm:t>
        <a:bodyPr/>
        <a:lstStyle/>
        <a:p>
          <a:r>
            <a:rPr lang="en-GB" dirty="0" err="1" smtClean="0"/>
            <a:t>TeaService.js</a:t>
          </a:r>
          <a:endParaRPr lang="en-GB" dirty="0" smtClean="0"/>
        </a:p>
      </dgm:t>
    </dgm:pt>
    <dgm:pt modelId="{DAC5D1D7-9BF8-1A4A-B608-F5631EB55209}" type="parTrans" cxnId="{6A59257B-C612-BD4B-ACC6-00FE356BD7AC}">
      <dgm:prSet/>
      <dgm:spPr/>
      <dgm:t>
        <a:bodyPr/>
        <a:lstStyle/>
        <a:p>
          <a:endParaRPr lang="en-GB"/>
        </a:p>
      </dgm:t>
    </dgm:pt>
    <dgm:pt modelId="{61A39DAC-5E9B-C94D-8979-02F646DAF087}" type="sibTrans" cxnId="{6A59257B-C612-BD4B-ACC6-00FE356BD7AC}">
      <dgm:prSet/>
      <dgm:spPr/>
      <dgm:t>
        <a:bodyPr/>
        <a:lstStyle/>
        <a:p>
          <a:endParaRPr lang="en-GB"/>
        </a:p>
      </dgm:t>
    </dgm:pt>
    <dgm:pt modelId="{0C7B3154-3C3A-D045-8429-788215A08A33}">
      <dgm:prSet phldrT="[Text]"/>
      <dgm:spPr/>
      <dgm:t>
        <a:bodyPr/>
        <a:lstStyle/>
        <a:p>
          <a:r>
            <a:rPr lang="en-GB" dirty="0" smtClean="0"/>
            <a:t>controllers</a:t>
          </a:r>
          <a:endParaRPr lang="en-GB" dirty="0"/>
        </a:p>
      </dgm:t>
    </dgm:pt>
    <dgm:pt modelId="{4B246B5D-A2A3-9841-AEF2-6293B0B8E1BB}" type="parTrans" cxnId="{30167E9F-CB1C-AC42-9895-60E335A8A223}">
      <dgm:prSet/>
      <dgm:spPr/>
      <dgm:t>
        <a:bodyPr/>
        <a:lstStyle/>
        <a:p>
          <a:endParaRPr lang="en-GB"/>
        </a:p>
      </dgm:t>
    </dgm:pt>
    <dgm:pt modelId="{7B6A0645-44F9-594F-A66C-A2EBC4EEC3EB}" type="sibTrans" cxnId="{30167E9F-CB1C-AC42-9895-60E335A8A223}">
      <dgm:prSet/>
      <dgm:spPr/>
      <dgm:t>
        <a:bodyPr/>
        <a:lstStyle/>
        <a:p>
          <a:endParaRPr lang="en-GB"/>
        </a:p>
      </dgm:t>
    </dgm:pt>
    <dgm:pt modelId="{92761E42-5CF9-704D-ACF6-0B78FDA1AA65}">
      <dgm:prSet phldrT="[Text]"/>
      <dgm:spPr/>
      <dgm:t>
        <a:bodyPr/>
        <a:lstStyle/>
        <a:p>
          <a:r>
            <a:rPr lang="en-GB" dirty="0" smtClean="0"/>
            <a:t>app</a:t>
          </a:r>
          <a:endParaRPr lang="en-GB" dirty="0"/>
        </a:p>
      </dgm:t>
    </dgm:pt>
    <dgm:pt modelId="{8DD86C03-1730-784A-928F-A25242E5A532}" type="sibTrans" cxnId="{964D9252-A666-DB43-B22B-A0E81B0836DF}">
      <dgm:prSet/>
      <dgm:spPr/>
      <dgm:t>
        <a:bodyPr/>
        <a:lstStyle/>
        <a:p>
          <a:endParaRPr lang="en-GB"/>
        </a:p>
      </dgm:t>
    </dgm:pt>
    <dgm:pt modelId="{6209A9E5-FF0A-EA4D-AB11-171B56FC3003}" type="parTrans" cxnId="{964D9252-A666-DB43-B22B-A0E81B0836DF}">
      <dgm:prSet/>
      <dgm:spPr/>
      <dgm:t>
        <a:bodyPr/>
        <a:lstStyle/>
        <a:p>
          <a:endParaRPr lang="en-GB"/>
        </a:p>
      </dgm:t>
    </dgm:pt>
    <dgm:pt modelId="{9D9F3EC3-1089-4F43-AF92-91CFC7AD0D88}">
      <dgm:prSet phldrT="[Text]"/>
      <dgm:spPr/>
      <dgm:t>
        <a:bodyPr/>
        <a:lstStyle/>
        <a:p>
          <a:r>
            <a:rPr lang="en-GB" dirty="0" smtClean="0"/>
            <a:t>test</a:t>
          </a:r>
          <a:endParaRPr lang="en-GB" dirty="0"/>
        </a:p>
      </dgm:t>
    </dgm:pt>
    <dgm:pt modelId="{DFCD5CBA-CCFE-A64E-B76E-B83C1478B37A}" type="parTrans" cxnId="{AD4641B6-A860-9C47-91B9-D4857BC461E3}">
      <dgm:prSet/>
      <dgm:spPr/>
      <dgm:t>
        <a:bodyPr/>
        <a:lstStyle/>
        <a:p>
          <a:endParaRPr lang="en-GB"/>
        </a:p>
      </dgm:t>
    </dgm:pt>
    <dgm:pt modelId="{0ABE8975-C06E-3D49-A420-D6474221866C}" type="sibTrans" cxnId="{AD4641B6-A860-9C47-91B9-D4857BC461E3}">
      <dgm:prSet/>
      <dgm:spPr/>
      <dgm:t>
        <a:bodyPr/>
        <a:lstStyle/>
        <a:p>
          <a:endParaRPr lang="en-GB"/>
        </a:p>
      </dgm:t>
    </dgm:pt>
    <dgm:pt modelId="{E973C0EB-B566-1548-9363-C9396648F492}">
      <dgm:prSet phldrT="[Text]"/>
      <dgm:spPr/>
      <dgm:t>
        <a:bodyPr/>
        <a:lstStyle/>
        <a:p>
          <a:r>
            <a:rPr lang="en-GB" dirty="0" smtClean="0"/>
            <a:t>…</a:t>
          </a:r>
          <a:endParaRPr lang="en-GB" dirty="0"/>
        </a:p>
      </dgm:t>
    </dgm:pt>
    <dgm:pt modelId="{37AB9E1B-C069-554C-AA1C-CC89A6301104}" type="parTrans" cxnId="{E216C522-B489-AD41-89BD-00127B1BDED8}">
      <dgm:prSet/>
      <dgm:spPr/>
      <dgm:t>
        <a:bodyPr/>
        <a:lstStyle/>
        <a:p>
          <a:endParaRPr lang="en-GB"/>
        </a:p>
      </dgm:t>
    </dgm:pt>
    <dgm:pt modelId="{A12903B4-A19A-D546-BF92-8073FCA950D0}" type="sibTrans" cxnId="{E216C522-B489-AD41-89BD-00127B1BDED8}">
      <dgm:prSet/>
      <dgm:spPr/>
      <dgm:t>
        <a:bodyPr/>
        <a:lstStyle/>
        <a:p>
          <a:endParaRPr lang="en-GB"/>
        </a:p>
      </dgm:t>
    </dgm:pt>
    <dgm:pt modelId="{441445DC-3F61-A549-A31D-664BBB2F1045}">
      <dgm:prSet phldrT="[Text]"/>
      <dgm:spPr/>
      <dgm:t>
        <a:bodyPr/>
        <a:lstStyle/>
        <a:p>
          <a:r>
            <a:rPr lang="en-GB" dirty="0" smtClean="0"/>
            <a:t>…</a:t>
          </a:r>
          <a:endParaRPr lang="en-GB" dirty="0"/>
        </a:p>
      </dgm:t>
    </dgm:pt>
    <dgm:pt modelId="{9E37A438-D55B-1E45-8BF9-AFCC019A7A84}" type="sibTrans" cxnId="{BAA07BAF-8007-3D49-8504-B78E3331ACF0}">
      <dgm:prSet/>
      <dgm:spPr/>
      <dgm:t>
        <a:bodyPr/>
        <a:lstStyle/>
        <a:p>
          <a:endParaRPr lang="en-GB"/>
        </a:p>
      </dgm:t>
    </dgm:pt>
    <dgm:pt modelId="{2060CFE9-0D95-494E-B62B-E1CD3D4C0CCB}" type="parTrans" cxnId="{BAA07BAF-8007-3D49-8504-B78E3331ACF0}">
      <dgm:prSet/>
      <dgm:spPr/>
      <dgm:t>
        <a:bodyPr/>
        <a:lstStyle/>
        <a:p>
          <a:endParaRPr lang="en-GB"/>
        </a:p>
      </dgm:t>
    </dgm:pt>
    <dgm:pt modelId="{E3FFAE71-2F7F-2049-B6F7-6EB26B896D83}" type="pres">
      <dgm:prSet presAssocID="{38311887-194C-2246-9E11-6D96DC2AAE02}" presName="diagram" presStyleCnt="0">
        <dgm:presLayoutVars>
          <dgm:chPref val="1"/>
          <dgm:dir/>
          <dgm:animOne val="branch"/>
          <dgm:animLvl val="lvl"/>
          <dgm:resizeHandles val="exact"/>
        </dgm:presLayoutVars>
      </dgm:prSet>
      <dgm:spPr/>
      <dgm:t>
        <a:bodyPr/>
        <a:lstStyle/>
        <a:p>
          <a:endParaRPr lang="en-GB"/>
        </a:p>
      </dgm:t>
    </dgm:pt>
    <dgm:pt modelId="{39E5CF9D-1E81-8149-81E1-4E8436077F30}" type="pres">
      <dgm:prSet presAssocID="{92761E42-5CF9-704D-ACF6-0B78FDA1AA65}" presName="root1" presStyleCnt="0"/>
      <dgm:spPr/>
    </dgm:pt>
    <dgm:pt modelId="{29F2DEBA-6758-6845-9BEF-21CE00613493}" type="pres">
      <dgm:prSet presAssocID="{92761E42-5CF9-704D-ACF6-0B78FDA1AA65}" presName="LevelOneTextNode" presStyleLbl="node0" presStyleIdx="0" presStyleCnt="2">
        <dgm:presLayoutVars>
          <dgm:chPref val="3"/>
        </dgm:presLayoutVars>
      </dgm:prSet>
      <dgm:spPr/>
      <dgm:t>
        <a:bodyPr/>
        <a:lstStyle/>
        <a:p>
          <a:endParaRPr lang="en-GB"/>
        </a:p>
      </dgm:t>
    </dgm:pt>
    <dgm:pt modelId="{4ADB4A3D-993C-F34B-ACF5-CFEACB79AA65}" type="pres">
      <dgm:prSet presAssocID="{92761E42-5CF9-704D-ACF6-0B78FDA1AA65}" presName="level2hierChild" presStyleCnt="0"/>
      <dgm:spPr/>
    </dgm:pt>
    <dgm:pt modelId="{3DD5C676-9D9B-FA4B-BE63-2AEDCBD81FF5}" type="pres">
      <dgm:prSet presAssocID="{4B246B5D-A2A3-9841-AEF2-6293B0B8E1BB}" presName="conn2-1" presStyleLbl="parChTrans1D2" presStyleIdx="0" presStyleCnt="3"/>
      <dgm:spPr/>
      <dgm:t>
        <a:bodyPr/>
        <a:lstStyle/>
        <a:p>
          <a:endParaRPr lang="en-GB"/>
        </a:p>
      </dgm:t>
    </dgm:pt>
    <dgm:pt modelId="{5F1AA9DD-FD40-924B-8370-84C494245047}" type="pres">
      <dgm:prSet presAssocID="{4B246B5D-A2A3-9841-AEF2-6293B0B8E1BB}" presName="connTx" presStyleLbl="parChTrans1D2" presStyleIdx="0" presStyleCnt="3"/>
      <dgm:spPr/>
      <dgm:t>
        <a:bodyPr/>
        <a:lstStyle/>
        <a:p>
          <a:endParaRPr lang="en-GB"/>
        </a:p>
      </dgm:t>
    </dgm:pt>
    <dgm:pt modelId="{863CC83C-1264-D246-A12F-D02D6C92D4B1}" type="pres">
      <dgm:prSet presAssocID="{0C7B3154-3C3A-D045-8429-788215A08A33}" presName="root2" presStyleCnt="0"/>
      <dgm:spPr/>
    </dgm:pt>
    <dgm:pt modelId="{F4D8C618-583F-6945-B975-2D55CEEF8BCE}" type="pres">
      <dgm:prSet presAssocID="{0C7B3154-3C3A-D045-8429-788215A08A33}" presName="LevelTwoTextNode" presStyleLbl="node2" presStyleIdx="0" presStyleCnt="3">
        <dgm:presLayoutVars>
          <dgm:chPref val="3"/>
        </dgm:presLayoutVars>
      </dgm:prSet>
      <dgm:spPr/>
      <dgm:t>
        <a:bodyPr/>
        <a:lstStyle/>
        <a:p>
          <a:endParaRPr lang="en-GB"/>
        </a:p>
      </dgm:t>
    </dgm:pt>
    <dgm:pt modelId="{118AA270-F765-D046-A011-3140EBD02A32}" type="pres">
      <dgm:prSet presAssocID="{0C7B3154-3C3A-D045-8429-788215A08A33}" presName="level3hierChild" presStyleCnt="0"/>
      <dgm:spPr/>
    </dgm:pt>
    <dgm:pt modelId="{656C2220-6417-2644-90AF-C9DA8E7A0EF1}" type="pres">
      <dgm:prSet presAssocID="{2060CFE9-0D95-494E-B62B-E1CD3D4C0CCB}" presName="conn2-1" presStyleLbl="parChTrans1D3" presStyleIdx="0" presStyleCnt="5"/>
      <dgm:spPr/>
      <dgm:t>
        <a:bodyPr/>
        <a:lstStyle/>
        <a:p>
          <a:endParaRPr lang="en-GB"/>
        </a:p>
      </dgm:t>
    </dgm:pt>
    <dgm:pt modelId="{3D812206-0A86-3A49-ABF7-96A887248E0A}" type="pres">
      <dgm:prSet presAssocID="{2060CFE9-0D95-494E-B62B-E1CD3D4C0CCB}" presName="connTx" presStyleLbl="parChTrans1D3" presStyleIdx="0" presStyleCnt="5"/>
      <dgm:spPr/>
      <dgm:t>
        <a:bodyPr/>
        <a:lstStyle/>
        <a:p>
          <a:endParaRPr lang="en-GB"/>
        </a:p>
      </dgm:t>
    </dgm:pt>
    <dgm:pt modelId="{15017058-B744-E540-8F65-8E14E2682576}" type="pres">
      <dgm:prSet presAssocID="{441445DC-3F61-A549-A31D-664BBB2F1045}" presName="root2" presStyleCnt="0"/>
      <dgm:spPr/>
    </dgm:pt>
    <dgm:pt modelId="{5542A726-076A-AA43-A8F4-F859D27A0B99}" type="pres">
      <dgm:prSet presAssocID="{441445DC-3F61-A549-A31D-664BBB2F1045}" presName="LevelTwoTextNode" presStyleLbl="node3" presStyleIdx="0" presStyleCnt="5">
        <dgm:presLayoutVars>
          <dgm:chPref val="3"/>
        </dgm:presLayoutVars>
      </dgm:prSet>
      <dgm:spPr/>
      <dgm:t>
        <a:bodyPr/>
        <a:lstStyle/>
        <a:p>
          <a:endParaRPr lang="en-GB"/>
        </a:p>
      </dgm:t>
    </dgm:pt>
    <dgm:pt modelId="{242415B0-3A96-DC44-952B-3DAFA3643A4E}" type="pres">
      <dgm:prSet presAssocID="{441445DC-3F61-A549-A31D-664BBB2F1045}" presName="level3hierChild" presStyleCnt="0"/>
      <dgm:spPr/>
    </dgm:pt>
    <dgm:pt modelId="{DDCBA761-73EA-7349-BD22-50D491AA5A7F}" type="pres">
      <dgm:prSet presAssocID="{5D8290A5-0906-0B43-9414-920D8160FBC5}" presName="conn2-1" presStyleLbl="parChTrans1D2" presStyleIdx="1" presStyleCnt="3"/>
      <dgm:spPr/>
      <dgm:t>
        <a:bodyPr/>
        <a:lstStyle/>
        <a:p>
          <a:endParaRPr lang="en-GB"/>
        </a:p>
      </dgm:t>
    </dgm:pt>
    <dgm:pt modelId="{90513D39-F65E-EE4D-A8EC-5F14BBEAC7A6}" type="pres">
      <dgm:prSet presAssocID="{5D8290A5-0906-0B43-9414-920D8160FBC5}" presName="connTx" presStyleLbl="parChTrans1D2" presStyleIdx="1" presStyleCnt="3"/>
      <dgm:spPr/>
      <dgm:t>
        <a:bodyPr/>
        <a:lstStyle/>
        <a:p>
          <a:endParaRPr lang="en-GB"/>
        </a:p>
      </dgm:t>
    </dgm:pt>
    <dgm:pt modelId="{50726567-59C1-8A49-B9F8-182CB3F08FD1}" type="pres">
      <dgm:prSet presAssocID="{EF782670-8DF3-C747-917F-CEAB8435E542}" presName="root2" presStyleCnt="0"/>
      <dgm:spPr/>
    </dgm:pt>
    <dgm:pt modelId="{AB01895E-55C9-124C-AAB8-83C37BCE8C83}" type="pres">
      <dgm:prSet presAssocID="{EF782670-8DF3-C747-917F-CEAB8435E542}" presName="LevelTwoTextNode" presStyleLbl="node2" presStyleIdx="1" presStyleCnt="3">
        <dgm:presLayoutVars>
          <dgm:chPref val="3"/>
        </dgm:presLayoutVars>
      </dgm:prSet>
      <dgm:spPr/>
      <dgm:t>
        <a:bodyPr/>
        <a:lstStyle/>
        <a:p>
          <a:endParaRPr lang="en-GB"/>
        </a:p>
      </dgm:t>
    </dgm:pt>
    <dgm:pt modelId="{F1AD1E80-DE2C-3E4A-9658-C47CA306DC21}" type="pres">
      <dgm:prSet presAssocID="{EF782670-8DF3-C747-917F-CEAB8435E542}" presName="level3hierChild" presStyleCnt="0"/>
      <dgm:spPr/>
    </dgm:pt>
    <dgm:pt modelId="{2F4C8A8F-DFA8-C34E-9F92-C03131D17F9B}" type="pres">
      <dgm:prSet presAssocID="{9C3B594C-C0C9-0544-BF5F-11EACCE5A9D2}" presName="conn2-1" presStyleLbl="parChTrans1D3" presStyleIdx="1" presStyleCnt="5"/>
      <dgm:spPr/>
      <dgm:t>
        <a:bodyPr/>
        <a:lstStyle/>
        <a:p>
          <a:endParaRPr lang="en-GB"/>
        </a:p>
      </dgm:t>
    </dgm:pt>
    <dgm:pt modelId="{CBDF6884-97C0-B241-A178-A0B3F066807A}" type="pres">
      <dgm:prSet presAssocID="{9C3B594C-C0C9-0544-BF5F-11EACCE5A9D2}" presName="connTx" presStyleLbl="parChTrans1D3" presStyleIdx="1" presStyleCnt="5"/>
      <dgm:spPr/>
      <dgm:t>
        <a:bodyPr/>
        <a:lstStyle/>
        <a:p>
          <a:endParaRPr lang="en-GB"/>
        </a:p>
      </dgm:t>
    </dgm:pt>
    <dgm:pt modelId="{BFC13666-8719-5C41-B6DF-CB4F50026A0B}" type="pres">
      <dgm:prSet presAssocID="{9A47A957-3F2F-E443-A426-CEF9D5F7A86D}" presName="root2" presStyleCnt="0"/>
      <dgm:spPr/>
    </dgm:pt>
    <dgm:pt modelId="{A3D468D9-8622-1F42-9BE8-1EB1F0EFF6E5}" type="pres">
      <dgm:prSet presAssocID="{9A47A957-3F2F-E443-A426-CEF9D5F7A86D}" presName="LevelTwoTextNode" presStyleLbl="node3" presStyleIdx="1" presStyleCnt="5">
        <dgm:presLayoutVars>
          <dgm:chPref val="3"/>
        </dgm:presLayoutVars>
      </dgm:prSet>
      <dgm:spPr/>
      <dgm:t>
        <a:bodyPr/>
        <a:lstStyle/>
        <a:p>
          <a:endParaRPr lang="en-GB"/>
        </a:p>
      </dgm:t>
    </dgm:pt>
    <dgm:pt modelId="{F9CA216D-2B11-6B41-A4F9-1B27F2F76941}" type="pres">
      <dgm:prSet presAssocID="{9A47A957-3F2F-E443-A426-CEF9D5F7A86D}" presName="level3hierChild" presStyleCnt="0"/>
      <dgm:spPr/>
    </dgm:pt>
    <dgm:pt modelId="{718785E1-D2D1-4844-A7D7-C9B42F30AECF}" type="pres">
      <dgm:prSet presAssocID="{D2D2632A-9EDC-BF4B-9A67-7179A15BB777}" presName="conn2-1" presStyleLbl="parChTrans1D3" presStyleIdx="2" presStyleCnt="5"/>
      <dgm:spPr/>
      <dgm:t>
        <a:bodyPr/>
        <a:lstStyle/>
        <a:p>
          <a:endParaRPr lang="en-GB"/>
        </a:p>
      </dgm:t>
    </dgm:pt>
    <dgm:pt modelId="{4FB0FE1A-CF89-D44D-A35E-A4909CE3099D}" type="pres">
      <dgm:prSet presAssocID="{D2D2632A-9EDC-BF4B-9A67-7179A15BB777}" presName="connTx" presStyleLbl="parChTrans1D3" presStyleIdx="2" presStyleCnt="5"/>
      <dgm:spPr/>
      <dgm:t>
        <a:bodyPr/>
        <a:lstStyle/>
        <a:p>
          <a:endParaRPr lang="en-GB"/>
        </a:p>
      </dgm:t>
    </dgm:pt>
    <dgm:pt modelId="{F1C14DB5-A609-7446-B0E1-FFDA7D404366}" type="pres">
      <dgm:prSet presAssocID="{6A7FB6D2-65E8-DD46-ADAE-93D49A51C009}" presName="root2" presStyleCnt="0"/>
      <dgm:spPr/>
    </dgm:pt>
    <dgm:pt modelId="{ECF588A4-84CE-0B47-8600-8A90A8CC5097}" type="pres">
      <dgm:prSet presAssocID="{6A7FB6D2-65E8-DD46-ADAE-93D49A51C009}" presName="LevelTwoTextNode" presStyleLbl="node3" presStyleIdx="2" presStyleCnt="5">
        <dgm:presLayoutVars>
          <dgm:chPref val="3"/>
        </dgm:presLayoutVars>
      </dgm:prSet>
      <dgm:spPr/>
      <dgm:t>
        <a:bodyPr/>
        <a:lstStyle/>
        <a:p>
          <a:endParaRPr lang="en-GB"/>
        </a:p>
      </dgm:t>
    </dgm:pt>
    <dgm:pt modelId="{5E7D4FF9-74E4-FB45-ACD9-D05ADBD94EC6}" type="pres">
      <dgm:prSet presAssocID="{6A7FB6D2-65E8-DD46-ADAE-93D49A51C009}" presName="level3hierChild" presStyleCnt="0"/>
      <dgm:spPr/>
    </dgm:pt>
    <dgm:pt modelId="{68627C8B-563D-DC4C-9EB2-558DC299668E}" type="pres">
      <dgm:prSet presAssocID="{DAC5D1D7-9BF8-1A4A-B608-F5631EB55209}" presName="conn2-1" presStyleLbl="parChTrans1D3" presStyleIdx="3" presStyleCnt="5"/>
      <dgm:spPr/>
      <dgm:t>
        <a:bodyPr/>
        <a:lstStyle/>
        <a:p>
          <a:endParaRPr lang="en-GB"/>
        </a:p>
      </dgm:t>
    </dgm:pt>
    <dgm:pt modelId="{2D89C0E3-0705-4647-A63A-CBFE2A190D5A}" type="pres">
      <dgm:prSet presAssocID="{DAC5D1D7-9BF8-1A4A-B608-F5631EB55209}" presName="connTx" presStyleLbl="parChTrans1D3" presStyleIdx="3" presStyleCnt="5"/>
      <dgm:spPr/>
      <dgm:t>
        <a:bodyPr/>
        <a:lstStyle/>
        <a:p>
          <a:endParaRPr lang="en-GB"/>
        </a:p>
      </dgm:t>
    </dgm:pt>
    <dgm:pt modelId="{F4ACF4C7-6574-EF40-A255-696AD5241667}" type="pres">
      <dgm:prSet presAssocID="{312628B2-5E15-314A-89D5-85FAA2E86C57}" presName="root2" presStyleCnt="0"/>
      <dgm:spPr/>
    </dgm:pt>
    <dgm:pt modelId="{5DB029EF-7632-D147-9422-1A8E3DBAFA15}" type="pres">
      <dgm:prSet presAssocID="{312628B2-5E15-314A-89D5-85FAA2E86C57}" presName="LevelTwoTextNode" presStyleLbl="node3" presStyleIdx="3" presStyleCnt="5">
        <dgm:presLayoutVars>
          <dgm:chPref val="3"/>
        </dgm:presLayoutVars>
      </dgm:prSet>
      <dgm:spPr/>
      <dgm:t>
        <a:bodyPr/>
        <a:lstStyle/>
        <a:p>
          <a:endParaRPr lang="en-GB"/>
        </a:p>
      </dgm:t>
    </dgm:pt>
    <dgm:pt modelId="{F15EDF96-A4BF-5C43-B30C-35BF45D2BA7F}" type="pres">
      <dgm:prSet presAssocID="{312628B2-5E15-314A-89D5-85FAA2E86C57}" presName="level3hierChild" presStyleCnt="0"/>
      <dgm:spPr/>
    </dgm:pt>
    <dgm:pt modelId="{C82EEC0D-EF15-D643-9AE5-CF0042E03050}" type="pres">
      <dgm:prSet presAssocID="{7E639455-DE66-0148-AF27-38BBB11160A1}" presName="conn2-1" presStyleLbl="parChTrans1D2" presStyleIdx="2" presStyleCnt="3"/>
      <dgm:spPr/>
      <dgm:t>
        <a:bodyPr/>
        <a:lstStyle/>
        <a:p>
          <a:endParaRPr lang="en-GB"/>
        </a:p>
      </dgm:t>
    </dgm:pt>
    <dgm:pt modelId="{99083285-4F4D-174C-84C4-49DCDB13A2CE}" type="pres">
      <dgm:prSet presAssocID="{7E639455-DE66-0148-AF27-38BBB11160A1}" presName="connTx" presStyleLbl="parChTrans1D2" presStyleIdx="2" presStyleCnt="3"/>
      <dgm:spPr/>
      <dgm:t>
        <a:bodyPr/>
        <a:lstStyle/>
        <a:p>
          <a:endParaRPr lang="en-GB"/>
        </a:p>
      </dgm:t>
    </dgm:pt>
    <dgm:pt modelId="{FF6B104E-DBA6-A64A-AC07-5BCDBA50EFFD}" type="pres">
      <dgm:prSet presAssocID="{CF68C1E3-8DDF-9F4C-B9FA-969F563953FD}" presName="root2" presStyleCnt="0"/>
      <dgm:spPr/>
    </dgm:pt>
    <dgm:pt modelId="{067A4E84-3A7C-5E4D-AFA5-340E3BF53CD8}" type="pres">
      <dgm:prSet presAssocID="{CF68C1E3-8DDF-9F4C-B9FA-969F563953FD}" presName="LevelTwoTextNode" presStyleLbl="node2" presStyleIdx="2" presStyleCnt="3">
        <dgm:presLayoutVars>
          <dgm:chPref val="3"/>
        </dgm:presLayoutVars>
      </dgm:prSet>
      <dgm:spPr/>
      <dgm:t>
        <a:bodyPr/>
        <a:lstStyle/>
        <a:p>
          <a:endParaRPr lang="en-GB"/>
        </a:p>
      </dgm:t>
    </dgm:pt>
    <dgm:pt modelId="{27EA3352-02DC-2F4F-B948-E88EDB78ED45}" type="pres">
      <dgm:prSet presAssocID="{CF68C1E3-8DDF-9F4C-B9FA-969F563953FD}" presName="level3hierChild" presStyleCnt="0"/>
      <dgm:spPr/>
    </dgm:pt>
    <dgm:pt modelId="{E8FA5396-77E3-B046-9BC5-1F92707BEB3D}" type="pres">
      <dgm:prSet presAssocID="{37AB9E1B-C069-554C-AA1C-CC89A6301104}" presName="conn2-1" presStyleLbl="parChTrans1D3" presStyleIdx="4" presStyleCnt="5"/>
      <dgm:spPr/>
      <dgm:t>
        <a:bodyPr/>
        <a:lstStyle/>
        <a:p>
          <a:endParaRPr lang="en-GB"/>
        </a:p>
      </dgm:t>
    </dgm:pt>
    <dgm:pt modelId="{E108D4CA-F464-F342-B858-7D1D7A1D257B}" type="pres">
      <dgm:prSet presAssocID="{37AB9E1B-C069-554C-AA1C-CC89A6301104}" presName="connTx" presStyleLbl="parChTrans1D3" presStyleIdx="4" presStyleCnt="5"/>
      <dgm:spPr/>
      <dgm:t>
        <a:bodyPr/>
        <a:lstStyle/>
        <a:p>
          <a:endParaRPr lang="en-GB"/>
        </a:p>
      </dgm:t>
    </dgm:pt>
    <dgm:pt modelId="{A49AB362-DB00-6443-985A-378F22426B76}" type="pres">
      <dgm:prSet presAssocID="{E973C0EB-B566-1548-9363-C9396648F492}" presName="root2" presStyleCnt="0"/>
      <dgm:spPr/>
    </dgm:pt>
    <dgm:pt modelId="{66020906-0C55-C543-B075-B36C9422707B}" type="pres">
      <dgm:prSet presAssocID="{E973C0EB-B566-1548-9363-C9396648F492}" presName="LevelTwoTextNode" presStyleLbl="node3" presStyleIdx="4" presStyleCnt="5">
        <dgm:presLayoutVars>
          <dgm:chPref val="3"/>
        </dgm:presLayoutVars>
      </dgm:prSet>
      <dgm:spPr/>
      <dgm:t>
        <a:bodyPr/>
        <a:lstStyle/>
        <a:p>
          <a:endParaRPr lang="en-GB"/>
        </a:p>
      </dgm:t>
    </dgm:pt>
    <dgm:pt modelId="{4A507B0C-270B-F840-9C88-916461DE76B4}" type="pres">
      <dgm:prSet presAssocID="{E973C0EB-B566-1548-9363-C9396648F492}" presName="level3hierChild" presStyleCnt="0"/>
      <dgm:spPr/>
    </dgm:pt>
    <dgm:pt modelId="{B64856AD-B52C-D740-8E22-D831E112C580}" type="pres">
      <dgm:prSet presAssocID="{9D9F3EC3-1089-4F43-AF92-91CFC7AD0D88}" presName="root1" presStyleCnt="0"/>
      <dgm:spPr/>
    </dgm:pt>
    <dgm:pt modelId="{760BA4C1-5848-2D48-B893-22AD578B8A8F}" type="pres">
      <dgm:prSet presAssocID="{9D9F3EC3-1089-4F43-AF92-91CFC7AD0D88}" presName="LevelOneTextNode" presStyleLbl="node0" presStyleIdx="1" presStyleCnt="2">
        <dgm:presLayoutVars>
          <dgm:chPref val="3"/>
        </dgm:presLayoutVars>
      </dgm:prSet>
      <dgm:spPr/>
      <dgm:t>
        <a:bodyPr/>
        <a:lstStyle/>
        <a:p>
          <a:endParaRPr lang="en-GB"/>
        </a:p>
      </dgm:t>
    </dgm:pt>
    <dgm:pt modelId="{C0549A6E-2BB2-4641-9840-A91F54A3C4ED}" type="pres">
      <dgm:prSet presAssocID="{9D9F3EC3-1089-4F43-AF92-91CFC7AD0D88}" presName="level2hierChild" presStyleCnt="0"/>
      <dgm:spPr/>
    </dgm:pt>
  </dgm:ptLst>
  <dgm:cxnLst>
    <dgm:cxn modelId="{974AE073-3190-294C-BED1-91213C2CB13D}" type="presOf" srcId="{CF68C1E3-8DDF-9F4C-B9FA-969F563953FD}" destId="{067A4E84-3A7C-5E4D-AFA5-340E3BF53CD8}" srcOrd="0" destOrd="0" presId="urn:microsoft.com/office/officeart/2005/8/layout/hierarchy2"/>
    <dgm:cxn modelId="{FCD5CFB4-00F0-004E-A420-C8D1EE1BC527}" type="presOf" srcId="{5D8290A5-0906-0B43-9414-920D8160FBC5}" destId="{90513D39-F65E-EE4D-A8EC-5F14BBEAC7A6}" srcOrd="1" destOrd="0" presId="urn:microsoft.com/office/officeart/2005/8/layout/hierarchy2"/>
    <dgm:cxn modelId="{BAA07BAF-8007-3D49-8504-B78E3331ACF0}" srcId="{0C7B3154-3C3A-D045-8429-788215A08A33}" destId="{441445DC-3F61-A549-A31D-664BBB2F1045}" srcOrd="0" destOrd="0" parTransId="{2060CFE9-0D95-494E-B62B-E1CD3D4C0CCB}" sibTransId="{9E37A438-D55B-1E45-8BF9-AFCC019A7A84}"/>
    <dgm:cxn modelId="{964D9252-A666-DB43-B22B-A0E81B0836DF}" srcId="{38311887-194C-2246-9E11-6D96DC2AAE02}" destId="{92761E42-5CF9-704D-ACF6-0B78FDA1AA65}" srcOrd="0" destOrd="0" parTransId="{6209A9E5-FF0A-EA4D-AB11-171B56FC3003}" sibTransId="{8DD86C03-1730-784A-928F-A25242E5A532}"/>
    <dgm:cxn modelId="{5CF1414E-DA81-8245-ACC4-41A8BE2F71CA}" srcId="{EF782670-8DF3-C747-917F-CEAB8435E542}" destId="{9A47A957-3F2F-E443-A426-CEF9D5F7A86D}" srcOrd="0" destOrd="0" parTransId="{9C3B594C-C0C9-0544-BF5F-11EACCE5A9D2}" sibTransId="{BFAA5C1E-41DF-7A40-8BF6-A28AFF53305E}"/>
    <dgm:cxn modelId="{0D81007C-A33D-994F-B7A3-EEBF5475BC34}" type="presOf" srcId="{4B246B5D-A2A3-9841-AEF2-6293B0B8E1BB}" destId="{5F1AA9DD-FD40-924B-8370-84C494245047}" srcOrd="1" destOrd="0" presId="urn:microsoft.com/office/officeart/2005/8/layout/hierarchy2"/>
    <dgm:cxn modelId="{942131E3-4E45-0749-93DB-BC3563285BC3}" type="presOf" srcId="{7E639455-DE66-0148-AF27-38BBB11160A1}" destId="{99083285-4F4D-174C-84C4-49DCDB13A2CE}" srcOrd="1" destOrd="0" presId="urn:microsoft.com/office/officeart/2005/8/layout/hierarchy2"/>
    <dgm:cxn modelId="{E216C522-B489-AD41-89BD-00127B1BDED8}" srcId="{CF68C1E3-8DDF-9F4C-B9FA-969F563953FD}" destId="{E973C0EB-B566-1548-9363-C9396648F492}" srcOrd="0" destOrd="0" parTransId="{37AB9E1B-C069-554C-AA1C-CC89A6301104}" sibTransId="{A12903B4-A19A-D546-BF92-8073FCA950D0}"/>
    <dgm:cxn modelId="{D1C593CA-B79E-2045-9264-8E40E52341C2}" type="presOf" srcId="{38311887-194C-2246-9E11-6D96DC2AAE02}" destId="{E3FFAE71-2F7F-2049-B6F7-6EB26B896D83}" srcOrd="0" destOrd="0" presId="urn:microsoft.com/office/officeart/2005/8/layout/hierarchy2"/>
    <dgm:cxn modelId="{C61C27CF-BB20-D54B-8119-6FE22C0A8E89}" type="presOf" srcId="{E973C0EB-B566-1548-9363-C9396648F492}" destId="{66020906-0C55-C543-B075-B36C9422707B}" srcOrd="0" destOrd="0" presId="urn:microsoft.com/office/officeart/2005/8/layout/hierarchy2"/>
    <dgm:cxn modelId="{42DE60AA-59C1-B048-9362-3A01787244FE}" type="presOf" srcId="{EF782670-8DF3-C747-917F-CEAB8435E542}" destId="{AB01895E-55C9-124C-AAB8-83C37BCE8C83}" srcOrd="0" destOrd="0" presId="urn:microsoft.com/office/officeart/2005/8/layout/hierarchy2"/>
    <dgm:cxn modelId="{F9013CC9-C369-554B-B461-614A802BB25A}" type="presOf" srcId="{DAC5D1D7-9BF8-1A4A-B608-F5631EB55209}" destId="{2D89C0E3-0705-4647-A63A-CBFE2A190D5A}" srcOrd="1" destOrd="0" presId="urn:microsoft.com/office/officeart/2005/8/layout/hierarchy2"/>
    <dgm:cxn modelId="{FA44D98A-7970-434C-8292-373C19098D90}" type="presOf" srcId="{6A7FB6D2-65E8-DD46-ADAE-93D49A51C009}" destId="{ECF588A4-84CE-0B47-8600-8A90A8CC5097}" srcOrd="0" destOrd="0" presId="urn:microsoft.com/office/officeart/2005/8/layout/hierarchy2"/>
    <dgm:cxn modelId="{838AEF42-B722-0647-9FB3-A5443729EBE2}" type="presOf" srcId="{9C3B594C-C0C9-0544-BF5F-11EACCE5A9D2}" destId="{2F4C8A8F-DFA8-C34E-9F92-C03131D17F9B}" srcOrd="0" destOrd="0" presId="urn:microsoft.com/office/officeart/2005/8/layout/hierarchy2"/>
    <dgm:cxn modelId="{AD4641B6-A860-9C47-91B9-D4857BC461E3}" srcId="{38311887-194C-2246-9E11-6D96DC2AAE02}" destId="{9D9F3EC3-1089-4F43-AF92-91CFC7AD0D88}" srcOrd="1" destOrd="0" parTransId="{DFCD5CBA-CCFE-A64E-B76E-B83C1478B37A}" sibTransId="{0ABE8975-C06E-3D49-A420-D6474221866C}"/>
    <dgm:cxn modelId="{30167E9F-CB1C-AC42-9895-60E335A8A223}" srcId="{92761E42-5CF9-704D-ACF6-0B78FDA1AA65}" destId="{0C7B3154-3C3A-D045-8429-788215A08A33}" srcOrd="0" destOrd="0" parTransId="{4B246B5D-A2A3-9841-AEF2-6293B0B8E1BB}" sibTransId="{7B6A0645-44F9-594F-A66C-A2EBC4EEC3EB}"/>
    <dgm:cxn modelId="{E48AD139-3AEB-9748-8318-C25CE3D06C62}" type="presOf" srcId="{4B246B5D-A2A3-9841-AEF2-6293B0B8E1BB}" destId="{3DD5C676-9D9B-FA4B-BE63-2AEDCBD81FF5}" srcOrd="0" destOrd="0" presId="urn:microsoft.com/office/officeart/2005/8/layout/hierarchy2"/>
    <dgm:cxn modelId="{D4C58309-7917-6645-BB32-8CC523BB8AC7}" type="presOf" srcId="{2060CFE9-0D95-494E-B62B-E1CD3D4C0CCB}" destId="{3D812206-0A86-3A49-ABF7-96A887248E0A}" srcOrd="1" destOrd="0" presId="urn:microsoft.com/office/officeart/2005/8/layout/hierarchy2"/>
    <dgm:cxn modelId="{455206C9-EA4D-3E4E-9ADF-E99A37CEC32C}" type="presOf" srcId="{312628B2-5E15-314A-89D5-85FAA2E86C57}" destId="{5DB029EF-7632-D147-9422-1A8E3DBAFA15}" srcOrd="0" destOrd="0" presId="urn:microsoft.com/office/officeart/2005/8/layout/hierarchy2"/>
    <dgm:cxn modelId="{C3845412-AE28-4E44-97DD-A33FB84FE85C}" type="presOf" srcId="{D2D2632A-9EDC-BF4B-9A67-7179A15BB777}" destId="{4FB0FE1A-CF89-D44D-A35E-A4909CE3099D}" srcOrd="1" destOrd="0" presId="urn:microsoft.com/office/officeart/2005/8/layout/hierarchy2"/>
    <dgm:cxn modelId="{4769AAA3-9871-2543-8682-6DD6E0D04309}" type="presOf" srcId="{37AB9E1B-C069-554C-AA1C-CC89A6301104}" destId="{E108D4CA-F464-F342-B858-7D1D7A1D257B}" srcOrd="1" destOrd="0" presId="urn:microsoft.com/office/officeart/2005/8/layout/hierarchy2"/>
    <dgm:cxn modelId="{1C26CF87-EDDB-3841-B3F5-202B8B9BA8DF}" srcId="{92761E42-5CF9-704D-ACF6-0B78FDA1AA65}" destId="{CF68C1E3-8DDF-9F4C-B9FA-969F563953FD}" srcOrd="2" destOrd="0" parTransId="{7E639455-DE66-0148-AF27-38BBB11160A1}" sibTransId="{A1A4D19C-3BE5-BF40-8ED5-2FFB13F9172E}"/>
    <dgm:cxn modelId="{6A59257B-C612-BD4B-ACC6-00FE356BD7AC}" srcId="{EF782670-8DF3-C747-917F-CEAB8435E542}" destId="{312628B2-5E15-314A-89D5-85FAA2E86C57}" srcOrd="2" destOrd="0" parTransId="{DAC5D1D7-9BF8-1A4A-B608-F5631EB55209}" sibTransId="{61A39DAC-5E9B-C94D-8979-02F646DAF087}"/>
    <dgm:cxn modelId="{D290FBB1-1A87-9A48-9362-50210C3F1B79}" type="presOf" srcId="{0C7B3154-3C3A-D045-8429-788215A08A33}" destId="{F4D8C618-583F-6945-B975-2D55CEEF8BCE}" srcOrd="0" destOrd="0" presId="urn:microsoft.com/office/officeart/2005/8/layout/hierarchy2"/>
    <dgm:cxn modelId="{354F7AA4-C58E-1B49-A70C-08CF57B06D47}" type="presOf" srcId="{9A47A957-3F2F-E443-A426-CEF9D5F7A86D}" destId="{A3D468D9-8622-1F42-9BE8-1EB1F0EFF6E5}" srcOrd="0" destOrd="0" presId="urn:microsoft.com/office/officeart/2005/8/layout/hierarchy2"/>
    <dgm:cxn modelId="{9ED9EE51-6021-2849-8DB1-C84BFA54F946}" type="presOf" srcId="{2060CFE9-0D95-494E-B62B-E1CD3D4C0CCB}" destId="{656C2220-6417-2644-90AF-C9DA8E7A0EF1}" srcOrd="0" destOrd="0" presId="urn:microsoft.com/office/officeart/2005/8/layout/hierarchy2"/>
    <dgm:cxn modelId="{61519134-1868-8A4E-9F67-76514B49C5C6}" type="presOf" srcId="{441445DC-3F61-A549-A31D-664BBB2F1045}" destId="{5542A726-076A-AA43-A8F4-F859D27A0B99}" srcOrd="0" destOrd="0" presId="urn:microsoft.com/office/officeart/2005/8/layout/hierarchy2"/>
    <dgm:cxn modelId="{32C282C1-B487-614B-840D-7B5A471D5240}" type="presOf" srcId="{9C3B594C-C0C9-0544-BF5F-11EACCE5A9D2}" destId="{CBDF6884-97C0-B241-A178-A0B3F066807A}" srcOrd="1" destOrd="0" presId="urn:microsoft.com/office/officeart/2005/8/layout/hierarchy2"/>
    <dgm:cxn modelId="{69986716-C821-7148-B736-6695BCA0D1DE}" type="presOf" srcId="{7E639455-DE66-0148-AF27-38BBB11160A1}" destId="{C82EEC0D-EF15-D643-9AE5-CF0042E03050}" srcOrd="0" destOrd="0" presId="urn:microsoft.com/office/officeart/2005/8/layout/hierarchy2"/>
    <dgm:cxn modelId="{E27A6204-F9B6-154B-BAB7-570489B8F409}" type="presOf" srcId="{92761E42-5CF9-704D-ACF6-0B78FDA1AA65}" destId="{29F2DEBA-6758-6845-9BEF-21CE00613493}" srcOrd="0" destOrd="0" presId="urn:microsoft.com/office/officeart/2005/8/layout/hierarchy2"/>
    <dgm:cxn modelId="{0DB730AE-4F4C-0443-A7BE-FFDE2E2AEE9C}" type="presOf" srcId="{D2D2632A-9EDC-BF4B-9A67-7179A15BB777}" destId="{718785E1-D2D1-4844-A7D7-C9B42F30AECF}" srcOrd="0" destOrd="0" presId="urn:microsoft.com/office/officeart/2005/8/layout/hierarchy2"/>
    <dgm:cxn modelId="{D4BD3A00-E94A-AB49-BF5A-C3500ACAFC9D}" type="presOf" srcId="{DAC5D1D7-9BF8-1A4A-B608-F5631EB55209}" destId="{68627C8B-563D-DC4C-9EB2-558DC299668E}" srcOrd="0" destOrd="0" presId="urn:microsoft.com/office/officeart/2005/8/layout/hierarchy2"/>
    <dgm:cxn modelId="{60D43D25-CF7E-334B-A9FE-6C1ACFA07AA4}" type="presOf" srcId="{9D9F3EC3-1089-4F43-AF92-91CFC7AD0D88}" destId="{760BA4C1-5848-2D48-B893-22AD578B8A8F}" srcOrd="0" destOrd="0" presId="urn:microsoft.com/office/officeart/2005/8/layout/hierarchy2"/>
    <dgm:cxn modelId="{DB401E67-BCBA-A240-8107-4C641B932030}" type="presOf" srcId="{5D8290A5-0906-0B43-9414-920D8160FBC5}" destId="{DDCBA761-73EA-7349-BD22-50D491AA5A7F}" srcOrd="0" destOrd="0" presId="urn:microsoft.com/office/officeart/2005/8/layout/hierarchy2"/>
    <dgm:cxn modelId="{BBA68076-9BA5-5C4A-934B-3B6A711CDC5A}" srcId="{92761E42-5CF9-704D-ACF6-0B78FDA1AA65}" destId="{EF782670-8DF3-C747-917F-CEAB8435E542}" srcOrd="1" destOrd="0" parTransId="{5D8290A5-0906-0B43-9414-920D8160FBC5}" sibTransId="{2CFE9992-D4E8-5F47-BCB0-831F4F9EDC5D}"/>
    <dgm:cxn modelId="{8E8719E7-3B3D-7047-831D-CF867CF88F8A}" srcId="{EF782670-8DF3-C747-917F-CEAB8435E542}" destId="{6A7FB6D2-65E8-DD46-ADAE-93D49A51C009}" srcOrd="1" destOrd="0" parTransId="{D2D2632A-9EDC-BF4B-9A67-7179A15BB777}" sibTransId="{EE72374D-702D-634D-B6D2-8A28FB97D7FD}"/>
    <dgm:cxn modelId="{6811D7A8-04C5-3641-9A99-E0A9FC3D28AD}" type="presOf" srcId="{37AB9E1B-C069-554C-AA1C-CC89A6301104}" destId="{E8FA5396-77E3-B046-9BC5-1F92707BEB3D}" srcOrd="0" destOrd="0" presId="urn:microsoft.com/office/officeart/2005/8/layout/hierarchy2"/>
    <dgm:cxn modelId="{09DE9EF7-9A2D-C84D-93B3-EAF01F96C6BD}" type="presParOf" srcId="{E3FFAE71-2F7F-2049-B6F7-6EB26B896D83}" destId="{39E5CF9D-1E81-8149-81E1-4E8436077F30}" srcOrd="0" destOrd="0" presId="urn:microsoft.com/office/officeart/2005/8/layout/hierarchy2"/>
    <dgm:cxn modelId="{126AEC7D-0BA2-0143-BE7F-2654BF640B38}" type="presParOf" srcId="{39E5CF9D-1E81-8149-81E1-4E8436077F30}" destId="{29F2DEBA-6758-6845-9BEF-21CE00613493}" srcOrd="0" destOrd="0" presId="urn:microsoft.com/office/officeart/2005/8/layout/hierarchy2"/>
    <dgm:cxn modelId="{931C906E-D2D0-EA41-8E1A-D1A7D5903106}" type="presParOf" srcId="{39E5CF9D-1E81-8149-81E1-4E8436077F30}" destId="{4ADB4A3D-993C-F34B-ACF5-CFEACB79AA65}" srcOrd="1" destOrd="0" presId="urn:microsoft.com/office/officeart/2005/8/layout/hierarchy2"/>
    <dgm:cxn modelId="{4179A939-591E-2141-93B4-C043F17DC9DD}" type="presParOf" srcId="{4ADB4A3D-993C-F34B-ACF5-CFEACB79AA65}" destId="{3DD5C676-9D9B-FA4B-BE63-2AEDCBD81FF5}" srcOrd="0" destOrd="0" presId="urn:microsoft.com/office/officeart/2005/8/layout/hierarchy2"/>
    <dgm:cxn modelId="{E11F4807-B776-F744-9159-1CD5B97AA9D4}" type="presParOf" srcId="{3DD5C676-9D9B-FA4B-BE63-2AEDCBD81FF5}" destId="{5F1AA9DD-FD40-924B-8370-84C494245047}" srcOrd="0" destOrd="0" presId="urn:microsoft.com/office/officeart/2005/8/layout/hierarchy2"/>
    <dgm:cxn modelId="{BECE690E-5A20-9C4B-9004-6C92A74D36D6}" type="presParOf" srcId="{4ADB4A3D-993C-F34B-ACF5-CFEACB79AA65}" destId="{863CC83C-1264-D246-A12F-D02D6C92D4B1}" srcOrd="1" destOrd="0" presId="urn:microsoft.com/office/officeart/2005/8/layout/hierarchy2"/>
    <dgm:cxn modelId="{29DD3BC8-B5BF-6E48-8FA9-178F22FC48BD}" type="presParOf" srcId="{863CC83C-1264-D246-A12F-D02D6C92D4B1}" destId="{F4D8C618-583F-6945-B975-2D55CEEF8BCE}" srcOrd="0" destOrd="0" presId="urn:microsoft.com/office/officeart/2005/8/layout/hierarchy2"/>
    <dgm:cxn modelId="{30DB60A3-3423-3D49-AAD6-A0757A743DC0}" type="presParOf" srcId="{863CC83C-1264-D246-A12F-D02D6C92D4B1}" destId="{118AA270-F765-D046-A011-3140EBD02A32}" srcOrd="1" destOrd="0" presId="urn:microsoft.com/office/officeart/2005/8/layout/hierarchy2"/>
    <dgm:cxn modelId="{A2855DF5-AE1A-0843-90B6-C0F527F851E0}" type="presParOf" srcId="{118AA270-F765-D046-A011-3140EBD02A32}" destId="{656C2220-6417-2644-90AF-C9DA8E7A0EF1}" srcOrd="0" destOrd="0" presId="urn:microsoft.com/office/officeart/2005/8/layout/hierarchy2"/>
    <dgm:cxn modelId="{93418CC4-DD98-AB44-9EE9-78089701EDC2}" type="presParOf" srcId="{656C2220-6417-2644-90AF-C9DA8E7A0EF1}" destId="{3D812206-0A86-3A49-ABF7-96A887248E0A}" srcOrd="0" destOrd="0" presId="urn:microsoft.com/office/officeart/2005/8/layout/hierarchy2"/>
    <dgm:cxn modelId="{45822D30-205F-5A44-AC98-0F26ADF98AF1}" type="presParOf" srcId="{118AA270-F765-D046-A011-3140EBD02A32}" destId="{15017058-B744-E540-8F65-8E14E2682576}" srcOrd="1" destOrd="0" presId="urn:microsoft.com/office/officeart/2005/8/layout/hierarchy2"/>
    <dgm:cxn modelId="{36ABCE72-ABEC-D243-A470-4B13179AA404}" type="presParOf" srcId="{15017058-B744-E540-8F65-8E14E2682576}" destId="{5542A726-076A-AA43-A8F4-F859D27A0B99}" srcOrd="0" destOrd="0" presId="urn:microsoft.com/office/officeart/2005/8/layout/hierarchy2"/>
    <dgm:cxn modelId="{755D2BF7-24ED-914A-9290-928CAFE211E7}" type="presParOf" srcId="{15017058-B744-E540-8F65-8E14E2682576}" destId="{242415B0-3A96-DC44-952B-3DAFA3643A4E}" srcOrd="1" destOrd="0" presId="urn:microsoft.com/office/officeart/2005/8/layout/hierarchy2"/>
    <dgm:cxn modelId="{686073EA-6584-654A-90E5-D87435CC99B1}" type="presParOf" srcId="{4ADB4A3D-993C-F34B-ACF5-CFEACB79AA65}" destId="{DDCBA761-73EA-7349-BD22-50D491AA5A7F}" srcOrd="2" destOrd="0" presId="urn:microsoft.com/office/officeart/2005/8/layout/hierarchy2"/>
    <dgm:cxn modelId="{903E6883-E9BB-354C-A82F-4ACB7086D6E1}" type="presParOf" srcId="{DDCBA761-73EA-7349-BD22-50D491AA5A7F}" destId="{90513D39-F65E-EE4D-A8EC-5F14BBEAC7A6}" srcOrd="0" destOrd="0" presId="urn:microsoft.com/office/officeart/2005/8/layout/hierarchy2"/>
    <dgm:cxn modelId="{02A909D6-76B1-4C4C-957A-D0DA82277908}" type="presParOf" srcId="{4ADB4A3D-993C-F34B-ACF5-CFEACB79AA65}" destId="{50726567-59C1-8A49-B9F8-182CB3F08FD1}" srcOrd="3" destOrd="0" presId="urn:microsoft.com/office/officeart/2005/8/layout/hierarchy2"/>
    <dgm:cxn modelId="{A3C911A8-20B2-3B43-A5E1-9981583EB917}" type="presParOf" srcId="{50726567-59C1-8A49-B9F8-182CB3F08FD1}" destId="{AB01895E-55C9-124C-AAB8-83C37BCE8C83}" srcOrd="0" destOrd="0" presId="urn:microsoft.com/office/officeart/2005/8/layout/hierarchy2"/>
    <dgm:cxn modelId="{5A9FCE93-8118-AF43-9E1E-E7CA5BC1B73A}" type="presParOf" srcId="{50726567-59C1-8A49-B9F8-182CB3F08FD1}" destId="{F1AD1E80-DE2C-3E4A-9658-C47CA306DC21}" srcOrd="1" destOrd="0" presId="urn:microsoft.com/office/officeart/2005/8/layout/hierarchy2"/>
    <dgm:cxn modelId="{349EADF3-D36E-7043-8006-F05735D597D1}" type="presParOf" srcId="{F1AD1E80-DE2C-3E4A-9658-C47CA306DC21}" destId="{2F4C8A8F-DFA8-C34E-9F92-C03131D17F9B}" srcOrd="0" destOrd="0" presId="urn:microsoft.com/office/officeart/2005/8/layout/hierarchy2"/>
    <dgm:cxn modelId="{7711BE5A-0EE3-4746-A30B-67FA626AA298}" type="presParOf" srcId="{2F4C8A8F-DFA8-C34E-9F92-C03131D17F9B}" destId="{CBDF6884-97C0-B241-A178-A0B3F066807A}" srcOrd="0" destOrd="0" presId="urn:microsoft.com/office/officeart/2005/8/layout/hierarchy2"/>
    <dgm:cxn modelId="{2ECF9534-AB0C-5441-B291-B7D860F8B312}" type="presParOf" srcId="{F1AD1E80-DE2C-3E4A-9658-C47CA306DC21}" destId="{BFC13666-8719-5C41-B6DF-CB4F50026A0B}" srcOrd="1" destOrd="0" presId="urn:microsoft.com/office/officeart/2005/8/layout/hierarchy2"/>
    <dgm:cxn modelId="{7BFA0FCF-35DA-1C49-987C-BF6E9D42803E}" type="presParOf" srcId="{BFC13666-8719-5C41-B6DF-CB4F50026A0B}" destId="{A3D468D9-8622-1F42-9BE8-1EB1F0EFF6E5}" srcOrd="0" destOrd="0" presId="urn:microsoft.com/office/officeart/2005/8/layout/hierarchy2"/>
    <dgm:cxn modelId="{6E611221-9CCE-2B4B-9BAB-7CCD74A6E21F}" type="presParOf" srcId="{BFC13666-8719-5C41-B6DF-CB4F50026A0B}" destId="{F9CA216D-2B11-6B41-A4F9-1B27F2F76941}" srcOrd="1" destOrd="0" presId="urn:microsoft.com/office/officeart/2005/8/layout/hierarchy2"/>
    <dgm:cxn modelId="{22C85AB0-13B4-4F45-A2E4-BDD89ED3C32E}" type="presParOf" srcId="{F1AD1E80-DE2C-3E4A-9658-C47CA306DC21}" destId="{718785E1-D2D1-4844-A7D7-C9B42F30AECF}" srcOrd="2" destOrd="0" presId="urn:microsoft.com/office/officeart/2005/8/layout/hierarchy2"/>
    <dgm:cxn modelId="{1685C603-8B2D-5943-8009-89A98CB79855}" type="presParOf" srcId="{718785E1-D2D1-4844-A7D7-C9B42F30AECF}" destId="{4FB0FE1A-CF89-D44D-A35E-A4909CE3099D}" srcOrd="0" destOrd="0" presId="urn:microsoft.com/office/officeart/2005/8/layout/hierarchy2"/>
    <dgm:cxn modelId="{31B19A91-C020-1D46-8DE9-9A95E976D4D9}" type="presParOf" srcId="{F1AD1E80-DE2C-3E4A-9658-C47CA306DC21}" destId="{F1C14DB5-A609-7446-B0E1-FFDA7D404366}" srcOrd="3" destOrd="0" presId="urn:microsoft.com/office/officeart/2005/8/layout/hierarchy2"/>
    <dgm:cxn modelId="{8D3A74C8-EED8-3C42-9BCA-29AB7EE7F27C}" type="presParOf" srcId="{F1C14DB5-A609-7446-B0E1-FFDA7D404366}" destId="{ECF588A4-84CE-0B47-8600-8A90A8CC5097}" srcOrd="0" destOrd="0" presId="urn:microsoft.com/office/officeart/2005/8/layout/hierarchy2"/>
    <dgm:cxn modelId="{89094BDB-80EB-4D41-A0B9-D844892B03A3}" type="presParOf" srcId="{F1C14DB5-A609-7446-B0E1-FFDA7D404366}" destId="{5E7D4FF9-74E4-FB45-ACD9-D05ADBD94EC6}" srcOrd="1" destOrd="0" presId="urn:microsoft.com/office/officeart/2005/8/layout/hierarchy2"/>
    <dgm:cxn modelId="{989158DE-9CD5-1B45-8723-F70E166AFF94}" type="presParOf" srcId="{F1AD1E80-DE2C-3E4A-9658-C47CA306DC21}" destId="{68627C8B-563D-DC4C-9EB2-558DC299668E}" srcOrd="4" destOrd="0" presId="urn:microsoft.com/office/officeart/2005/8/layout/hierarchy2"/>
    <dgm:cxn modelId="{9C0B0FC7-3265-DC4E-84FE-73E386AC4F14}" type="presParOf" srcId="{68627C8B-563D-DC4C-9EB2-558DC299668E}" destId="{2D89C0E3-0705-4647-A63A-CBFE2A190D5A}" srcOrd="0" destOrd="0" presId="urn:microsoft.com/office/officeart/2005/8/layout/hierarchy2"/>
    <dgm:cxn modelId="{420023F3-E61C-6D4E-B8E4-C063A7B8A5F3}" type="presParOf" srcId="{F1AD1E80-DE2C-3E4A-9658-C47CA306DC21}" destId="{F4ACF4C7-6574-EF40-A255-696AD5241667}" srcOrd="5" destOrd="0" presId="urn:microsoft.com/office/officeart/2005/8/layout/hierarchy2"/>
    <dgm:cxn modelId="{09AF68DA-F217-C243-94D7-2D2C71C35ED9}" type="presParOf" srcId="{F4ACF4C7-6574-EF40-A255-696AD5241667}" destId="{5DB029EF-7632-D147-9422-1A8E3DBAFA15}" srcOrd="0" destOrd="0" presId="urn:microsoft.com/office/officeart/2005/8/layout/hierarchy2"/>
    <dgm:cxn modelId="{8DDD9814-D01B-3B45-875F-E6272D04EF9B}" type="presParOf" srcId="{F4ACF4C7-6574-EF40-A255-696AD5241667}" destId="{F15EDF96-A4BF-5C43-B30C-35BF45D2BA7F}" srcOrd="1" destOrd="0" presId="urn:microsoft.com/office/officeart/2005/8/layout/hierarchy2"/>
    <dgm:cxn modelId="{32DB25B6-3FAD-074D-8B4F-150D66AFDD45}" type="presParOf" srcId="{4ADB4A3D-993C-F34B-ACF5-CFEACB79AA65}" destId="{C82EEC0D-EF15-D643-9AE5-CF0042E03050}" srcOrd="4" destOrd="0" presId="urn:microsoft.com/office/officeart/2005/8/layout/hierarchy2"/>
    <dgm:cxn modelId="{07B2A2D8-EFCA-CD4B-AF3F-8E1FD1AE9BCE}" type="presParOf" srcId="{C82EEC0D-EF15-D643-9AE5-CF0042E03050}" destId="{99083285-4F4D-174C-84C4-49DCDB13A2CE}" srcOrd="0" destOrd="0" presId="urn:microsoft.com/office/officeart/2005/8/layout/hierarchy2"/>
    <dgm:cxn modelId="{AA81D9E1-F9B7-8B4B-A795-85125D550941}" type="presParOf" srcId="{4ADB4A3D-993C-F34B-ACF5-CFEACB79AA65}" destId="{FF6B104E-DBA6-A64A-AC07-5BCDBA50EFFD}" srcOrd="5" destOrd="0" presId="urn:microsoft.com/office/officeart/2005/8/layout/hierarchy2"/>
    <dgm:cxn modelId="{59F75906-D441-C849-AA19-78AAF6582155}" type="presParOf" srcId="{FF6B104E-DBA6-A64A-AC07-5BCDBA50EFFD}" destId="{067A4E84-3A7C-5E4D-AFA5-340E3BF53CD8}" srcOrd="0" destOrd="0" presId="urn:microsoft.com/office/officeart/2005/8/layout/hierarchy2"/>
    <dgm:cxn modelId="{6ADDAD2B-80AE-B54D-861E-51DE4CC0A22A}" type="presParOf" srcId="{FF6B104E-DBA6-A64A-AC07-5BCDBA50EFFD}" destId="{27EA3352-02DC-2F4F-B948-E88EDB78ED45}" srcOrd="1" destOrd="0" presId="urn:microsoft.com/office/officeart/2005/8/layout/hierarchy2"/>
    <dgm:cxn modelId="{3D115860-D8A7-7B44-A1D2-8C0C37D1CFAC}" type="presParOf" srcId="{27EA3352-02DC-2F4F-B948-E88EDB78ED45}" destId="{E8FA5396-77E3-B046-9BC5-1F92707BEB3D}" srcOrd="0" destOrd="0" presId="urn:microsoft.com/office/officeart/2005/8/layout/hierarchy2"/>
    <dgm:cxn modelId="{F63787C5-775F-AC4B-86ED-8E350CF8070A}" type="presParOf" srcId="{E8FA5396-77E3-B046-9BC5-1F92707BEB3D}" destId="{E108D4CA-F464-F342-B858-7D1D7A1D257B}" srcOrd="0" destOrd="0" presId="urn:microsoft.com/office/officeart/2005/8/layout/hierarchy2"/>
    <dgm:cxn modelId="{71C5CDFF-7421-794B-9A09-1442D9A5ED8D}" type="presParOf" srcId="{27EA3352-02DC-2F4F-B948-E88EDB78ED45}" destId="{A49AB362-DB00-6443-985A-378F22426B76}" srcOrd="1" destOrd="0" presId="urn:microsoft.com/office/officeart/2005/8/layout/hierarchy2"/>
    <dgm:cxn modelId="{69F07FE2-7B08-3E4C-9867-E7468D1CC3E8}" type="presParOf" srcId="{A49AB362-DB00-6443-985A-378F22426B76}" destId="{66020906-0C55-C543-B075-B36C9422707B}" srcOrd="0" destOrd="0" presId="urn:microsoft.com/office/officeart/2005/8/layout/hierarchy2"/>
    <dgm:cxn modelId="{5BB4A732-253B-B544-8465-7AB9C3B1504A}" type="presParOf" srcId="{A49AB362-DB00-6443-985A-378F22426B76}" destId="{4A507B0C-270B-F840-9C88-916461DE76B4}" srcOrd="1" destOrd="0" presId="urn:microsoft.com/office/officeart/2005/8/layout/hierarchy2"/>
    <dgm:cxn modelId="{45396281-28D6-A341-8E03-30863F076F53}" type="presParOf" srcId="{E3FFAE71-2F7F-2049-B6F7-6EB26B896D83}" destId="{B64856AD-B52C-D740-8E22-D831E112C580}" srcOrd="1" destOrd="0" presId="urn:microsoft.com/office/officeart/2005/8/layout/hierarchy2"/>
    <dgm:cxn modelId="{1930B339-8B8C-EE4C-9D87-63E519D155A6}" type="presParOf" srcId="{B64856AD-B52C-D740-8E22-D831E112C580}" destId="{760BA4C1-5848-2D48-B893-22AD578B8A8F}" srcOrd="0" destOrd="0" presId="urn:microsoft.com/office/officeart/2005/8/layout/hierarchy2"/>
    <dgm:cxn modelId="{6EE94150-50C9-0F46-98C7-18A373BFFABE}" type="presParOf" srcId="{B64856AD-B52C-D740-8E22-D831E112C580}" destId="{C0549A6E-2BB2-4641-9840-A91F54A3C4E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311887-194C-2246-9E11-6D96DC2AAE0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GB"/>
        </a:p>
      </dgm:t>
    </dgm:pt>
    <dgm:pt modelId="{EF782670-8DF3-C747-917F-CEAB8435E542}">
      <dgm:prSet phldrT="[Text]"/>
      <dgm:spPr/>
      <dgm:t>
        <a:bodyPr/>
        <a:lstStyle/>
        <a:p>
          <a:r>
            <a:rPr lang="en-GB" dirty="0" smtClean="0"/>
            <a:t>service</a:t>
          </a:r>
          <a:endParaRPr lang="en-GB" dirty="0"/>
        </a:p>
      </dgm:t>
    </dgm:pt>
    <dgm:pt modelId="{5D8290A5-0906-0B43-9414-920D8160FBC5}" type="parTrans" cxnId="{BBA68076-9BA5-5C4A-934B-3B6A711CDC5A}">
      <dgm:prSet/>
      <dgm:spPr/>
      <dgm:t>
        <a:bodyPr/>
        <a:lstStyle/>
        <a:p>
          <a:endParaRPr lang="en-GB"/>
        </a:p>
      </dgm:t>
    </dgm:pt>
    <dgm:pt modelId="{2CFE9992-D4E8-5F47-BCB0-831F4F9EDC5D}" type="sibTrans" cxnId="{BBA68076-9BA5-5C4A-934B-3B6A711CDC5A}">
      <dgm:prSet/>
      <dgm:spPr/>
      <dgm:t>
        <a:bodyPr/>
        <a:lstStyle/>
        <a:p>
          <a:endParaRPr lang="en-GB"/>
        </a:p>
      </dgm:t>
    </dgm:pt>
    <dgm:pt modelId="{9A47A957-3F2F-E443-A426-CEF9D5F7A86D}">
      <dgm:prSet phldrT="[Text]"/>
      <dgm:spPr/>
      <dgm:t>
        <a:bodyPr/>
        <a:lstStyle/>
        <a:p>
          <a:r>
            <a:rPr lang="en-GB" smtClean="0"/>
            <a:t>MyService.js</a:t>
          </a:r>
          <a:endParaRPr lang="en-GB" dirty="0"/>
        </a:p>
      </dgm:t>
    </dgm:pt>
    <dgm:pt modelId="{9C3B594C-C0C9-0544-BF5F-11EACCE5A9D2}" type="parTrans" cxnId="{5CF1414E-DA81-8245-ACC4-41A8BE2F71CA}">
      <dgm:prSet/>
      <dgm:spPr/>
      <dgm:t>
        <a:bodyPr/>
        <a:lstStyle/>
        <a:p>
          <a:endParaRPr lang="en-GB"/>
        </a:p>
      </dgm:t>
    </dgm:pt>
    <dgm:pt modelId="{BFAA5C1E-41DF-7A40-8BF6-A28AFF53305E}" type="sibTrans" cxnId="{5CF1414E-DA81-8245-ACC4-41A8BE2F71CA}">
      <dgm:prSet/>
      <dgm:spPr/>
      <dgm:t>
        <a:bodyPr/>
        <a:lstStyle/>
        <a:p>
          <a:endParaRPr lang="en-GB"/>
        </a:p>
      </dgm:t>
    </dgm:pt>
    <dgm:pt modelId="{6A7FB6D2-65E8-DD46-ADAE-93D49A51C009}">
      <dgm:prSet phldrT="[Text]"/>
      <dgm:spPr/>
      <dgm:t>
        <a:bodyPr/>
        <a:lstStyle/>
        <a:p>
          <a:r>
            <a:rPr lang="en-GB" dirty="0" err="1" smtClean="0"/>
            <a:t>YourService.js</a:t>
          </a:r>
          <a:endParaRPr lang="en-GB" dirty="0" smtClean="0"/>
        </a:p>
      </dgm:t>
    </dgm:pt>
    <dgm:pt modelId="{D2D2632A-9EDC-BF4B-9A67-7179A15BB777}" type="parTrans" cxnId="{8E8719E7-3B3D-7047-831D-CF867CF88F8A}">
      <dgm:prSet/>
      <dgm:spPr/>
      <dgm:t>
        <a:bodyPr/>
        <a:lstStyle/>
        <a:p>
          <a:endParaRPr lang="en-GB"/>
        </a:p>
      </dgm:t>
    </dgm:pt>
    <dgm:pt modelId="{EE72374D-702D-634D-B6D2-8A28FB97D7FD}" type="sibTrans" cxnId="{8E8719E7-3B3D-7047-831D-CF867CF88F8A}">
      <dgm:prSet/>
      <dgm:spPr/>
      <dgm:t>
        <a:bodyPr/>
        <a:lstStyle/>
        <a:p>
          <a:endParaRPr lang="en-GB"/>
        </a:p>
      </dgm:t>
    </dgm:pt>
    <dgm:pt modelId="{CF68C1E3-8DDF-9F4C-B9FA-969F563953FD}">
      <dgm:prSet phldrT="[Text]"/>
      <dgm:spPr/>
      <dgm:t>
        <a:bodyPr/>
        <a:lstStyle/>
        <a:p>
          <a:r>
            <a:rPr lang="en-GB" dirty="0" smtClean="0"/>
            <a:t>views</a:t>
          </a:r>
          <a:endParaRPr lang="en-GB" dirty="0"/>
        </a:p>
      </dgm:t>
    </dgm:pt>
    <dgm:pt modelId="{7E639455-DE66-0148-AF27-38BBB11160A1}" type="parTrans" cxnId="{1C26CF87-EDDB-3841-B3F5-202B8B9BA8DF}">
      <dgm:prSet/>
      <dgm:spPr/>
      <dgm:t>
        <a:bodyPr/>
        <a:lstStyle/>
        <a:p>
          <a:endParaRPr lang="en-GB"/>
        </a:p>
      </dgm:t>
    </dgm:pt>
    <dgm:pt modelId="{A1A4D19C-3BE5-BF40-8ED5-2FFB13F9172E}" type="sibTrans" cxnId="{1C26CF87-EDDB-3841-B3F5-202B8B9BA8DF}">
      <dgm:prSet/>
      <dgm:spPr/>
      <dgm:t>
        <a:bodyPr/>
        <a:lstStyle/>
        <a:p>
          <a:endParaRPr lang="en-GB"/>
        </a:p>
      </dgm:t>
    </dgm:pt>
    <dgm:pt modelId="{312628B2-5E15-314A-89D5-85FAA2E86C57}">
      <dgm:prSet phldrT="[Text]"/>
      <dgm:spPr/>
      <dgm:t>
        <a:bodyPr/>
        <a:lstStyle/>
        <a:p>
          <a:r>
            <a:rPr lang="en-GB" dirty="0" err="1" smtClean="0"/>
            <a:t>TeaService.js</a:t>
          </a:r>
          <a:endParaRPr lang="en-GB" dirty="0" smtClean="0"/>
        </a:p>
      </dgm:t>
    </dgm:pt>
    <dgm:pt modelId="{DAC5D1D7-9BF8-1A4A-B608-F5631EB55209}" type="parTrans" cxnId="{6A59257B-C612-BD4B-ACC6-00FE356BD7AC}">
      <dgm:prSet/>
      <dgm:spPr/>
      <dgm:t>
        <a:bodyPr/>
        <a:lstStyle/>
        <a:p>
          <a:endParaRPr lang="en-GB"/>
        </a:p>
      </dgm:t>
    </dgm:pt>
    <dgm:pt modelId="{61A39DAC-5E9B-C94D-8979-02F646DAF087}" type="sibTrans" cxnId="{6A59257B-C612-BD4B-ACC6-00FE356BD7AC}">
      <dgm:prSet/>
      <dgm:spPr/>
      <dgm:t>
        <a:bodyPr/>
        <a:lstStyle/>
        <a:p>
          <a:endParaRPr lang="en-GB"/>
        </a:p>
      </dgm:t>
    </dgm:pt>
    <dgm:pt modelId="{0C7B3154-3C3A-D045-8429-788215A08A33}">
      <dgm:prSet phldrT="[Text]"/>
      <dgm:spPr/>
      <dgm:t>
        <a:bodyPr/>
        <a:lstStyle/>
        <a:p>
          <a:r>
            <a:rPr lang="en-GB" dirty="0" smtClean="0"/>
            <a:t>controllers</a:t>
          </a:r>
          <a:endParaRPr lang="en-GB" dirty="0"/>
        </a:p>
      </dgm:t>
    </dgm:pt>
    <dgm:pt modelId="{4B246B5D-A2A3-9841-AEF2-6293B0B8E1BB}" type="parTrans" cxnId="{30167E9F-CB1C-AC42-9895-60E335A8A223}">
      <dgm:prSet/>
      <dgm:spPr/>
      <dgm:t>
        <a:bodyPr/>
        <a:lstStyle/>
        <a:p>
          <a:endParaRPr lang="en-GB"/>
        </a:p>
      </dgm:t>
    </dgm:pt>
    <dgm:pt modelId="{7B6A0645-44F9-594F-A66C-A2EBC4EEC3EB}" type="sibTrans" cxnId="{30167E9F-CB1C-AC42-9895-60E335A8A223}">
      <dgm:prSet/>
      <dgm:spPr/>
      <dgm:t>
        <a:bodyPr/>
        <a:lstStyle/>
        <a:p>
          <a:endParaRPr lang="en-GB"/>
        </a:p>
      </dgm:t>
    </dgm:pt>
    <dgm:pt modelId="{92761E42-5CF9-704D-ACF6-0B78FDA1AA65}">
      <dgm:prSet phldrT="[Text]"/>
      <dgm:spPr/>
      <dgm:t>
        <a:bodyPr/>
        <a:lstStyle/>
        <a:p>
          <a:r>
            <a:rPr lang="en-GB" dirty="0" smtClean="0"/>
            <a:t>app</a:t>
          </a:r>
          <a:endParaRPr lang="en-GB" dirty="0"/>
        </a:p>
      </dgm:t>
    </dgm:pt>
    <dgm:pt modelId="{8DD86C03-1730-784A-928F-A25242E5A532}" type="sibTrans" cxnId="{964D9252-A666-DB43-B22B-A0E81B0836DF}">
      <dgm:prSet/>
      <dgm:spPr/>
      <dgm:t>
        <a:bodyPr/>
        <a:lstStyle/>
        <a:p>
          <a:endParaRPr lang="en-GB"/>
        </a:p>
      </dgm:t>
    </dgm:pt>
    <dgm:pt modelId="{6209A9E5-FF0A-EA4D-AB11-171B56FC3003}" type="parTrans" cxnId="{964D9252-A666-DB43-B22B-A0E81B0836DF}">
      <dgm:prSet/>
      <dgm:spPr/>
      <dgm:t>
        <a:bodyPr/>
        <a:lstStyle/>
        <a:p>
          <a:endParaRPr lang="en-GB"/>
        </a:p>
      </dgm:t>
    </dgm:pt>
    <dgm:pt modelId="{9D9F3EC3-1089-4F43-AF92-91CFC7AD0D88}">
      <dgm:prSet phldrT="[Text]"/>
      <dgm:spPr/>
      <dgm:t>
        <a:bodyPr/>
        <a:lstStyle/>
        <a:p>
          <a:r>
            <a:rPr lang="en-GB" dirty="0" smtClean="0"/>
            <a:t>test</a:t>
          </a:r>
          <a:endParaRPr lang="en-GB" dirty="0"/>
        </a:p>
      </dgm:t>
    </dgm:pt>
    <dgm:pt modelId="{DFCD5CBA-CCFE-A64E-B76E-B83C1478B37A}" type="parTrans" cxnId="{AD4641B6-A860-9C47-91B9-D4857BC461E3}">
      <dgm:prSet/>
      <dgm:spPr/>
      <dgm:t>
        <a:bodyPr/>
        <a:lstStyle/>
        <a:p>
          <a:endParaRPr lang="en-GB"/>
        </a:p>
      </dgm:t>
    </dgm:pt>
    <dgm:pt modelId="{0ABE8975-C06E-3D49-A420-D6474221866C}" type="sibTrans" cxnId="{AD4641B6-A860-9C47-91B9-D4857BC461E3}">
      <dgm:prSet/>
      <dgm:spPr/>
      <dgm:t>
        <a:bodyPr/>
        <a:lstStyle/>
        <a:p>
          <a:endParaRPr lang="en-GB"/>
        </a:p>
      </dgm:t>
    </dgm:pt>
    <dgm:pt modelId="{441445DC-3F61-A549-A31D-664BBB2F1045}">
      <dgm:prSet phldrT="[Text]"/>
      <dgm:spPr/>
      <dgm:t>
        <a:bodyPr/>
        <a:lstStyle/>
        <a:p>
          <a:r>
            <a:rPr lang="en-GB" dirty="0" smtClean="0"/>
            <a:t>…</a:t>
          </a:r>
          <a:endParaRPr lang="en-GB" dirty="0"/>
        </a:p>
      </dgm:t>
    </dgm:pt>
    <dgm:pt modelId="{2060CFE9-0D95-494E-B62B-E1CD3D4C0CCB}" type="parTrans" cxnId="{BAA07BAF-8007-3D49-8504-B78E3331ACF0}">
      <dgm:prSet/>
      <dgm:spPr/>
      <dgm:t>
        <a:bodyPr/>
        <a:lstStyle/>
        <a:p>
          <a:endParaRPr lang="en-GB"/>
        </a:p>
      </dgm:t>
    </dgm:pt>
    <dgm:pt modelId="{9E37A438-D55B-1E45-8BF9-AFCC019A7A84}" type="sibTrans" cxnId="{BAA07BAF-8007-3D49-8504-B78E3331ACF0}">
      <dgm:prSet/>
      <dgm:spPr/>
      <dgm:t>
        <a:bodyPr/>
        <a:lstStyle/>
        <a:p>
          <a:endParaRPr lang="en-GB"/>
        </a:p>
      </dgm:t>
    </dgm:pt>
    <dgm:pt modelId="{E973C0EB-B566-1548-9363-C9396648F492}">
      <dgm:prSet phldrT="[Text]"/>
      <dgm:spPr/>
      <dgm:t>
        <a:bodyPr/>
        <a:lstStyle/>
        <a:p>
          <a:r>
            <a:rPr lang="en-GB" dirty="0" smtClean="0"/>
            <a:t>…</a:t>
          </a:r>
          <a:endParaRPr lang="en-GB" dirty="0"/>
        </a:p>
      </dgm:t>
    </dgm:pt>
    <dgm:pt modelId="{37AB9E1B-C069-554C-AA1C-CC89A6301104}" type="parTrans" cxnId="{E216C522-B489-AD41-89BD-00127B1BDED8}">
      <dgm:prSet/>
      <dgm:spPr/>
      <dgm:t>
        <a:bodyPr/>
        <a:lstStyle/>
        <a:p>
          <a:endParaRPr lang="en-GB"/>
        </a:p>
      </dgm:t>
    </dgm:pt>
    <dgm:pt modelId="{A12903B4-A19A-D546-BF92-8073FCA950D0}" type="sibTrans" cxnId="{E216C522-B489-AD41-89BD-00127B1BDED8}">
      <dgm:prSet/>
      <dgm:spPr/>
      <dgm:t>
        <a:bodyPr/>
        <a:lstStyle/>
        <a:p>
          <a:endParaRPr lang="en-GB"/>
        </a:p>
      </dgm:t>
    </dgm:pt>
    <dgm:pt modelId="{E3FFAE71-2F7F-2049-B6F7-6EB26B896D83}" type="pres">
      <dgm:prSet presAssocID="{38311887-194C-2246-9E11-6D96DC2AAE02}" presName="diagram" presStyleCnt="0">
        <dgm:presLayoutVars>
          <dgm:chPref val="1"/>
          <dgm:dir/>
          <dgm:animOne val="branch"/>
          <dgm:animLvl val="lvl"/>
          <dgm:resizeHandles val="exact"/>
        </dgm:presLayoutVars>
      </dgm:prSet>
      <dgm:spPr/>
      <dgm:t>
        <a:bodyPr/>
        <a:lstStyle/>
        <a:p>
          <a:endParaRPr lang="en-GB"/>
        </a:p>
      </dgm:t>
    </dgm:pt>
    <dgm:pt modelId="{39E5CF9D-1E81-8149-81E1-4E8436077F30}" type="pres">
      <dgm:prSet presAssocID="{92761E42-5CF9-704D-ACF6-0B78FDA1AA65}" presName="root1" presStyleCnt="0"/>
      <dgm:spPr/>
    </dgm:pt>
    <dgm:pt modelId="{29F2DEBA-6758-6845-9BEF-21CE00613493}" type="pres">
      <dgm:prSet presAssocID="{92761E42-5CF9-704D-ACF6-0B78FDA1AA65}" presName="LevelOneTextNode" presStyleLbl="node0" presStyleIdx="0" presStyleCnt="2">
        <dgm:presLayoutVars>
          <dgm:chPref val="3"/>
        </dgm:presLayoutVars>
      </dgm:prSet>
      <dgm:spPr/>
      <dgm:t>
        <a:bodyPr/>
        <a:lstStyle/>
        <a:p>
          <a:endParaRPr lang="en-GB"/>
        </a:p>
      </dgm:t>
    </dgm:pt>
    <dgm:pt modelId="{4ADB4A3D-993C-F34B-ACF5-CFEACB79AA65}" type="pres">
      <dgm:prSet presAssocID="{92761E42-5CF9-704D-ACF6-0B78FDA1AA65}" presName="level2hierChild" presStyleCnt="0"/>
      <dgm:spPr/>
    </dgm:pt>
    <dgm:pt modelId="{3DD5C676-9D9B-FA4B-BE63-2AEDCBD81FF5}" type="pres">
      <dgm:prSet presAssocID="{4B246B5D-A2A3-9841-AEF2-6293B0B8E1BB}" presName="conn2-1" presStyleLbl="parChTrans1D2" presStyleIdx="0" presStyleCnt="3"/>
      <dgm:spPr/>
      <dgm:t>
        <a:bodyPr/>
        <a:lstStyle/>
        <a:p>
          <a:endParaRPr lang="en-GB"/>
        </a:p>
      </dgm:t>
    </dgm:pt>
    <dgm:pt modelId="{5F1AA9DD-FD40-924B-8370-84C494245047}" type="pres">
      <dgm:prSet presAssocID="{4B246B5D-A2A3-9841-AEF2-6293B0B8E1BB}" presName="connTx" presStyleLbl="parChTrans1D2" presStyleIdx="0" presStyleCnt="3"/>
      <dgm:spPr/>
      <dgm:t>
        <a:bodyPr/>
        <a:lstStyle/>
        <a:p>
          <a:endParaRPr lang="en-GB"/>
        </a:p>
      </dgm:t>
    </dgm:pt>
    <dgm:pt modelId="{863CC83C-1264-D246-A12F-D02D6C92D4B1}" type="pres">
      <dgm:prSet presAssocID="{0C7B3154-3C3A-D045-8429-788215A08A33}" presName="root2" presStyleCnt="0"/>
      <dgm:spPr/>
    </dgm:pt>
    <dgm:pt modelId="{F4D8C618-583F-6945-B975-2D55CEEF8BCE}" type="pres">
      <dgm:prSet presAssocID="{0C7B3154-3C3A-D045-8429-788215A08A33}" presName="LevelTwoTextNode" presStyleLbl="node2" presStyleIdx="0" presStyleCnt="3">
        <dgm:presLayoutVars>
          <dgm:chPref val="3"/>
        </dgm:presLayoutVars>
      </dgm:prSet>
      <dgm:spPr/>
      <dgm:t>
        <a:bodyPr/>
        <a:lstStyle/>
        <a:p>
          <a:endParaRPr lang="en-GB"/>
        </a:p>
      </dgm:t>
    </dgm:pt>
    <dgm:pt modelId="{118AA270-F765-D046-A011-3140EBD02A32}" type="pres">
      <dgm:prSet presAssocID="{0C7B3154-3C3A-D045-8429-788215A08A33}" presName="level3hierChild" presStyleCnt="0"/>
      <dgm:spPr/>
    </dgm:pt>
    <dgm:pt modelId="{656C2220-6417-2644-90AF-C9DA8E7A0EF1}" type="pres">
      <dgm:prSet presAssocID="{2060CFE9-0D95-494E-B62B-E1CD3D4C0CCB}" presName="conn2-1" presStyleLbl="parChTrans1D3" presStyleIdx="0" presStyleCnt="5"/>
      <dgm:spPr/>
      <dgm:t>
        <a:bodyPr/>
        <a:lstStyle/>
        <a:p>
          <a:endParaRPr lang="en-GB"/>
        </a:p>
      </dgm:t>
    </dgm:pt>
    <dgm:pt modelId="{3D812206-0A86-3A49-ABF7-96A887248E0A}" type="pres">
      <dgm:prSet presAssocID="{2060CFE9-0D95-494E-B62B-E1CD3D4C0CCB}" presName="connTx" presStyleLbl="parChTrans1D3" presStyleIdx="0" presStyleCnt="5"/>
      <dgm:spPr/>
      <dgm:t>
        <a:bodyPr/>
        <a:lstStyle/>
        <a:p>
          <a:endParaRPr lang="en-GB"/>
        </a:p>
      </dgm:t>
    </dgm:pt>
    <dgm:pt modelId="{15017058-B744-E540-8F65-8E14E2682576}" type="pres">
      <dgm:prSet presAssocID="{441445DC-3F61-A549-A31D-664BBB2F1045}" presName="root2" presStyleCnt="0"/>
      <dgm:spPr/>
    </dgm:pt>
    <dgm:pt modelId="{5542A726-076A-AA43-A8F4-F859D27A0B99}" type="pres">
      <dgm:prSet presAssocID="{441445DC-3F61-A549-A31D-664BBB2F1045}" presName="LevelTwoTextNode" presStyleLbl="node3" presStyleIdx="0" presStyleCnt="5">
        <dgm:presLayoutVars>
          <dgm:chPref val="3"/>
        </dgm:presLayoutVars>
      </dgm:prSet>
      <dgm:spPr/>
      <dgm:t>
        <a:bodyPr/>
        <a:lstStyle/>
        <a:p>
          <a:endParaRPr lang="en-GB"/>
        </a:p>
      </dgm:t>
    </dgm:pt>
    <dgm:pt modelId="{242415B0-3A96-DC44-952B-3DAFA3643A4E}" type="pres">
      <dgm:prSet presAssocID="{441445DC-3F61-A549-A31D-664BBB2F1045}" presName="level3hierChild" presStyleCnt="0"/>
      <dgm:spPr/>
    </dgm:pt>
    <dgm:pt modelId="{DDCBA761-73EA-7349-BD22-50D491AA5A7F}" type="pres">
      <dgm:prSet presAssocID="{5D8290A5-0906-0B43-9414-920D8160FBC5}" presName="conn2-1" presStyleLbl="parChTrans1D2" presStyleIdx="1" presStyleCnt="3"/>
      <dgm:spPr/>
      <dgm:t>
        <a:bodyPr/>
        <a:lstStyle/>
        <a:p>
          <a:endParaRPr lang="en-GB"/>
        </a:p>
      </dgm:t>
    </dgm:pt>
    <dgm:pt modelId="{90513D39-F65E-EE4D-A8EC-5F14BBEAC7A6}" type="pres">
      <dgm:prSet presAssocID="{5D8290A5-0906-0B43-9414-920D8160FBC5}" presName="connTx" presStyleLbl="parChTrans1D2" presStyleIdx="1" presStyleCnt="3"/>
      <dgm:spPr/>
      <dgm:t>
        <a:bodyPr/>
        <a:lstStyle/>
        <a:p>
          <a:endParaRPr lang="en-GB"/>
        </a:p>
      </dgm:t>
    </dgm:pt>
    <dgm:pt modelId="{50726567-59C1-8A49-B9F8-182CB3F08FD1}" type="pres">
      <dgm:prSet presAssocID="{EF782670-8DF3-C747-917F-CEAB8435E542}" presName="root2" presStyleCnt="0"/>
      <dgm:spPr/>
    </dgm:pt>
    <dgm:pt modelId="{AB01895E-55C9-124C-AAB8-83C37BCE8C83}" type="pres">
      <dgm:prSet presAssocID="{EF782670-8DF3-C747-917F-CEAB8435E542}" presName="LevelTwoTextNode" presStyleLbl="node2" presStyleIdx="1" presStyleCnt="3">
        <dgm:presLayoutVars>
          <dgm:chPref val="3"/>
        </dgm:presLayoutVars>
      </dgm:prSet>
      <dgm:spPr/>
      <dgm:t>
        <a:bodyPr/>
        <a:lstStyle/>
        <a:p>
          <a:endParaRPr lang="en-GB"/>
        </a:p>
      </dgm:t>
    </dgm:pt>
    <dgm:pt modelId="{F1AD1E80-DE2C-3E4A-9658-C47CA306DC21}" type="pres">
      <dgm:prSet presAssocID="{EF782670-8DF3-C747-917F-CEAB8435E542}" presName="level3hierChild" presStyleCnt="0"/>
      <dgm:spPr/>
    </dgm:pt>
    <dgm:pt modelId="{2F4C8A8F-DFA8-C34E-9F92-C03131D17F9B}" type="pres">
      <dgm:prSet presAssocID="{9C3B594C-C0C9-0544-BF5F-11EACCE5A9D2}" presName="conn2-1" presStyleLbl="parChTrans1D3" presStyleIdx="1" presStyleCnt="5"/>
      <dgm:spPr/>
      <dgm:t>
        <a:bodyPr/>
        <a:lstStyle/>
        <a:p>
          <a:endParaRPr lang="en-GB"/>
        </a:p>
      </dgm:t>
    </dgm:pt>
    <dgm:pt modelId="{CBDF6884-97C0-B241-A178-A0B3F066807A}" type="pres">
      <dgm:prSet presAssocID="{9C3B594C-C0C9-0544-BF5F-11EACCE5A9D2}" presName="connTx" presStyleLbl="parChTrans1D3" presStyleIdx="1" presStyleCnt="5"/>
      <dgm:spPr/>
      <dgm:t>
        <a:bodyPr/>
        <a:lstStyle/>
        <a:p>
          <a:endParaRPr lang="en-GB"/>
        </a:p>
      </dgm:t>
    </dgm:pt>
    <dgm:pt modelId="{BFC13666-8719-5C41-B6DF-CB4F50026A0B}" type="pres">
      <dgm:prSet presAssocID="{9A47A957-3F2F-E443-A426-CEF9D5F7A86D}" presName="root2" presStyleCnt="0"/>
      <dgm:spPr/>
    </dgm:pt>
    <dgm:pt modelId="{A3D468D9-8622-1F42-9BE8-1EB1F0EFF6E5}" type="pres">
      <dgm:prSet presAssocID="{9A47A957-3F2F-E443-A426-CEF9D5F7A86D}" presName="LevelTwoTextNode" presStyleLbl="node3" presStyleIdx="1" presStyleCnt="5">
        <dgm:presLayoutVars>
          <dgm:chPref val="3"/>
        </dgm:presLayoutVars>
      </dgm:prSet>
      <dgm:spPr/>
      <dgm:t>
        <a:bodyPr/>
        <a:lstStyle/>
        <a:p>
          <a:endParaRPr lang="en-GB"/>
        </a:p>
      </dgm:t>
    </dgm:pt>
    <dgm:pt modelId="{F9CA216D-2B11-6B41-A4F9-1B27F2F76941}" type="pres">
      <dgm:prSet presAssocID="{9A47A957-3F2F-E443-A426-CEF9D5F7A86D}" presName="level3hierChild" presStyleCnt="0"/>
      <dgm:spPr/>
    </dgm:pt>
    <dgm:pt modelId="{718785E1-D2D1-4844-A7D7-C9B42F30AECF}" type="pres">
      <dgm:prSet presAssocID="{D2D2632A-9EDC-BF4B-9A67-7179A15BB777}" presName="conn2-1" presStyleLbl="parChTrans1D3" presStyleIdx="2" presStyleCnt="5"/>
      <dgm:spPr/>
      <dgm:t>
        <a:bodyPr/>
        <a:lstStyle/>
        <a:p>
          <a:endParaRPr lang="en-GB"/>
        </a:p>
      </dgm:t>
    </dgm:pt>
    <dgm:pt modelId="{4FB0FE1A-CF89-D44D-A35E-A4909CE3099D}" type="pres">
      <dgm:prSet presAssocID="{D2D2632A-9EDC-BF4B-9A67-7179A15BB777}" presName="connTx" presStyleLbl="parChTrans1D3" presStyleIdx="2" presStyleCnt="5"/>
      <dgm:spPr/>
      <dgm:t>
        <a:bodyPr/>
        <a:lstStyle/>
        <a:p>
          <a:endParaRPr lang="en-GB"/>
        </a:p>
      </dgm:t>
    </dgm:pt>
    <dgm:pt modelId="{F1C14DB5-A609-7446-B0E1-FFDA7D404366}" type="pres">
      <dgm:prSet presAssocID="{6A7FB6D2-65E8-DD46-ADAE-93D49A51C009}" presName="root2" presStyleCnt="0"/>
      <dgm:spPr/>
    </dgm:pt>
    <dgm:pt modelId="{ECF588A4-84CE-0B47-8600-8A90A8CC5097}" type="pres">
      <dgm:prSet presAssocID="{6A7FB6D2-65E8-DD46-ADAE-93D49A51C009}" presName="LevelTwoTextNode" presStyleLbl="node3" presStyleIdx="2" presStyleCnt="5">
        <dgm:presLayoutVars>
          <dgm:chPref val="3"/>
        </dgm:presLayoutVars>
      </dgm:prSet>
      <dgm:spPr/>
      <dgm:t>
        <a:bodyPr/>
        <a:lstStyle/>
        <a:p>
          <a:endParaRPr lang="en-GB"/>
        </a:p>
      </dgm:t>
    </dgm:pt>
    <dgm:pt modelId="{5E7D4FF9-74E4-FB45-ACD9-D05ADBD94EC6}" type="pres">
      <dgm:prSet presAssocID="{6A7FB6D2-65E8-DD46-ADAE-93D49A51C009}" presName="level3hierChild" presStyleCnt="0"/>
      <dgm:spPr/>
    </dgm:pt>
    <dgm:pt modelId="{68627C8B-563D-DC4C-9EB2-558DC299668E}" type="pres">
      <dgm:prSet presAssocID="{DAC5D1D7-9BF8-1A4A-B608-F5631EB55209}" presName="conn2-1" presStyleLbl="parChTrans1D3" presStyleIdx="3" presStyleCnt="5"/>
      <dgm:spPr/>
      <dgm:t>
        <a:bodyPr/>
        <a:lstStyle/>
        <a:p>
          <a:endParaRPr lang="en-GB"/>
        </a:p>
      </dgm:t>
    </dgm:pt>
    <dgm:pt modelId="{2D89C0E3-0705-4647-A63A-CBFE2A190D5A}" type="pres">
      <dgm:prSet presAssocID="{DAC5D1D7-9BF8-1A4A-B608-F5631EB55209}" presName="connTx" presStyleLbl="parChTrans1D3" presStyleIdx="3" presStyleCnt="5"/>
      <dgm:spPr/>
      <dgm:t>
        <a:bodyPr/>
        <a:lstStyle/>
        <a:p>
          <a:endParaRPr lang="en-GB"/>
        </a:p>
      </dgm:t>
    </dgm:pt>
    <dgm:pt modelId="{F4ACF4C7-6574-EF40-A255-696AD5241667}" type="pres">
      <dgm:prSet presAssocID="{312628B2-5E15-314A-89D5-85FAA2E86C57}" presName="root2" presStyleCnt="0"/>
      <dgm:spPr/>
    </dgm:pt>
    <dgm:pt modelId="{5DB029EF-7632-D147-9422-1A8E3DBAFA15}" type="pres">
      <dgm:prSet presAssocID="{312628B2-5E15-314A-89D5-85FAA2E86C57}" presName="LevelTwoTextNode" presStyleLbl="node3" presStyleIdx="3" presStyleCnt="5">
        <dgm:presLayoutVars>
          <dgm:chPref val="3"/>
        </dgm:presLayoutVars>
      </dgm:prSet>
      <dgm:spPr/>
      <dgm:t>
        <a:bodyPr/>
        <a:lstStyle/>
        <a:p>
          <a:endParaRPr lang="en-GB"/>
        </a:p>
      </dgm:t>
    </dgm:pt>
    <dgm:pt modelId="{F15EDF96-A4BF-5C43-B30C-35BF45D2BA7F}" type="pres">
      <dgm:prSet presAssocID="{312628B2-5E15-314A-89D5-85FAA2E86C57}" presName="level3hierChild" presStyleCnt="0"/>
      <dgm:spPr/>
    </dgm:pt>
    <dgm:pt modelId="{C82EEC0D-EF15-D643-9AE5-CF0042E03050}" type="pres">
      <dgm:prSet presAssocID="{7E639455-DE66-0148-AF27-38BBB11160A1}" presName="conn2-1" presStyleLbl="parChTrans1D2" presStyleIdx="2" presStyleCnt="3"/>
      <dgm:spPr/>
      <dgm:t>
        <a:bodyPr/>
        <a:lstStyle/>
        <a:p>
          <a:endParaRPr lang="en-GB"/>
        </a:p>
      </dgm:t>
    </dgm:pt>
    <dgm:pt modelId="{99083285-4F4D-174C-84C4-49DCDB13A2CE}" type="pres">
      <dgm:prSet presAssocID="{7E639455-DE66-0148-AF27-38BBB11160A1}" presName="connTx" presStyleLbl="parChTrans1D2" presStyleIdx="2" presStyleCnt="3"/>
      <dgm:spPr/>
      <dgm:t>
        <a:bodyPr/>
        <a:lstStyle/>
        <a:p>
          <a:endParaRPr lang="en-GB"/>
        </a:p>
      </dgm:t>
    </dgm:pt>
    <dgm:pt modelId="{FF6B104E-DBA6-A64A-AC07-5BCDBA50EFFD}" type="pres">
      <dgm:prSet presAssocID="{CF68C1E3-8DDF-9F4C-B9FA-969F563953FD}" presName="root2" presStyleCnt="0"/>
      <dgm:spPr/>
    </dgm:pt>
    <dgm:pt modelId="{067A4E84-3A7C-5E4D-AFA5-340E3BF53CD8}" type="pres">
      <dgm:prSet presAssocID="{CF68C1E3-8DDF-9F4C-B9FA-969F563953FD}" presName="LevelTwoTextNode" presStyleLbl="node2" presStyleIdx="2" presStyleCnt="3">
        <dgm:presLayoutVars>
          <dgm:chPref val="3"/>
        </dgm:presLayoutVars>
      </dgm:prSet>
      <dgm:spPr/>
      <dgm:t>
        <a:bodyPr/>
        <a:lstStyle/>
        <a:p>
          <a:endParaRPr lang="en-GB"/>
        </a:p>
      </dgm:t>
    </dgm:pt>
    <dgm:pt modelId="{27EA3352-02DC-2F4F-B948-E88EDB78ED45}" type="pres">
      <dgm:prSet presAssocID="{CF68C1E3-8DDF-9F4C-B9FA-969F563953FD}" presName="level3hierChild" presStyleCnt="0"/>
      <dgm:spPr/>
    </dgm:pt>
    <dgm:pt modelId="{E8FA5396-77E3-B046-9BC5-1F92707BEB3D}" type="pres">
      <dgm:prSet presAssocID="{37AB9E1B-C069-554C-AA1C-CC89A6301104}" presName="conn2-1" presStyleLbl="parChTrans1D3" presStyleIdx="4" presStyleCnt="5"/>
      <dgm:spPr/>
      <dgm:t>
        <a:bodyPr/>
        <a:lstStyle/>
        <a:p>
          <a:endParaRPr lang="en-GB"/>
        </a:p>
      </dgm:t>
    </dgm:pt>
    <dgm:pt modelId="{E108D4CA-F464-F342-B858-7D1D7A1D257B}" type="pres">
      <dgm:prSet presAssocID="{37AB9E1B-C069-554C-AA1C-CC89A6301104}" presName="connTx" presStyleLbl="parChTrans1D3" presStyleIdx="4" presStyleCnt="5"/>
      <dgm:spPr/>
      <dgm:t>
        <a:bodyPr/>
        <a:lstStyle/>
        <a:p>
          <a:endParaRPr lang="en-GB"/>
        </a:p>
      </dgm:t>
    </dgm:pt>
    <dgm:pt modelId="{A49AB362-DB00-6443-985A-378F22426B76}" type="pres">
      <dgm:prSet presAssocID="{E973C0EB-B566-1548-9363-C9396648F492}" presName="root2" presStyleCnt="0"/>
      <dgm:spPr/>
    </dgm:pt>
    <dgm:pt modelId="{66020906-0C55-C543-B075-B36C9422707B}" type="pres">
      <dgm:prSet presAssocID="{E973C0EB-B566-1548-9363-C9396648F492}" presName="LevelTwoTextNode" presStyleLbl="node3" presStyleIdx="4" presStyleCnt="5">
        <dgm:presLayoutVars>
          <dgm:chPref val="3"/>
        </dgm:presLayoutVars>
      </dgm:prSet>
      <dgm:spPr/>
      <dgm:t>
        <a:bodyPr/>
        <a:lstStyle/>
        <a:p>
          <a:endParaRPr lang="en-GB"/>
        </a:p>
      </dgm:t>
    </dgm:pt>
    <dgm:pt modelId="{4A507B0C-270B-F840-9C88-916461DE76B4}" type="pres">
      <dgm:prSet presAssocID="{E973C0EB-B566-1548-9363-C9396648F492}" presName="level3hierChild" presStyleCnt="0"/>
      <dgm:spPr/>
    </dgm:pt>
    <dgm:pt modelId="{B64856AD-B52C-D740-8E22-D831E112C580}" type="pres">
      <dgm:prSet presAssocID="{9D9F3EC3-1089-4F43-AF92-91CFC7AD0D88}" presName="root1" presStyleCnt="0"/>
      <dgm:spPr/>
    </dgm:pt>
    <dgm:pt modelId="{760BA4C1-5848-2D48-B893-22AD578B8A8F}" type="pres">
      <dgm:prSet presAssocID="{9D9F3EC3-1089-4F43-AF92-91CFC7AD0D88}" presName="LevelOneTextNode" presStyleLbl="node0" presStyleIdx="1" presStyleCnt="2">
        <dgm:presLayoutVars>
          <dgm:chPref val="3"/>
        </dgm:presLayoutVars>
      </dgm:prSet>
      <dgm:spPr/>
      <dgm:t>
        <a:bodyPr/>
        <a:lstStyle/>
        <a:p>
          <a:endParaRPr lang="en-GB"/>
        </a:p>
      </dgm:t>
    </dgm:pt>
    <dgm:pt modelId="{C0549A6E-2BB2-4641-9840-A91F54A3C4ED}" type="pres">
      <dgm:prSet presAssocID="{9D9F3EC3-1089-4F43-AF92-91CFC7AD0D88}" presName="level2hierChild" presStyleCnt="0"/>
      <dgm:spPr/>
    </dgm:pt>
  </dgm:ptLst>
  <dgm:cxnLst>
    <dgm:cxn modelId="{A864D705-E6C7-9D4C-A513-8E4CEECCE896}" type="presOf" srcId="{441445DC-3F61-A549-A31D-664BBB2F1045}" destId="{5542A726-076A-AA43-A8F4-F859D27A0B99}" srcOrd="0" destOrd="0" presId="urn:microsoft.com/office/officeart/2005/8/layout/hierarchy2"/>
    <dgm:cxn modelId="{7074B688-6F2F-8145-ADD8-CDB07FCF468C}" type="presOf" srcId="{9C3B594C-C0C9-0544-BF5F-11EACCE5A9D2}" destId="{CBDF6884-97C0-B241-A178-A0B3F066807A}" srcOrd="1" destOrd="0" presId="urn:microsoft.com/office/officeart/2005/8/layout/hierarchy2"/>
    <dgm:cxn modelId="{B0098AF0-AC7D-D642-8CA5-296E1317F3D0}" type="presOf" srcId="{CF68C1E3-8DDF-9F4C-B9FA-969F563953FD}" destId="{067A4E84-3A7C-5E4D-AFA5-340E3BF53CD8}" srcOrd="0" destOrd="0" presId="urn:microsoft.com/office/officeart/2005/8/layout/hierarchy2"/>
    <dgm:cxn modelId="{BAA07BAF-8007-3D49-8504-B78E3331ACF0}" srcId="{0C7B3154-3C3A-D045-8429-788215A08A33}" destId="{441445DC-3F61-A549-A31D-664BBB2F1045}" srcOrd="0" destOrd="0" parTransId="{2060CFE9-0D95-494E-B62B-E1CD3D4C0CCB}" sibTransId="{9E37A438-D55B-1E45-8BF9-AFCC019A7A84}"/>
    <dgm:cxn modelId="{964D9252-A666-DB43-B22B-A0E81B0836DF}" srcId="{38311887-194C-2246-9E11-6D96DC2AAE02}" destId="{92761E42-5CF9-704D-ACF6-0B78FDA1AA65}" srcOrd="0" destOrd="0" parTransId="{6209A9E5-FF0A-EA4D-AB11-171B56FC3003}" sibTransId="{8DD86C03-1730-784A-928F-A25242E5A532}"/>
    <dgm:cxn modelId="{0BC0592C-4B98-8E4C-80A3-7DEA9FCAF5F1}" type="presOf" srcId="{D2D2632A-9EDC-BF4B-9A67-7179A15BB777}" destId="{718785E1-D2D1-4844-A7D7-C9B42F30AECF}" srcOrd="0" destOrd="0" presId="urn:microsoft.com/office/officeart/2005/8/layout/hierarchy2"/>
    <dgm:cxn modelId="{F49D808C-9735-424F-904B-9C68E17AE068}" type="presOf" srcId="{6A7FB6D2-65E8-DD46-ADAE-93D49A51C009}" destId="{ECF588A4-84CE-0B47-8600-8A90A8CC5097}" srcOrd="0" destOrd="0" presId="urn:microsoft.com/office/officeart/2005/8/layout/hierarchy2"/>
    <dgm:cxn modelId="{5CF1414E-DA81-8245-ACC4-41A8BE2F71CA}" srcId="{EF782670-8DF3-C747-917F-CEAB8435E542}" destId="{9A47A957-3F2F-E443-A426-CEF9D5F7A86D}" srcOrd="0" destOrd="0" parTransId="{9C3B594C-C0C9-0544-BF5F-11EACCE5A9D2}" sibTransId="{BFAA5C1E-41DF-7A40-8BF6-A28AFF53305E}"/>
    <dgm:cxn modelId="{24B5D5C4-4275-7D4B-9872-B5F2B9E20B05}" type="presOf" srcId="{D2D2632A-9EDC-BF4B-9A67-7179A15BB777}" destId="{4FB0FE1A-CF89-D44D-A35E-A4909CE3099D}" srcOrd="1" destOrd="0" presId="urn:microsoft.com/office/officeart/2005/8/layout/hierarchy2"/>
    <dgm:cxn modelId="{DF796508-2CAE-394B-8DD2-30849BDD2E80}" type="presOf" srcId="{5D8290A5-0906-0B43-9414-920D8160FBC5}" destId="{90513D39-F65E-EE4D-A8EC-5F14BBEAC7A6}" srcOrd="1" destOrd="0" presId="urn:microsoft.com/office/officeart/2005/8/layout/hierarchy2"/>
    <dgm:cxn modelId="{E216C522-B489-AD41-89BD-00127B1BDED8}" srcId="{CF68C1E3-8DDF-9F4C-B9FA-969F563953FD}" destId="{E973C0EB-B566-1548-9363-C9396648F492}" srcOrd="0" destOrd="0" parTransId="{37AB9E1B-C069-554C-AA1C-CC89A6301104}" sibTransId="{A12903B4-A19A-D546-BF92-8073FCA950D0}"/>
    <dgm:cxn modelId="{249FFD62-589B-6C46-B9FC-F82AE31F1440}" type="presOf" srcId="{2060CFE9-0D95-494E-B62B-E1CD3D4C0CCB}" destId="{656C2220-6417-2644-90AF-C9DA8E7A0EF1}" srcOrd="0" destOrd="0" presId="urn:microsoft.com/office/officeart/2005/8/layout/hierarchy2"/>
    <dgm:cxn modelId="{EBF7410D-A38F-234C-9917-A7B5EC335C4E}" type="presOf" srcId="{4B246B5D-A2A3-9841-AEF2-6293B0B8E1BB}" destId="{3DD5C676-9D9B-FA4B-BE63-2AEDCBD81FF5}" srcOrd="0" destOrd="0" presId="urn:microsoft.com/office/officeart/2005/8/layout/hierarchy2"/>
    <dgm:cxn modelId="{AD4641B6-A860-9C47-91B9-D4857BC461E3}" srcId="{38311887-194C-2246-9E11-6D96DC2AAE02}" destId="{9D9F3EC3-1089-4F43-AF92-91CFC7AD0D88}" srcOrd="1" destOrd="0" parTransId="{DFCD5CBA-CCFE-A64E-B76E-B83C1478B37A}" sibTransId="{0ABE8975-C06E-3D49-A420-D6474221866C}"/>
    <dgm:cxn modelId="{30167E9F-CB1C-AC42-9895-60E335A8A223}" srcId="{92761E42-5CF9-704D-ACF6-0B78FDA1AA65}" destId="{0C7B3154-3C3A-D045-8429-788215A08A33}" srcOrd="0" destOrd="0" parTransId="{4B246B5D-A2A3-9841-AEF2-6293B0B8E1BB}" sibTransId="{7B6A0645-44F9-594F-A66C-A2EBC4EEC3EB}"/>
    <dgm:cxn modelId="{37D48325-0DF1-E749-862C-1973D59FE531}" type="presOf" srcId="{DAC5D1D7-9BF8-1A4A-B608-F5631EB55209}" destId="{2D89C0E3-0705-4647-A63A-CBFE2A190D5A}" srcOrd="1" destOrd="0" presId="urn:microsoft.com/office/officeart/2005/8/layout/hierarchy2"/>
    <dgm:cxn modelId="{1AF2ED0E-31AB-A146-B7E3-DE0834676507}" type="presOf" srcId="{E973C0EB-B566-1548-9363-C9396648F492}" destId="{66020906-0C55-C543-B075-B36C9422707B}" srcOrd="0" destOrd="0" presId="urn:microsoft.com/office/officeart/2005/8/layout/hierarchy2"/>
    <dgm:cxn modelId="{1C26CF87-EDDB-3841-B3F5-202B8B9BA8DF}" srcId="{92761E42-5CF9-704D-ACF6-0B78FDA1AA65}" destId="{CF68C1E3-8DDF-9F4C-B9FA-969F563953FD}" srcOrd="2" destOrd="0" parTransId="{7E639455-DE66-0148-AF27-38BBB11160A1}" sibTransId="{A1A4D19C-3BE5-BF40-8ED5-2FFB13F9172E}"/>
    <dgm:cxn modelId="{A9B1D6D5-FBA1-7742-8589-06D8201A7618}" type="presOf" srcId="{92761E42-5CF9-704D-ACF6-0B78FDA1AA65}" destId="{29F2DEBA-6758-6845-9BEF-21CE00613493}" srcOrd="0" destOrd="0" presId="urn:microsoft.com/office/officeart/2005/8/layout/hierarchy2"/>
    <dgm:cxn modelId="{6A59257B-C612-BD4B-ACC6-00FE356BD7AC}" srcId="{EF782670-8DF3-C747-917F-CEAB8435E542}" destId="{312628B2-5E15-314A-89D5-85FAA2E86C57}" srcOrd="2" destOrd="0" parTransId="{DAC5D1D7-9BF8-1A4A-B608-F5631EB55209}" sibTransId="{61A39DAC-5E9B-C94D-8979-02F646DAF087}"/>
    <dgm:cxn modelId="{A989D05B-89FF-9746-8273-04F4B637A77B}" type="presOf" srcId="{9A47A957-3F2F-E443-A426-CEF9D5F7A86D}" destId="{A3D468D9-8622-1F42-9BE8-1EB1F0EFF6E5}" srcOrd="0" destOrd="0" presId="urn:microsoft.com/office/officeart/2005/8/layout/hierarchy2"/>
    <dgm:cxn modelId="{E0EDC2E5-D8D0-9546-9315-09672A1A87A8}" type="presOf" srcId="{0C7B3154-3C3A-D045-8429-788215A08A33}" destId="{F4D8C618-583F-6945-B975-2D55CEEF8BCE}" srcOrd="0" destOrd="0" presId="urn:microsoft.com/office/officeart/2005/8/layout/hierarchy2"/>
    <dgm:cxn modelId="{5F6D605C-6E33-CE44-902B-AB2CD4784286}" type="presOf" srcId="{312628B2-5E15-314A-89D5-85FAA2E86C57}" destId="{5DB029EF-7632-D147-9422-1A8E3DBAFA15}" srcOrd="0" destOrd="0" presId="urn:microsoft.com/office/officeart/2005/8/layout/hierarchy2"/>
    <dgm:cxn modelId="{C6C25E05-6FC2-5A44-BADF-ABF57B04859A}" type="presOf" srcId="{2060CFE9-0D95-494E-B62B-E1CD3D4C0CCB}" destId="{3D812206-0A86-3A49-ABF7-96A887248E0A}" srcOrd="1" destOrd="0" presId="urn:microsoft.com/office/officeart/2005/8/layout/hierarchy2"/>
    <dgm:cxn modelId="{DE2BF6CE-E101-4745-B078-BBFE8F8EBAE5}" type="presOf" srcId="{DAC5D1D7-9BF8-1A4A-B608-F5631EB55209}" destId="{68627C8B-563D-DC4C-9EB2-558DC299668E}" srcOrd="0" destOrd="0" presId="urn:microsoft.com/office/officeart/2005/8/layout/hierarchy2"/>
    <dgm:cxn modelId="{55958F7F-6771-7143-91D0-80E8BAEC21AB}" type="presOf" srcId="{37AB9E1B-C069-554C-AA1C-CC89A6301104}" destId="{E108D4CA-F464-F342-B858-7D1D7A1D257B}" srcOrd="1" destOrd="0" presId="urn:microsoft.com/office/officeart/2005/8/layout/hierarchy2"/>
    <dgm:cxn modelId="{10AA6487-8E2A-1D47-AC04-325DA7CC12A8}" type="presOf" srcId="{7E639455-DE66-0148-AF27-38BBB11160A1}" destId="{99083285-4F4D-174C-84C4-49DCDB13A2CE}" srcOrd="1" destOrd="0" presId="urn:microsoft.com/office/officeart/2005/8/layout/hierarchy2"/>
    <dgm:cxn modelId="{C71EB087-153F-1246-AA18-22BF54F9DEB0}" type="presOf" srcId="{EF782670-8DF3-C747-917F-CEAB8435E542}" destId="{AB01895E-55C9-124C-AAB8-83C37BCE8C83}" srcOrd="0" destOrd="0" presId="urn:microsoft.com/office/officeart/2005/8/layout/hierarchy2"/>
    <dgm:cxn modelId="{D2DACCFF-C758-8E4C-91B0-E7354D9FB163}" type="presOf" srcId="{9C3B594C-C0C9-0544-BF5F-11EACCE5A9D2}" destId="{2F4C8A8F-DFA8-C34E-9F92-C03131D17F9B}" srcOrd="0" destOrd="0" presId="urn:microsoft.com/office/officeart/2005/8/layout/hierarchy2"/>
    <dgm:cxn modelId="{49D12045-9A7C-AF4C-AD8B-58ACF9994B81}" type="presOf" srcId="{9D9F3EC3-1089-4F43-AF92-91CFC7AD0D88}" destId="{760BA4C1-5848-2D48-B893-22AD578B8A8F}" srcOrd="0" destOrd="0" presId="urn:microsoft.com/office/officeart/2005/8/layout/hierarchy2"/>
    <dgm:cxn modelId="{51D939B5-FC6C-9449-9153-492FA3A18420}" type="presOf" srcId="{7E639455-DE66-0148-AF27-38BBB11160A1}" destId="{C82EEC0D-EF15-D643-9AE5-CF0042E03050}" srcOrd="0" destOrd="0" presId="urn:microsoft.com/office/officeart/2005/8/layout/hierarchy2"/>
    <dgm:cxn modelId="{08C00D0F-049A-C04E-B825-188A4D6550D2}" type="presOf" srcId="{38311887-194C-2246-9E11-6D96DC2AAE02}" destId="{E3FFAE71-2F7F-2049-B6F7-6EB26B896D83}" srcOrd="0" destOrd="0" presId="urn:microsoft.com/office/officeart/2005/8/layout/hierarchy2"/>
    <dgm:cxn modelId="{5D2074A8-EDEE-2347-A4AE-F8B8000CC7D8}" type="presOf" srcId="{37AB9E1B-C069-554C-AA1C-CC89A6301104}" destId="{E8FA5396-77E3-B046-9BC5-1F92707BEB3D}" srcOrd="0" destOrd="0" presId="urn:microsoft.com/office/officeart/2005/8/layout/hierarchy2"/>
    <dgm:cxn modelId="{BBA68076-9BA5-5C4A-934B-3B6A711CDC5A}" srcId="{92761E42-5CF9-704D-ACF6-0B78FDA1AA65}" destId="{EF782670-8DF3-C747-917F-CEAB8435E542}" srcOrd="1" destOrd="0" parTransId="{5D8290A5-0906-0B43-9414-920D8160FBC5}" sibTransId="{2CFE9992-D4E8-5F47-BCB0-831F4F9EDC5D}"/>
    <dgm:cxn modelId="{454F163A-C852-9B49-9C32-39F4538C3918}" type="presOf" srcId="{5D8290A5-0906-0B43-9414-920D8160FBC5}" destId="{DDCBA761-73EA-7349-BD22-50D491AA5A7F}" srcOrd="0" destOrd="0" presId="urn:microsoft.com/office/officeart/2005/8/layout/hierarchy2"/>
    <dgm:cxn modelId="{8E8719E7-3B3D-7047-831D-CF867CF88F8A}" srcId="{EF782670-8DF3-C747-917F-CEAB8435E542}" destId="{6A7FB6D2-65E8-DD46-ADAE-93D49A51C009}" srcOrd="1" destOrd="0" parTransId="{D2D2632A-9EDC-BF4B-9A67-7179A15BB777}" sibTransId="{EE72374D-702D-634D-B6D2-8A28FB97D7FD}"/>
    <dgm:cxn modelId="{7C596E3C-6B8C-6249-A401-8AA85B0028FF}" type="presOf" srcId="{4B246B5D-A2A3-9841-AEF2-6293B0B8E1BB}" destId="{5F1AA9DD-FD40-924B-8370-84C494245047}" srcOrd="1" destOrd="0" presId="urn:microsoft.com/office/officeart/2005/8/layout/hierarchy2"/>
    <dgm:cxn modelId="{B5D49825-CDFC-EE4C-A287-E968F148E95C}" type="presParOf" srcId="{E3FFAE71-2F7F-2049-B6F7-6EB26B896D83}" destId="{39E5CF9D-1E81-8149-81E1-4E8436077F30}" srcOrd="0" destOrd="0" presId="urn:microsoft.com/office/officeart/2005/8/layout/hierarchy2"/>
    <dgm:cxn modelId="{CB501A19-6298-9042-AF7D-8889DCC39BBD}" type="presParOf" srcId="{39E5CF9D-1E81-8149-81E1-4E8436077F30}" destId="{29F2DEBA-6758-6845-9BEF-21CE00613493}" srcOrd="0" destOrd="0" presId="urn:microsoft.com/office/officeart/2005/8/layout/hierarchy2"/>
    <dgm:cxn modelId="{962AE0D1-8507-CB46-9602-93C791F809A4}" type="presParOf" srcId="{39E5CF9D-1E81-8149-81E1-4E8436077F30}" destId="{4ADB4A3D-993C-F34B-ACF5-CFEACB79AA65}" srcOrd="1" destOrd="0" presId="urn:microsoft.com/office/officeart/2005/8/layout/hierarchy2"/>
    <dgm:cxn modelId="{1AEFC479-6BFB-8A40-A6F8-9C8F40CC1738}" type="presParOf" srcId="{4ADB4A3D-993C-F34B-ACF5-CFEACB79AA65}" destId="{3DD5C676-9D9B-FA4B-BE63-2AEDCBD81FF5}" srcOrd="0" destOrd="0" presId="urn:microsoft.com/office/officeart/2005/8/layout/hierarchy2"/>
    <dgm:cxn modelId="{CB0BF6A4-FA9B-784B-961A-23315D1454C8}" type="presParOf" srcId="{3DD5C676-9D9B-FA4B-BE63-2AEDCBD81FF5}" destId="{5F1AA9DD-FD40-924B-8370-84C494245047}" srcOrd="0" destOrd="0" presId="urn:microsoft.com/office/officeart/2005/8/layout/hierarchy2"/>
    <dgm:cxn modelId="{AC748CC2-B894-2C41-B47D-F17D8D4B75AC}" type="presParOf" srcId="{4ADB4A3D-993C-F34B-ACF5-CFEACB79AA65}" destId="{863CC83C-1264-D246-A12F-D02D6C92D4B1}" srcOrd="1" destOrd="0" presId="urn:microsoft.com/office/officeart/2005/8/layout/hierarchy2"/>
    <dgm:cxn modelId="{8EF379AB-19A3-BF4E-8B10-CCECC6D7EEF1}" type="presParOf" srcId="{863CC83C-1264-D246-A12F-D02D6C92D4B1}" destId="{F4D8C618-583F-6945-B975-2D55CEEF8BCE}" srcOrd="0" destOrd="0" presId="urn:microsoft.com/office/officeart/2005/8/layout/hierarchy2"/>
    <dgm:cxn modelId="{F269A566-C719-EB4D-B09C-13A35675AB52}" type="presParOf" srcId="{863CC83C-1264-D246-A12F-D02D6C92D4B1}" destId="{118AA270-F765-D046-A011-3140EBD02A32}" srcOrd="1" destOrd="0" presId="urn:microsoft.com/office/officeart/2005/8/layout/hierarchy2"/>
    <dgm:cxn modelId="{D3F94F92-BA51-D24B-91A7-12F9A5A2639E}" type="presParOf" srcId="{118AA270-F765-D046-A011-3140EBD02A32}" destId="{656C2220-6417-2644-90AF-C9DA8E7A0EF1}" srcOrd="0" destOrd="0" presId="urn:microsoft.com/office/officeart/2005/8/layout/hierarchy2"/>
    <dgm:cxn modelId="{9EDB8A1A-70FC-C945-A52D-895A509DC893}" type="presParOf" srcId="{656C2220-6417-2644-90AF-C9DA8E7A0EF1}" destId="{3D812206-0A86-3A49-ABF7-96A887248E0A}" srcOrd="0" destOrd="0" presId="urn:microsoft.com/office/officeart/2005/8/layout/hierarchy2"/>
    <dgm:cxn modelId="{DC1C79EA-6E85-AE4E-BB27-38B808BE285D}" type="presParOf" srcId="{118AA270-F765-D046-A011-3140EBD02A32}" destId="{15017058-B744-E540-8F65-8E14E2682576}" srcOrd="1" destOrd="0" presId="urn:microsoft.com/office/officeart/2005/8/layout/hierarchy2"/>
    <dgm:cxn modelId="{97299B27-C362-C74F-AA30-DB8119A527A8}" type="presParOf" srcId="{15017058-B744-E540-8F65-8E14E2682576}" destId="{5542A726-076A-AA43-A8F4-F859D27A0B99}" srcOrd="0" destOrd="0" presId="urn:microsoft.com/office/officeart/2005/8/layout/hierarchy2"/>
    <dgm:cxn modelId="{0DC39F5F-EDC7-B24E-BB10-CD162832AF48}" type="presParOf" srcId="{15017058-B744-E540-8F65-8E14E2682576}" destId="{242415B0-3A96-DC44-952B-3DAFA3643A4E}" srcOrd="1" destOrd="0" presId="urn:microsoft.com/office/officeart/2005/8/layout/hierarchy2"/>
    <dgm:cxn modelId="{DE43C237-CC6E-634A-AC4E-291589D81BF0}" type="presParOf" srcId="{4ADB4A3D-993C-F34B-ACF5-CFEACB79AA65}" destId="{DDCBA761-73EA-7349-BD22-50D491AA5A7F}" srcOrd="2" destOrd="0" presId="urn:microsoft.com/office/officeart/2005/8/layout/hierarchy2"/>
    <dgm:cxn modelId="{FB68671B-484A-5747-9E89-F7E91C70266C}" type="presParOf" srcId="{DDCBA761-73EA-7349-BD22-50D491AA5A7F}" destId="{90513D39-F65E-EE4D-A8EC-5F14BBEAC7A6}" srcOrd="0" destOrd="0" presId="urn:microsoft.com/office/officeart/2005/8/layout/hierarchy2"/>
    <dgm:cxn modelId="{66081EF5-F8D0-5741-A6E2-6E3C87825665}" type="presParOf" srcId="{4ADB4A3D-993C-F34B-ACF5-CFEACB79AA65}" destId="{50726567-59C1-8A49-B9F8-182CB3F08FD1}" srcOrd="3" destOrd="0" presId="urn:microsoft.com/office/officeart/2005/8/layout/hierarchy2"/>
    <dgm:cxn modelId="{33287E46-1884-E04D-8ABA-33C02A4EFFC7}" type="presParOf" srcId="{50726567-59C1-8A49-B9F8-182CB3F08FD1}" destId="{AB01895E-55C9-124C-AAB8-83C37BCE8C83}" srcOrd="0" destOrd="0" presId="urn:microsoft.com/office/officeart/2005/8/layout/hierarchy2"/>
    <dgm:cxn modelId="{141491F4-AEFB-6848-BB3B-F7B43B0F2AF8}" type="presParOf" srcId="{50726567-59C1-8A49-B9F8-182CB3F08FD1}" destId="{F1AD1E80-DE2C-3E4A-9658-C47CA306DC21}" srcOrd="1" destOrd="0" presId="urn:microsoft.com/office/officeart/2005/8/layout/hierarchy2"/>
    <dgm:cxn modelId="{7643B398-76DB-FC4E-AEB6-CBA38E25815C}" type="presParOf" srcId="{F1AD1E80-DE2C-3E4A-9658-C47CA306DC21}" destId="{2F4C8A8F-DFA8-C34E-9F92-C03131D17F9B}" srcOrd="0" destOrd="0" presId="urn:microsoft.com/office/officeart/2005/8/layout/hierarchy2"/>
    <dgm:cxn modelId="{B4583C08-0B8E-9744-A088-CFAB7CBB6718}" type="presParOf" srcId="{2F4C8A8F-DFA8-C34E-9F92-C03131D17F9B}" destId="{CBDF6884-97C0-B241-A178-A0B3F066807A}" srcOrd="0" destOrd="0" presId="urn:microsoft.com/office/officeart/2005/8/layout/hierarchy2"/>
    <dgm:cxn modelId="{12FBB470-8801-DE45-A9A3-41773EB866CD}" type="presParOf" srcId="{F1AD1E80-DE2C-3E4A-9658-C47CA306DC21}" destId="{BFC13666-8719-5C41-B6DF-CB4F50026A0B}" srcOrd="1" destOrd="0" presId="urn:microsoft.com/office/officeart/2005/8/layout/hierarchy2"/>
    <dgm:cxn modelId="{CAD04ACD-BC4B-5846-A423-896EAB937482}" type="presParOf" srcId="{BFC13666-8719-5C41-B6DF-CB4F50026A0B}" destId="{A3D468D9-8622-1F42-9BE8-1EB1F0EFF6E5}" srcOrd="0" destOrd="0" presId="urn:microsoft.com/office/officeart/2005/8/layout/hierarchy2"/>
    <dgm:cxn modelId="{AFDFD233-D895-5F49-8C9E-06718A2D097F}" type="presParOf" srcId="{BFC13666-8719-5C41-B6DF-CB4F50026A0B}" destId="{F9CA216D-2B11-6B41-A4F9-1B27F2F76941}" srcOrd="1" destOrd="0" presId="urn:microsoft.com/office/officeart/2005/8/layout/hierarchy2"/>
    <dgm:cxn modelId="{FD6C318E-5C53-A94E-B23A-CFA26461F895}" type="presParOf" srcId="{F1AD1E80-DE2C-3E4A-9658-C47CA306DC21}" destId="{718785E1-D2D1-4844-A7D7-C9B42F30AECF}" srcOrd="2" destOrd="0" presId="urn:microsoft.com/office/officeart/2005/8/layout/hierarchy2"/>
    <dgm:cxn modelId="{4D0E33E0-DC97-C045-8361-2110207ACAA3}" type="presParOf" srcId="{718785E1-D2D1-4844-A7D7-C9B42F30AECF}" destId="{4FB0FE1A-CF89-D44D-A35E-A4909CE3099D}" srcOrd="0" destOrd="0" presId="urn:microsoft.com/office/officeart/2005/8/layout/hierarchy2"/>
    <dgm:cxn modelId="{5B43531F-4B4B-3E42-8B45-B0ED45790E3B}" type="presParOf" srcId="{F1AD1E80-DE2C-3E4A-9658-C47CA306DC21}" destId="{F1C14DB5-A609-7446-B0E1-FFDA7D404366}" srcOrd="3" destOrd="0" presId="urn:microsoft.com/office/officeart/2005/8/layout/hierarchy2"/>
    <dgm:cxn modelId="{E4A30778-5101-8D44-9098-1BF66D634A42}" type="presParOf" srcId="{F1C14DB5-A609-7446-B0E1-FFDA7D404366}" destId="{ECF588A4-84CE-0B47-8600-8A90A8CC5097}" srcOrd="0" destOrd="0" presId="urn:microsoft.com/office/officeart/2005/8/layout/hierarchy2"/>
    <dgm:cxn modelId="{6B190C36-BBCB-2E43-A554-7B372974B381}" type="presParOf" srcId="{F1C14DB5-A609-7446-B0E1-FFDA7D404366}" destId="{5E7D4FF9-74E4-FB45-ACD9-D05ADBD94EC6}" srcOrd="1" destOrd="0" presId="urn:microsoft.com/office/officeart/2005/8/layout/hierarchy2"/>
    <dgm:cxn modelId="{0B5BA859-5720-E943-B835-F3C833E0E13D}" type="presParOf" srcId="{F1AD1E80-DE2C-3E4A-9658-C47CA306DC21}" destId="{68627C8B-563D-DC4C-9EB2-558DC299668E}" srcOrd="4" destOrd="0" presId="urn:microsoft.com/office/officeart/2005/8/layout/hierarchy2"/>
    <dgm:cxn modelId="{E69033EA-96AD-934D-A24A-84A055578734}" type="presParOf" srcId="{68627C8B-563D-DC4C-9EB2-558DC299668E}" destId="{2D89C0E3-0705-4647-A63A-CBFE2A190D5A}" srcOrd="0" destOrd="0" presId="urn:microsoft.com/office/officeart/2005/8/layout/hierarchy2"/>
    <dgm:cxn modelId="{AB201EEC-2C63-8344-92A8-E477AD807E5E}" type="presParOf" srcId="{F1AD1E80-DE2C-3E4A-9658-C47CA306DC21}" destId="{F4ACF4C7-6574-EF40-A255-696AD5241667}" srcOrd="5" destOrd="0" presId="urn:microsoft.com/office/officeart/2005/8/layout/hierarchy2"/>
    <dgm:cxn modelId="{81A47555-56C6-E14E-BADF-60D8E83B03ED}" type="presParOf" srcId="{F4ACF4C7-6574-EF40-A255-696AD5241667}" destId="{5DB029EF-7632-D147-9422-1A8E3DBAFA15}" srcOrd="0" destOrd="0" presId="urn:microsoft.com/office/officeart/2005/8/layout/hierarchy2"/>
    <dgm:cxn modelId="{7D8287CA-D38C-9E44-B5AA-4A09BA703E82}" type="presParOf" srcId="{F4ACF4C7-6574-EF40-A255-696AD5241667}" destId="{F15EDF96-A4BF-5C43-B30C-35BF45D2BA7F}" srcOrd="1" destOrd="0" presId="urn:microsoft.com/office/officeart/2005/8/layout/hierarchy2"/>
    <dgm:cxn modelId="{7A4F5A5B-0050-0F4F-89E4-8992F9AF02B2}" type="presParOf" srcId="{4ADB4A3D-993C-F34B-ACF5-CFEACB79AA65}" destId="{C82EEC0D-EF15-D643-9AE5-CF0042E03050}" srcOrd="4" destOrd="0" presId="urn:microsoft.com/office/officeart/2005/8/layout/hierarchy2"/>
    <dgm:cxn modelId="{13C4C475-25C2-DA4D-9691-CD1E434B9A68}" type="presParOf" srcId="{C82EEC0D-EF15-D643-9AE5-CF0042E03050}" destId="{99083285-4F4D-174C-84C4-49DCDB13A2CE}" srcOrd="0" destOrd="0" presId="urn:microsoft.com/office/officeart/2005/8/layout/hierarchy2"/>
    <dgm:cxn modelId="{573FAA4C-E799-704B-81C6-3411C95E52AA}" type="presParOf" srcId="{4ADB4A3D-993C-F34B-ACF5-CFEACB79AA65}" destId="{FF6B104E-DBA6-A64A-AC07-5BCDBA50EFFD}" srcOrd="5" destOrd="0" presId="urn:microsoft.com/office/officeart/2005/8/layout/hierarchy2"/>
    <dgm:cxn modelId="{1C576496-3595-EB4F-B531-21D49DE81836}" type="presParOf" srcId="{FF6B104E-DBA6-A64A-AC07-5BCDBA50EFFD}" destId="{067A4E84-3A7C-5E4D-AFA5-340E3BF53CD8}" srcOrd="0" destOrd="0" presId="urn:microsoft.com/office/officeart/2005/8/layout/hierarchy2"/>
    <dgm:cxn modelId="{0FA471E2-4C04-6348-9A72-97C0E4D65192}" type="presParOf" srcId="{FF6B104E-DBA6-A64A-AC07-5BCDBA50EFFD}" destId="{27EA3352-02DC-2F4F-B948-E88EDB78ED45}" srcOrd="1" destOrd="0" presId="urn:microsoft.com/office/officeart/2005/8/layout/hierarchy2"/>
    <dgm:cxn modelId="{4BB6D546-0EEB-2040-B87B-392DA90E3C4E}" type="presParOf" srcId="{27EA3352-02DC-2F4F-B948-E88EDB78ED45}" destId="{E8FA5396-77E3-B046-9BC5-1F92707BEB3D}" srcOrd="0" destOrd="0" presId="urn:microsoft.com/office/officeart/2005/8/layout/hierarchy2"/>
    <dgm:cxn modelId="{D94CC04F-F210-014F-B72C-80525BBD6FCC}" type="presParOf" srcId="{E8FA5396-77E3-B046-9BC5-1F92707BEB3D}" destId="{E108D4CA-F464-F342-B858-7D1D7A1D257B}" srcOrd="0" destOrd="0" presId="urn:microsoft.com/office/officeart/2005/8/layout/hierarchy2"/>
    <dgm:cxn modelId="{75BA775E-6580-5F49-9B5A-FC824FAD85CB}" type="presParOf" srcId="{27EA3352-02DC-2F4F-B948-E88EDB78ED45}" destId="{A49AB362-DB00-6443-985A-378F22426B76}" srcOrd="1" destOrd="0" presId="urn:microsoft.com/office/officeart/2005/8/layout/hierarchy2"/>
    <dgm:cxn modelId="{732A6CDE-7BAD-934C-99F3-2AA78C4FEF98}" type="presParOf" srcId="{A49AB362-DB00-6443-985A-378F22426B76}" destId="{66020906-0C55-C543-B075-B36C9422707B}" srcOrd="0" destOrd="0" presId="urn:microsoft.com/office/officeart/2005/8/layout/hierarchy2"/>
    <dgm:cxn modelId="{8F6F4C1D-1216-CC4C-A8B6-627F43B80256}" type="presParOf" srcId="{A49AB362-DB00-6443-985A-378F22426B76}" destId="{4A507B0C-270B-F840-9C88-916461DE76B4}" srcOrd="1" destOrd="0" presId="urn:microsoft.com/office/officeart/2005/8/layout/hierarchy2"/>
    <dgm:cxn modelId="{8122287C-4DC6-C142-B660-AD63BA024166}" type="presParOf" srcId="{E3FFAE71-2F7F-2049-B6F7-6EB26B896D83}" destId="{B64856AD-B52C-D740-8E22-D831E112C580}" srcOrd="1" destOrd="0" presId="urn:microsoft.com/office/officeart/2005/8/layout/hierarchy2"/>
    <dgm:cxn modelId="{2B51A12B-934B-A842-B05C-04502FA5DA3B}" type="presParOf" srcId="{B64856AD-B52C-D740-8E22-D831E112C580}" destId="{760BA4C1-5848-2D48-B893-22AD578B8A8F}" srcOrd="0" destOrd="0" presId="urn:microsoft.com/office/officeart/2005/8/layout/hierarchy2"/>
    <dgm:cxn modelId="{611B73BA-4DED-4C42-9B37-2150DB780AE3}" type="presParOf" srcId="{B64856AD-B52C-D740-8E22-D831E112C580}" destId="{C0549A6E-2BB2-4641-9840-A91F54A3C4E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311887-194C-2246-9E11-6D96DC2AAE0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GB"/>
        </a:p>
      </dgm:t>
    </dgm:pt>
    <dgm:pt modelId="{92761E42-5CF9-704D-ACF6-0B78FDA1AA65}">
      <dgm:prSet phldrT="[Text]">
        <dgm:style>
          <a:lnRef idx="1">
            <a:schemeClr val="accent6"/>
          </a:lnRef>
          <a:fillRef idx="2">
            <a:schemeClr val="accent6"/>
          </a:fillRef>
          <a:effectRef idx="1">
            <a:schemeClr val="accent6"/>
          </a:effectRef>
          <a:fontRef idx="minor">
            <a:schemeClr val="dk1"/>
          </a:fontRef>
        </dgm:style>
      </dgm:prSet>
      <dgm:spPr/>
      <dgm:t>
        <a:bodyPr/>
        <a:lstStyle/>
        <a:p>
          <a:r>
            <a:rPr lang="en-GB" dirty="0" err="1" smtClean="0"/>
            <a:t>src</a:t>
          </a:r>
          <a:endParaRPr lang="en-GB" dirty="0"/>
        </a:p>
      </dgm:t>
    </dgm:pt>
    <dgm:pt modelId="{6209A9E5-FF0A-EA4D-AB11-171B56FC3003}" type="parTrans" cxnId="{964D9252-A666-DB43-B22B-A0E81B0836DF}">
      <dgm:prSet/>
      <dgm:spPr/>
      <dgm:t>
        <a:bodyPr/>
        <a:lstStyle/>
        <a:p>
          <a:endParaRPr lang="en-GB"/>
        </a:p>
      </dgm:t>
    </dgm:pt>
    <dgm:pt modelId="{8DD86C03-1730-784A-928F-A25242E5A532}" type="sibTrans" cxnId="{964D9252-A666-DB43-B22B-A0E81B0836DF}">
      <dgm:prSet/>
      <dgm:spPr/>
      <dgm:t>
        <a:bodyPr/>
        <a:lstStyle/>
        <a:p>
          <a:endParaRPr lang="en-GB"/>
        </a:p>
      </dgm:t>
    </dgm:pt>
    <dgm:pt modelId="{EF782670-8DF3-C747-917F-CEAB8435E542}">
      <dgm:prSet phldrT="[Text]">
        <dgm:style>
          <a:lnRef idx="1">
            <a:schemeClr val="accent6"/>
          </a:lnRef>
          <a:fillRef idx="2">
            <a:schemeClr val="accent6"/>
          </a:fillRef>
          <a:effectRef idx="1">
            <a:schemeClr val="accent6"/>
          </a:effectRef>
          <a:fontRef idx="minor">
            <a:schemeClr val="dk1"/>
          </a:fontRef>
        </dgm:style>
      </dgm:prSet>
      <dgm:spPr/>
      <dgm:t>
        <a:bodyPr/>
        <a:lstStyle/>
        <a:p>
          <a:r>
            <a:rPr lang="en-GB" b="1" dirty="0" smtClean="0"/>
            <a:t>module1</a:t>
          </a:r>
          <a:endParaRPr lang="en-GB" b="1" dirty="0"/>
        </a:p>
      </dgm:t>
    </dgm:pt>
    <dgm:pt modelId="{5D8290A5-0906-0B43-9414-920D8160FBC5}" type="parTrans" cxnId="{BBA68076-9BA5-5C4A-934B-3B6A711CDC5A}">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2CFE9992-D4E8-5F47-BCB0-831F4F9EDC5D}" type="sibTrans" cxnId="{BBA68076-9BA5-5C4A-934B-3B6A711CDC5A}">
      <dgm:prSet/>
      <dgm:spPr/>
      <dgm:t>
        <a:bodyPr/>
        <a:lstStyle/>
        <a:p>
          <a:endParaRPr lang="en-GB"/>
        </a:p>
      </dgm:t>
    </dgm:pt>
    <dgm:pt modelId="{9A47A957-3F2F-E443-A426-CEF9D5F7A86D}">
      <dgm:prSet phldrT="[Text]">
        <dgm:style>
          <a:lnRef idx="1">
            <a:schemeClr val="accent6"/>
          </a:lnRef>
          <a:fillRef idx="2">
            <a:schemeClr val="accent6"/>
          </a:fillRef>
          <a:effectRef idx="1">
            <a:schemeClr val="accent6"/>
          </a:effectRef>
          <a:fontRef idx="minor">
            <a:schemeClr val="dk1"/>
          </a:fontRef>
        </dgm:style>
      </dgm:prSet>
      <dgm:spPr/>
      <dgm:t>
        <a:bodyPr/>
        <a:lstStyle/>
        <a:p>
          <a:r>
            <a:rPr lang="en-GB" dirty="0" smtClean="0"/>
            <a:t>&lt;</a:t>
          </a:r>
          <a:r>
            <a:rPr lang="en-GB" b="1" dirty="0" smtClean="0"/>
            <a:t>code</a:t>
          </a:r>
          <a:r>
            <a:rPr lang="en-GB" dirty="0" smtClean="0"/>
            <a:t>&gt;</a:t>
          </a:r>
          <a:br>
            <a:rPr lang="en-GB" dirty="0" smtClean="0"/>
          </a:br>
          <a:r>
            <a:rPr lang="en-GB" dirty="0" smtClean="0"/>
            <a:t>JS, HTML</a:t>
          </a:r>
          <a:endParaRPr lang="en-GB" dirty="0"/>
        </a:p>
      </dgm:t>
    </dgm:pt>
    <dgm:pt modelId="{9C3B594C-C0C9-0544-BF5F-11EACCE5A9D2}" type="parTrans" cxnId="{5CF1414E-DA81-8245-ACC4-41A8BE2F71CA}">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BFAA5C1E-41DF-7A40-8BF6-A28AFF53305E}" type="sibTrans" cxnId="{5CF1414E-DA81-8245-ACC4-41A8BE2F71CA}">
      <dgm:prSet/>
      <dgm:spPr/>
      <dgm:t>
        <a:bodyPr/>
        <a:lstStyle/>
        <a:p>
          <a:endParaRPr lang="en-GB"/>
        </a:p>
      </dgm:t>
    </dgm:pt>
    <dgm:pt modelId="{6A7FB6D2-65E8-DD46-ADAE-93D49A51C009}">
      <dgm:prSet phldrT="[Text]">
        <dgm:style>
          <a:lnRef idx="1">
            <a:schemeClr val="accent6"/>
          </a:lnRef>
          <a:fillRef idx="2">
            <a:schemeClr val="accent6"/>
          </a:fillRef>
          <a:effectRef idx="1">
            <a:schemeClr val="accent6"/>
          </a:effectRef>
          <a:fontRef idx="minor">
            <a:schemeClr val="dk1"/>
          </a:fontRef>
        </dgm:style>
      </dgm:prSet>
      <dgm:spPr/>
      <dgm:t>
        <a:bodyPr/>
        <a:lstStyle/>
        <a:p>
          <a:r>
            <a:rPr lang="en-GB" dirty="0" smtClean="0"/>
            <a:t>sass</a:t>
          </a:r>
        </a:p>
      </dgm:t>
    </dgm:pt>
    <dgm:pt modelId="{D2D2632A-9EDC-BF4B-9A67-7179A15BB777}" type="parTrans" cxnId="{8E8719E7-3B3D-7047-831D-CF867CF88F8A}">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EE72374D-702D-634D-B6D2-8A28FB97D7FD}" type="sibTrans" cxnId="{8E8719E7-3B3D-7047-831D-CF867CF88F8A}">
      <dgm:prSet/>
      <dgm:spPr/>
      <dgm:t>
        <a:bodyPr/>
        <a:lstStyle/>
        <a:p>
          <a:endParaRPr lang="en-GB"/>
        </a:p>
      </dgm:t>
    </dgm:pt>
    <dgm:pt modelId="{CF68C1E3-8DDF-9F4C-B9FA-969F563953FD}">
      <dgm:prSet phldrT="[Text]">
        <dgm:style>
          <a:lnRef idx="1">
            <a:schemeClr val="accent6"/>
          </a:lnRef>
          <a:fillRef idx="2">
            <a:schemeClr val="accent6"/>
          </a:fillRef>
          <a:effectRef idx="1">
            <a:schemeClr val="accent6"/>
          </a:effectRef>
          <a:fontRef idx="minor">
            <a:schemeClr val="dk1"/>
          </a:fontRef>
        </dgm:style>
      </dgm:prSet>
      <dgm:spPr/>
      <dgm:t>
        <a:bodyPr/>
        <a:lstStyle/>
        <a:p>
          <a:r>
            <a:rPr lang="en-GB" b="1" dirty="0" smtClean="0"/>
            <a:t>module2</a:t>
          </a:r>
          <a:endParaRPr lang="en-GB" b="1" dirty="0"/>
        </a:p>
      </dgm:t>
    </dgm:pt>
    <dgm:pt modelId="{7E639455-DE66-0148-AF27-38BBB11160A1}" type="parTrans" cxnId="{1C26CF87-EDDB-3841-B3F5-202B8B9BA8DF}">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A1A4D19C-3BE5-BF40-8ED5-2FFB13F9172E}" type="sibTrans" cxnId="{1C26CF87-EDDB-3841-B3F5-202B8B9BA8DF}">
      <dgm:prSet/>
      <dgm:spPr/>
      <dgm:t>
        <a:bodyPr/>
        <a:lstStyle/>
        <a:p>
          <a:endParaRPr lang="en-GB"/>
        </a:p>
      </dgm:t>
    </dgm:pt>
    <dgm:pt modelId="{6885B098-6F17-5A42-A957-2E06DBB82DF3}">
      <dgm:prSet phldrT="[Text]">
        <dgm:style>
          <a:lnRef idx="1">
            <a:schemeClr val="accent6"/>
          </a:lnRef>
          <a:fillRef idx="2">
            <a:schemeClr val="accent6"/>
          </a:fillRef>
          <a:effectRef idx="1">
            <a:schemeClr val="accent6"/>
          </a:effectRef>
          <a:fontRef idx="minor">
            <a:schemeClr val="dk1"/>
          </a:fontRef>
        </dgm:style>
      </dgm:prSet>
      <dgm:spPr/>
      <dgm:t>
        <a:bodyPr/>
        <a:lstStyle/>
        <a:p>
          <a:r>
            <a:rPr lang="en-GB" dirty="0" smtClean="0"/>
            <a:t>&lt;</a:t>
          </a:r>
          <a:r>
            <a:rPr lang="en-GB" b="1" dirty="0" smtClean="0"/>
            <a:t>code</a:t>
          </a:r>
          <a:r>
            <a:rPr lang="en-GB" dirty="0" smtClean="0"/>
            <a:t>&gt;</a:t>
          </a:r>
          <a:br>
            <a:rPr lang="en-GB" dirty="0" smtClean="0"/>
          </a:br>
          <a:r>
            <a:rPr lang="en-GB" dirty="0" smtClean="0"/>
            <a:t>JS, HTML</a:t>
          </a:r>
          <a:endParaRPr lang="en-GB" dirty="0"/>
        </a:p>
      </dgm:t>
    </dgm:pt>
    <dgm:pt modelId="{32663D1F-97F8-C84B-AF34-6E2A86897F43}" type="parTrans" cxnId="{E9B95B4B-F319-C949-AD89-89052A7A0868}">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C59E96F1-D3AB-574F-A771-3B68FE31217B}" type="sibTrans" cxnId="{E9B95B4B-F319-C949-AD89-89052A7A0868}">
      <dgm:prSet/>
      <dgm:spPr/>
      <dgm:t>
        <a:bodyPr/>
        <a:lstStyle/>
        <a:p>
          <a:endParaRPr lang="en-GB"/>
        </a:p>
      </dgm:t>
    </dgm:pt>
    <dgm:pt modelId="{312628B2-5E15-314A-89D5-85FAA2E86C57}">
      <dgm:prSet phldrT="[Text]">
        <dgm:style>
          <a:lnRef idx="1">
            <a:schemeClr val="accent6"/>
          </a:lnRef>
          <a:fillRef idx="2">
            <a:schemeClr val="accent6"/>
          </a:fillRef>
          <a:effectRef idx="1">
            <a:schemeClr val="accent6"/>
          </a:effectRef>
          <a:fontRef idx="minor">
            <a:schemeClr val="dk1"/>
          </a:fontRef>
        </dgm:style>
      </dgm:prSet>
      <dgm:spPr/>
      <dgm:t>
        <a:bodyPr/>
        <a:lstStyle/>
        <a:p>
          <a:r>
            <a:rPr lang="en-GB" b="1" dirty="0" smtClean="0"/>
            <a:t>test</a:t>
          </a:r>
        </a:p>
      </dgm:t>
    </dgm:pt>
    <dgm:pt modelId="{DAC5D1D7-9BF8-1A4A-B608-F5631EB55209}" type="parTrans" cxnId="{6A59257B-C612-BD4B-ACC6-00FE356BD7AC}">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61A39DAC-5E9B-C94D-8979-02F646DAF087}" type="sibTrans" cxnId="{6A59257B-C612-BD4B-ACC6-00FE356BD7AC}">
      <dgm:prSet/>
      <dgm:spPr/>
      <dgm:t>
        <a:bodyPr/>
        <a:lstStyle/>
        <a:p>
          <a:endParaRPr lang="en-GB"/>
        </a:p>
      </dgm:t>
    </dgm:pt>
    <dgm:pt modelId="{4EAFA39F-7B72-3B4A-B1F7-4F5FFC7FB28F}">
      <dgm:prSet phldrT="[Text]">
        <dgm:style>
          <a:lnRef idx="1">
            <a:schemeClr val="accent6"/>
          </a:lnRef>
          <a:fillRef idx="2">
            <a:schemeClr val="accent6"/>
          </a:fillRef>
          <a:effectRef idx="1">
            <a:schemeClr val="accent6"/>
          </a:effectRef>
          <a:fontRef idx="minor">
            <a:schemeClr val="dk1"/>
          </a:fontRef>
        </dgm:style>
      </dgm:prSet>
      <dgm:spPr/>
      <dgm:t>
        <a:bodyPr/>
        <a:lstStyle/>
        <a:p>
          <a:r>
            <a:rPr lang="en-GB" dirty="0" smtClean="0"/>
            <a:t>templates</a:t>
          </a:r>
        </a:p>
      </dgm:t>
    </dgm:pt>
    <dgm:pt modelId="{2FD2B495-4AB2-E54B-944D-ED8F45C13C8F}" type="parTrans" cxnId="{3C9E0EFC-3E6C-AA41-B1B1-8C75BB003B66}">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05021F80-6745-A74D-A7DF-1B605A4B22D2}" type="sibTrans" cxnId="{3C9E0EFC-3E6C-AA41-B1B1-8C75BB003B66}">
      <dgm:prSet/>
      <dgm:spPr/>
      <dgm:t>
        <a:bodyPr/>
        <a:lstStyle/>
        <a:p>
          <a:endParaRPr lang="en-GB"/>
        </a:p>
      </dgm:t>
    </dgm:pt>
    <dgm:pt modelId="{630742E8-D5D7-9A47-BE7E-5583B688D93E}">
      <dgm:prSet phldrT="[Text]">
        <dgm:style>
          <a:lnRef idx="1">
            <a:schemeClr val="accent6"/>
          </a:lnRef>
          <a:fillRef idx="2">
            <a:schemeClr val="accent6"/>
          </a:fillRef>
          <a:effectRef idx="1">
            <a:schemeClr val="accent6"/>
          </a:effectRef>
          <a:fontRef idx="minor">
            <a:schemeClr val="dk1"/>
          </a:fontRef>
        </dgm:style>
      </dgm:prSet>
      <dgm:spPr/>
      <dgm:t>
        <a:bodyPr/>
        <a:lstStyle/>
        <a:p>
          <a:r>
            <a:rPr lang="en-GB" b="1" dirty="0" smtClean="0"/>
            <a:t>test</a:t>
          </a:r>
          <a:endParaRPr lang="en-GB" b="1" dirty="0"/>
        </a:p>
      </dgm:t>
    </dgm:pt>
    <dgm:pt modelId="{58F1C157-C958-E14D-9F23-26B8E8236F42}" type="parTrans" cxnId="{C5A0C1F2-F720-8F49-B4C5-299D93BD0776}">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4F8D4EEA-21EE-684C-BC66-5BB84AA70660}" type="sibTrans" cxnId="{C5A0C1F2-F720-8F49-B4C5-299D93BD0776}">
      <dgm:prSet/>
      <dgm:spPr/>
      <dgm:t>
        <a:bodyPr/>
        <a:lstStyle/>
        <a:p>
          <a:endParaRPr lang="en-GB"/>
        </a:p>
      </dgm:t>
    </dgm:pt>
    <dgm:pt modelId="{0C7B3154-3C3A-D045-8429-788215A08A33}">
      <dgm:prSet phldrT="[Text]">
        <dgm:style>
          <a:lnRef idx="1">
            <a:schemeClr val="accent6"/>
          </a:lnRef>
          <a:fillRef idx="2">
            <a:schemeClr val="accent6"/>
          </a:fillRef>
          <a:effectRef idx="1">
            <a:schemeClr val="accent6"/>
          </a:effectRef>
          <a:fontRef idx="minor">
            <a:schemeClr val="dk1"/>
          </a:fontRef>
        </dgm:style>
      </dgm:prSet>
      <dgm:spPr/>
      <dgm:t>
        <a:bodyPr/>
        <a:lstStyle/>
        <a:p>
          <a:r>
            <a:rPr lang="en-GB" dirty="0" err="1" smtClean="0"/>
            <a:t>jslib</a:t>
          </a:r>
          <a:endParaRPr lang="en-GB" dirty="0"/>
        </a:p>
      </dgm:t>
    </dgm:pt>
    <dgm:pt modelId="{4B246B5D-A2A3-9841-AEF2-6293B0B8E1BB}" type="parTrans" cxnId="{30167E9F-CB1C-AC42-9895-60E335A8A223}">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7B6A0645-44F9-594F-A66C-A2EBC4EEC3EB}" type="sibTrans" cxnId="{30167E9F-CB1C-AC42-9895-60E335A8A223}">
      <dgm:prSet/>
      <dgm:spPr/>
      <dgm:t>
        <a:bodyPr/>
        <a:lstStyle/>
        <a:p>
          <a:endParaRPr lang="en-GB"/>
        </a:p>
      </dgm:t>
    </dgm:pt>
    <dgm:pt modelId="{9FF4F366-277C-E04F-89FC-4AA720D6CFE7}">
      <dgm:prSet phldrT="[Text]">
        <dgm:style>
          <a:lnRef idx="1">
            <a:schemeClr val="accent6"/>
          </a:lnRef>
          <a:fillRef idx="2">
            <a:schemeClr val="accent6"/>
          </a:fillRef>
          <a:effectRef idx="1">
            <a:schemeClr val="accent6"/>
          </a:effectRef>
          <a:fontRef idx="minor">
            <a:schemeClr val="dk1"/>
          </a:fontRef>
        </dgm:style>
      </dgm:prSet>
      <dgm:spPr/>
      <dgm:t>
        <a:bodyPr/>
        <a:lstStyle/>
        <a:p>
          <a:r>
            <a:rPr lang="en-GB" dirty="0" err="1" smtClean="0"/>
            <a:t>moduleN</a:t>
          </a:r>
          <a:endParaRPr lang="en-GB" dirty="0"/>
        </a:p>
      </dgm:t>
    </dgm:pt>
    <dgm:pt modelId="{F8B20CFE-084E-7D49-9D61-75904E8D971D}" type="parTrans" cxnId="{E5A5D24E-24BA-DE42-8469-AF5450018D08}">
      <dgm:prSet>
        <dgm:style>
          <a:lnRef idx="1">
            <a:schemeClr val="accent6"/>
          </a:lnRef>
          <a:fillRef idx="2">
            <a:schemeClr val="accent6"/>
          </a:fillRef>
          <a:effectRef idx="1">
            <a:schemeClr val="accent6"/>
          </a:effectRef>
          <a:fontRef idx="minor">
            <a:schemeClr val="dk1"/>
          </a:fontRef>
        </dgm:style>
      </dgm:prSet>
      <dgm:spPr/>
      <dgm:t>
        <a:bodyPr/>
        <a:lstStyle/>
        <a:p>
          <a:endParaRPr lang="en-GB"/>
        </a:p>
      </dgm:t>
    </dgm:pt>
    <dgm:pt modelId="{95272694-E7E3-4D4A-839B-9D16F052F4BC}" type="sibTrans" cxnId="{E5A5D24E-24BA-DE42-8469-AF5450018D08}">
      <dgm:prSet/>
      <dgm:spPr/>
      <dgm:t>
        <a:bodyPr/>
        <a:lstStyle/>
        <a:p>
          <a:endParaRPr lang="en-GB"/>
        </a:p>
      </dgm:t>
    </dgm:pt>
    <dgm:pt modelId="{E3FFAE71-2F7F-2049-B6F7-6EB26B896D83}" type="pres">
      <dgm:prSet presAssocID="{38311887-194C-2246-9E11-6D96DC2AAE02}" presName="diagram" presStyleCnt="0">
        <dgm:presLayoutVars>
          <dgm:chPref val="1"/>
          <dgm:dir/>
          <dgm:animOne val="branch"/>
          <dgm:animLvl val="lvl"/>
          <dgm:resizeHandles val="exact"/>
        </dgm:presLayoutVars>
      </dgm:prSet>
      <dgm:spPr/>
      <dgm:t>
        <a:bodyPr/>
        <a:lstStyle/>
        <a:p>
          <a:endParaRPr lang="en-GB"/>
        </a:p>
      </dgm:t>
    </dgm:pt>
    <dgm:pt modelId="{39E5CF9D-1E81-8149-81E1-4E8436077F30}" type="pres">
      <dgm:prSet presAssocID="{92761E42-5CF9-704D-ACF6-0B78FDA1AA65}" presName="root1" presStyleCnt="0"/>
      <dgm:spPr/>
    </dgm:pt>
    <dgm:pt modelId="{29F2DEBA-6758-6845-9BEF-21CE00613493}" type="pres">
      <dgm:prSet presAssocID="{92761E42-5CF9-704D-ACF6-0B78FDA1AA65}" presName="LevelOneTextNode" presStyleLbl="node0" presStyleIdx="0" presStyleCnt="1">
        <dgm:presLayoutVars>
          <dgm:chPref val="3"/>
        </dgm:presLayoutVars>
      </dgm:prSet>
      <dgm:spPr/>
      <dgm:t>
        <a:bodyPr/>
        <a:lstStyle/>
        <a:p>
          <a:endParaRPr lang="en-GB"/>
        </a:p>
      </dgm:t>
    </dgm:pt>
    <dgm:pt modelId="{4ADB4A3D-993C-F34B-ACF5-CFEACB79AA65}" type="pres">
      <dgm:prSet presAssocID="{92761E42-5CF9-704D-ACF6-0B78FDA1AA65}" presName="level2hierChild" presStyleCnt="0"/>
      <dgm:spPr/>
    </dgm:pt>
    <dgm:pt modelId="{3DD5C676-9D9B-FA4B-BE63-2AEDCBD81FF5}" type="pres">
      <dgm:prSet presAssocID="{4B246B5D-A2A3-9841-AEF2-6293B0B8E1BB}" presName="conn2-1" presStyleLbl="parChTrans1D2" presStyleIdx="0" presStyleCnt="4"/>
      <dgm:spPr/>
      <dgm:t>
        <a:bodyPr/>
        <a:lstStyle/>
        <a:p>
          <a:endParaRPr lang="en-GB"/>
        </a:p>
      </dgm:t>
    </dgm:pt>
    <dgm:pt modelId="{5F1AA9DD-FD40-924B-8370-84C494245047}" type="pres">
      <dgm:prSet presAssocID="{4B246B5D-A2A3-9841-AEF2-6293B0B8E1BB}" presName="connTx" presStyleLbl="parChTrans1D2" presStyleIdx="0" presStyleCnt="4"/>
      <dgm:spPr/>
      <dgm:t>
        <a:bodyPr/>
        <a:lstStyle/>
        <a:p>
          <a:endParaRPr lang="en-GB"/>
        </a:p>
      </dgm:t>
    </dgm:pt>
    <dgm:pt modelId="{863CC83C-1264-D246-A12F-D02D6C92D4B1}" type="pres">
      <dgm:prSet presAssocID="{0C7B3154-3C3A-D045-8429-788215A08A33}" presName="root2" presStyleCnt="0"/>
      <dgm:spPr/>
    </dgm:pt>
    <dgm:pt modelId="{F4D8C618-583F-6945-B975-2D55CEEF8BCE}" type="pres">
      <dgm:prSet presAssocID="{0C7B3154-3C3A-D045-8429-788215A08A33}" presName="LevelTwoTextNode" presStyleLbl="node2" presStyleIdx="0" presStyleCnt="4">
        <dgm:presLayoutVars>
          <dgm:chPref val="3"/>
        </dgm:presLayoutVars>
      </dgm:prSet>
      <dgm:spPr/>
      <dgm:t>
        <a:bodyPr/>
        <a:lstStyle/>
        <a:p>
          <a:endParaRPr lang="en-GB"/>
        </a:p>
      </dgm:t>
    </dgm:pt>
    <dgm:pt modelId="{118AA270-F765-D046-A011-3140EBD02A32}" type="pres">
      <dgm:prSet presAssocID="{0C7B3154-3C3A-D045-8429-788215A08A33}" presName="level3hierChild" presStyleCnt="0"/>
      <dgm:spPr/>
    </dgm:pt>
    <dgm:pt modelId="{DDCBA761-73EA-7349-BD22-50D491AA5A7F}" type="pres">
      <dgm:prSet presAssocID="{5D8290A5-0906-0B43-9414-920D8160FBC5}" presName="conn2-1" presStyleLbl="parChTrans1D2" presStyleIdx="1" presStyleCnt="4"/>
      <dgm:spPr/>
      <dgm:t>
        <a:bodyPr/>
        <a:lstStyle/>
        <a:p>
          <a:endParaRPr lang="en-GB"/>
        </a:p>
      </dgm:t>
    </dgm:pt>
    <dgm:pt modelId="{90513D39-F65E-EE4D-A8EC-5F14BBEAC7A6}" type="pres">
      <dgm:prSet presAssocID="{5D8290A5-0906-0B43-9414-920D8160FBC5}" presName="connTx" presStyleLbl="parChTrans1D2" presStyleIdx="1" presStyleCnt="4"/>
      <dgm:spPr/>
      <dgm:t>
        <a:bodyPr/>
        <a:lstStyle/>
        <a:p>
          <a:endParaRPr lang="en-GB"/>
        </a:p>
      </dgm:t>
    </dgm:pt>
    <dgm:pt modelId="{50726567-59C1-8A49-B9F8-182CB3F08FD1}" type="pres">
      <dgm:prSet presAssocID="{EF782670-8DF3-C747-917F-CEAB8435E542}" presName="root2" presStyleCnt="0"/>
      <dgm:spPr/>
    </dgm:pt>
    <dgm:pt modelId="{AB01895E-55C9-124C-AAB8-83C37BCE8C83}" type="pres">
      <dgm:prSet presAssocID="{EF782670-8DF3-C747-917F-CEAB8435E542}" presName="LevelTwoTextNode" presStyleLbl="node2" presStyleIdx="1" presStyleCnt="4">
        <dgm:presLayoutVars>
          <dgm:chPref val="3"/>
        </dgm:presLayoutVars>
      </dgm:prSet>
      <dgm:spPr/>
      <dgm:t>
        <a:bodyPr/>
        <a:lstStyle/>
        <a:p>
          <a:endParaRPr lang="en-GB"/>
        </a:p>
      </dgm:t>
    </dgm:pt>
    <dgm:pt modelId="{F1AD1E80-DE2C-3E4A-9658-C47CA306DC21}" type="pres">
      <dgm:prSet presAssocID="{EF782670-8DF3-C747-917F-CEAB8435E542}" presName="level3hierChild" presStyleCnt="0"/>
      <dgm:spPr/>
    </dgm:pt>
    <dgm:pt modelId="{2F4C8A8F-DFA8-C34E-9F92-C03131D17F9B}" type="pres">
      <dgm:prSet presAssocID="{9C3B594C-C0C9-0544-BF5F-11EACCE5A9D2}" presName="conn2-1" presStyleLbl="parChTrans1D3" presStyleIdx="0" presStyleCnt="6"/>
      <dgm:spPr/>
      <dgm:t>
        <a:bodyPr/>
        <a:lstStyle/>
        <a:p>
          <a:endParaRPr lang="en-GB"/>
        </a:p>
      </dgm:t>
    </dgm:pt>
    <dgm:pt modelId="{CBDF6884-97C0-B241-A178-A0B3F066807A}" type="pres">
      <dgm:prSet presAssocID="{9C3B594C-C0C9-0544-BF5F-11EACCE5A9D2}" presName="connTx" presStyleLbl="parChTrans1D3" presStyleIdx="0" presStyleCnt="6"/>
      <dgm:spPr/>
      <dgm:t>
        <a:bodyPr/>
        <a:lstStyle/>
        <a:p>
          <a:endParaRPr lang="en-GB"/>
        </a:p>
      </dgm:t>
    </dgm:pt>
    <dgm:pt modelId="{BFC13666-8719-5C41-B6DF-CB4F50026A0B}" type="pres">
      <dgm:prSet presAssocID="{9A47A957-3F2F-E443-A426-CEF9D5F7A86D}" presName="root2" presStyleCnt="0"/>
      <dgm:spPr/>
    </dgm:pt>
    <dgm:pt modelId="{A3D468D9-8622-1F42-9BE8-1EB1F0EFF6E5}" type="pres">
      <dgm:prSet presAssocID="{9A47A957-3F2F-E443-A426-CEF9D5F7A86D}" presName="LevelTwoTextNode" presStyleLbl="node3" presStyleIdx="0" presStyleCnt="6">
        <dgm:presLayoutVars>
          <dgm:chPref val="3"/>
        </dgm:presLayoutVars>
      </dgm:prSet>
      <dgm:spPr/>
      <dgm:t>
        <a:bodyPr/>
        <a:lstStyle/>
        <a:p>
          <a:endParaRPr lang="en-GB"/>
        </a:p>
      </dgm:t>
    </dgm:pt>
    <dgm:pt modelId="{F9CA216D-2B11-6B41-A4F9-1B27F2F76941}" type="pres">
      <dgm:prSet presAssocID="{9A47A957-3F2F-E443-A426-CEF9D5F7A86D}" presName="level3hierChild" presStyleCnt="0"/>
      <dgm:spPr/>
    </dgm:pt>
    <dgm:pt modelId="{718785E1-D2D1-4844-A7D7-C9B42F30AECF}" type="pres">
      <dgm:prSet presAssocID="{D2D2632A-9EDC-BF4B-9A67-7179A15BB777}" presName="conn2-1" presStyleLbl="parChTrans1D3" presStyleIdx="1" presStyleCnt="6"/>
      <dgm:spPr/>
      <dgm:t>
        <a:bodyPr/>
        <a:lstStyle/>
        <a:p>
          <a:endParaRPr lang="en-GB"/>
        </a:p>
      </dgm:t>
    </dgm:pt>
    <dgm:pt modelId="{4FB0FE1A-CF89-D44D-A35E-A4909CE3099D}" type="pres">
      <dgm:prSet presAssocID="{D2D2632A-9EDC-BF4B-9A67-7179A15BB777}" presName="connTx" presStyleLbl="parChTrans1D3" presStyleIdx="1" presStyleCnt="6"/>
      <dgm:spPr/>
      <dgm:t>
        <a:bodyPr/>
        <a:lstStyle/>
        <a:p>
          <a:endParaRPr lang="en-GB"/>
        </a:p>
      </dgm:t>
    </dgm:pt>
    <dgm:pt modelId="{F1C14DB5-A609-7446-B0E1-FFDA7D404366}" type="pres">
      <dgm:prSet presAssocID="{6A7FB6D2-65E8-DD46-ADAE-93D49A51C009}" presName="root2" presStyleCnt="0"/>
      <dgm:spPr/>
    </dgm:pt>
    <dgm:pt modelId="{ECF588A4-84CE-0B47-8600-8A90A8CC5097}" type="pres">
      <dgm:prSet presAssocID="{6A7FB6D2-65E8-DD46-ADAE-93D49A51C009}" presName="LevelTwoTextNode" presStyleLbl="node3" presStyleIdx="1" presStyleCnt="6">
        <dgm:presLayoutVars>
          <dgm:chPref val="3"/>
        </dgm:presLayoutVars>
      </dgm:prSet>
      <dgm:spPr/>
      <dgm:t>
        <a:bodyPr/>
        <a:lstStyle/>
        <a:p>
          <a:endParaRPr lang="en-GB"/>
        </a:p>
      </dgm:t>
    </dgm:pt>
    <dgm:pt modelId="{5E7D4FF9-74E4-FB45-ACD9-D05ADBD94EC6}" type="pres">
      <dgm:prSet presAssocID="{6A7FB6D2-65E8-DD46-ADAE-93D49A51C009}" presName="level3hierChild" presStyleCnt="0"/>
      <dgm:spPr/>
    </dgm:pt>
    <dgm:pt modelId="{68627C8B-563D-DC4C-9EB2-558DC299668E}" type="pres">
      <dgm:prSet presAssocID="{DAC5D1D7-9BF8-1A4A-B608-F5631EB55209}" presName="conn2-1" presStyleLbl="parChTrans1D3" presStyleIdx="2" presStyleCnt="6"/>
      <dgm:spPr/>
      <dgm:t>
        <a:bodyPr/>
        <a:lstStyle/>
        <a:p>
          <a:endParaRPr lang="en-GB"/>
        </a:p>
      </dgm:t>
    </dgm:pt>
    <dgm:pt modelId="{2D89C0E3-0705-4647-A63A-CBFE2A190D5A}" type="pres">
      <dgm:prSet presAssocID="{DAC5D1D7-9BF8-1A4A-B608-F5631EB55209}" presName="connTx" presStyleLbl="parChTrans1D3" presStyleIdx="2" presStyleCnt="6"/>
      <dgm:spPr/>
      <dgm:t>
        <a:bodyPr/>
        <a:lstStyle/>
        <a:p>
          <a:endParaRPr lang="en-GB"/>
        </a:p>
      </dgm:t>
    </dgm:pt>
    <dgm:pt modelId="{F4ACF4C7-6574-EF40-A255-696AD5241667}" type="pres">
      <dgm:prSet presAssocID="{312628B2-5E15-314A-89D5-85FAA2E86C57}" presName="root2" presStyleCnt="0"/>
      <dgm:spPr/>
    </dgm:pt>
    <dgm:pt modelId="{5DB029EF-7632-D147-9422-1A8E3DBAFA15}" type="pres">
      <dgm:prSet presAssocID="{312628B2-5E15-314A-89D5-85FAA2E86C57}" presName="LevelTwoTextNode" presStyleLbl="node3" presStyleIdx="2" presStyleCnt="6">
        <dgm:presLayoutVars>
          <dgm:chPref val="3"/>
        </dgm:presLayoutVars>
      </dgm:prSet>
      <dgm:spPr/>
      <dgm:t>
        <a:bodyPr/>
        <a:lstStyle/>
        <a:p>
          <a:endParaRPr lang="en-GB"/>
        </a:p>
      </dgm:t>
    </dgm:pt>
    <dgm:pt modelId="{F15EDF96-A4BF-5C43-B30C-35BF45D2BA7F}" type="pres">
      <dgm:prSet presAssocID="{312628B2-5E15-314A-89D5-85FAA2E86C57}" presName="level3hierChild" presStyleCnt="0"/>
      <dgm:spPr/>
    </dgm:pt>
    <dgm:pt modelId="{F896BB7F-3880-EC4E-8E33-8DCD730E45E4}" type="pres">
      <dgm:prSet presAssocID="{2FD2B495-4AB2-E54B-944D-ED8F45C13C8F}" presName="conn2-1" presStyleLbl="parChTrans1D3" presStyleIdx="3" presStyleCnt="6"/>
      <dgm:spPr/>
      <dgm:t>
        <a:bodyPr/>
        <a:lstStyle/>
        <a:p>
          <a:endParaRPr lang="en-GB"/>
        </a:p>
      </dgm:t>
    </dgm:pt>
    <dgm:pt modelId="{5BE2F789-4B7D-F04B-BCDD-43847817DE71}" type="pres">
      <dgm:prSet presAssocID="{2FD2B495-4AB2-E54B-944D-ED8F45C13C8F}" presName="connTx" presStyleLbl="parChTrans1D3" presStyleIdx="3" presStyleCnt="6"/>
      <dgm:spPr/>
      <dgm:t>
        <a:bodyPr/>
        <a:lstStyle/>
        <a:p>
          <a:endParaRPr lang="en-GB"/>
        </a:p>
      </dgm:t>
    </dgm:pt>
    <dgm:pt modelId="{9E0ADE72-749D-2E48-9DDE-F8135ACB2A25}" type="pres">
      <dgm:prSet presAssocID="{4EAFA39F-7B72-3B4A-B1F7-4F5FFC7FB28F}" presName="root2" presStyleCnt="0"/>
      <dgm:spPr/>
    </dgm:pt>
    <dgm:pt modelId="{7F28ED50-A40D-904C-8971-A2603E5A4420}" type="pres">
      <dgm:prSet presAssocID="{4EAFA39F-7B72-3B4A-B1F7-4F5FFC7FB28F}" presName="LevelTwoTextNode" presStyleLbl="node3" presStyleIdx="3" presStyleCnt="6">
        <dgm:presLayoutVars>
          <dgm:chPref val="3"/>
        </dgm:presLayoutVars>
      </dgm:prSet>
      <dgm:spPr/>
      <dgm:t>
        <a:bodyPr/>
        <a:lstStyle/>
        <a:p>
          <a:endParaRPr lang="en-GB"/>
        </a:p>
      </dgm:t>
    </dgm:pt>
    <dgm:pt modelId="{4FE205AD-4CB4-8747-8C9A-C5F126455D39}" type="pres">
      <dgm:prSet presAssocID="{4EAFA39F-7B72-3B4A-B1F7-4F5FFC7FB28F}" presName="level3hierChild" presStyleCnt="0"/>
      <dgm:spPr/>
    </dgm:pt>
    <dgm:pt modelId="{C82EEC0D-EF15-D643-9AE5-CF0042E03050}" type="pres">
      <dgm:prSet presAssocID="{7E639455-DE66-0148-AF27-38BBB11160A1}" presName="conn2-1" presStyleLbl="parChTrans1D2" presStyleIdx="2" presStyleCnt="4"/>
      <dgm:spPr/>
      <dgm:t>
        <a:bodyPr/>
        <a:lstStyle/>
        <a:p>
          <a:endParaRPr lang="en-GB"/>
        </a:p>
      </dgm:t>
    </dgm:pt>
    <dgm:pt modelId="{99083285-4F4D-174C-84C4-49DCDB13A2CE}" type="pres">
      <dgm:prSet presAssocID="{7E639455-DE66-0148-AF27-38BBB11160A1}" presName="connTx" presStyleLbl="parChTrans1D2" presStyleIdx="2" presStyleCnt="4"/>
      <dgm:spPr/>
      <dgm:t>
        <a:bodyPr/>
        <a:lstStyle/>
        <a:p>
          <a:endParaRPr lang="en-GB"/>
        </a:p>
      </dgm:t>
    </dgm:pt>
    <dgm:pt modelId="{FF6B104E-DBA6-A64A-AC07-5BCDBA50EFFD}" type="pres">
      <dgm:prSet presAssocID="{CF68C1E3-8DDF-9F4C-B9FA-969F563953FD}" presName="root2" presStyleCnt="0"/>
      <dgm:spPr/>
    </dgm:pt>
    <dgm:pt modelId="{067A4E84-3A7C-5E4D-AFA5-340E3BF53CD8}" type="pres">
      <dgm:prSet presAssocID="{CF68C1E3-8DDF-9F4C-B9FA-969F563953FD}" presName="LevelTwoTextNode" presStyleLbl="node2" presStyleIdx="2" presStyleCnt="4">
        <dgm:presLayoutVars>
          <dgm:chPref val="3"/>
        </dgm:presLayoutVars>
      </dgm:prSet>
      <dgm:spPr/>
      <dgm:t>
        <a:bodyPr/>
        <a:lstStyle/>
        <a:p>
          <a:endParaRPr lang="en-GB"/>
        </a:p>
      </dgm:t>
    </dgm:pt>
    <dgm:pt modelId="{27EA3352-02DC-2F4F-B948-E88EDB78ED45}" type="pres">
      <dgm:prSet presAssocID="{CF68C1E3-8DDF-9F4C-B9FA-969F563953FD}" presName="level3hierChild" presStyleCnt="0"/>
      <dgm:spPr/>
    </dgm:pt>
    <dgm:pt modelId="{554CB832-061B-9B4F-BDEE-2338E9083162}" type="pres">
      <dgm:prSet presAssocID="{32663D1F-97F8-C84B-AF34-6E2A86897F43}" presName="conn2-1" presStyleLbl="parChTrans1D3" presStyleIdx="4" presStyleCnt="6"/>
      <dgm:spPr/>
      <dgm:t>
        <a:bodyPr/>
        <a:lstStyle/>
        <a:p>
          <a:endParaRPr lang="en-GB"/>
        </a:p>
      </dgm:t>
    </dgm:pt>
    <dgm:pt modelId="{DAD4732F-88ED-7448-8CFA-4AEC07ECADA9}" type="pres">
      <dgm:prSet presAssocID="{32663D1F-97F8-C84B-AF34-6E2A86897F43}" presName="connTx" presStyleLbl="parChTrans1D3" presStyleIdx="4" presStyleCnt="6"/>
      <dgm:spPr/>
      <dgm:t>
        <a:bodyPr/>
        <a:lstStyle/>
        <a:p>
          <a:endParaRPr lang="en-GB"/>
        </a:p>
      </dgm:t>
    </dgm:pt>
    <dgm:pt modelId="{FA3832E7-84BE-474A-ADB8-280B8300FD6D}" type="pres">
      <dgm:prSet presAssocID="{6885B098-6F17-5A42-A957-2E06DBB82DF3}" presName="root2" presStyleCnt="0"/>
      <dgm:spPr/>
    </dgm:pt>
    <dgm:pt modelId="{89190399-D76C-7C40-9387-25FE44F5DB57}" type="pres">
      <dgm:prSet presAssocID="{6885B098-6F17-5A42-A957-2E06DBB82DF3}" presName="LevelTwoTextNode" presStyleLbl="node3" presStyleIdx="4" presStyleCnt="6" custLinFactNeighborY="19536">
        <dgm:presLayoutVars>
          <dgm:chPref val="3"/>
        </dgm:presLayoutVars>
      </dgm:prSet>
      <dgm:spPr/>
      <dgm:t>
        <a:bodyPr/>
        <a:lstStyle/>
        <a:p>
          <a:endParaRPr lang="en-GB"/>
        </a:p>
      </dgm:t>
    </dgm:pt>
    <dgm:pt modelId="{8A106523-5B27-5B43-AA19-D45CF4F482A8}" type="pres">
      <dgm:prSet presAssocID="{6885B098-6F17-5A42-A957-2E06DBB82DF3}" presName="level3hierChild" presStyleCnt="0"/>
      <dgm:spPr/>
    </dgm:pt>
    <dgm:pt modelId="{E59C3F70-6FB5-1848-B33B-C7216183520D}" type="pres">
      <dgm:prSet presAssocID="{58F1C157-C958-E14D-9F23-26B8E8236F42}" presName="conn2-1" presStyleLbl="parChTrans1D3" presStyleIdx="5" presStyleCnt="6"/>
      <dgm:spPr/>
      <dgm:t>
        <a:bodyPr/>
        <a:lstStyle/>
        <a:p>
          <a:endParaRPr lang="en-GB"/>
        </a:p>
      </dgm:t>
    </dgm:pt>
    <dgm:pt modelId="{18BCF3F2-847C-3647-997A-858C26A116F7}" type="pres">
      <dgm:prSet presAssocID="{58F1C157-C958-E14D-9F23-26B8E8236F42}" presName="connTx" presStyleLbl="parChTrans1D3" presStyleIdx="5" presStyleCnt="6"/>
      <dgm:spPr/>
      <dgm:t>
        <a:bodyPr/>
        <a:lstStyle/>
        <a:p>
          <a:endParaRPr lang="en-GB"/>
        </a:p>
      </dgm:t>
    </dgm:pt>
    <dgm:pt modelId="{860AF89C-9DAE-7A42-8C4A-47BFF663AB27}" type="pres">
      <dgm:prSet presAssocID="{630742E8-D5D7-9A47-BE7E-5583B688D93E}" presName="root2" presStyleCnt="0"/>
      <dgm:spPr/>
    </dgm:pt>
    <dgm:pt modelId="{A860D227-AF32-734E-97BC-C93BF07DC78F}" type="pres">
      <dgm:prSet presAssocID="{630742E8-D5D7-9A47-BE7E-5583B688D93E}" presName="LevelTwoTextNode" presStyleLbl="node3" presStyleIdx="5" presStyleCnt="6" custLinFactNeighborY="19536">
        <dgm:presLayoutVars>
          <dgm:chPref val="3"/>
        </dgm:presLayoutVars>
      </dgm:prSet>
      <dgm:spPr/>
      <dgm:t>
        <a:bodyPr/>
        <a:lstStyle/>
        <a:p>
          <a:endParaRPr lang="en-GB"/>
        </a:p>
      </dgm:t>
    </dgm:pt>
    <dgm:pt modelId="{794EAFF7-6943-5641-8A3A-AA4B901A1D24}" type="pres">
      <dgm:prSet presAssocID="{630742E8-D5D7-9A47-BE7E-5583B688D93E}" presName="level3hierChild" presStyleCnt="0"/>
      <dgm:spPr/>
    </dgm:pt>
    <dgm:pt modelId="{F57FBAF2-E316-5D4E-8F1E-A7623A8D1C05}" type="pres">
      <dgm:prSet presAssocID="{F8B20CFE-084E-7D49-9D61-75904E8D971D}" presName="conn2-1" presStyleLbl="parChTrans1D2" presStyleIdx="3" presStyleCnt="4"/>
      <dgm:spPr/>
      <dgm:t>
        <a:bodyPr/>
        <a:lstStyle/>
        <a:p>
          <a:endParaRPr lang="en-GB"/>
        </a:p>
      </dgm:t>
    </dgm:pt>
    <dgm:pt modelId="{4467452F-F43C-594A-A9B3-FCC157E6E0FA}" type="pres">
      <dgm:prSet presAssocID="{F8B20CFE-084E-7D49-9D61-75904E8D971D}" presName="connTx" presStyleLbl="parChTrans1D2" presStyleIdx="3" presStyleCnt="4"/>
      <dgm:spPr/>
      <dgm:t>
        <a:bodyPr/>
        <a:lstStyle/>
        <a:p>
          <a:endParaRPr lang="en-GB"/>
        </a:p>
      </dgm:t>
    </dgm:pt>
    <dgm:pt modelId="{473A43E7-D199-724F-8E12-C065979DFACB}" type="pres">
      <dgm:prSet presAssocID="{9FF4F366-277C-E04F-89FC-4AA720D6CFE7}" presName="root2" presStyleCnt="0"/>
      <dgm:spPr/>
    </dgm:pt>
    <dgm:pt modelId="{EA0DB610-5707-9244-B3B5-BEF51516E62E}" type="pres">
      <dgm:prSet presAssocID="{9FF4F366-277C-E04F-89FC-4AA720D6CFE7}" presName="LevelTwoTextNode" presStyleLbl="node2" presStyleIdx="3" presStyleCnt="4">
        <dgm:presLayoutVars>
          <dgm:chPref val="3"/>
        </dgm:presLayoutVars>
      </dgm:prSet>
      <dgm:spPr/>
      <dgm:t>
        <a:bodyPr/>
        <a:lstStyle/>
        <a:p>
          <a:endParaRPr lang="en-GB"/>
        </a:p>
      </dgm:t>
    </dgm:pt>
    <dgm:pt modelId="{7E6C8524-1113-B84E-974F-A4DA7F6B54DC}" type="pres">
      <dgm:prSet presAssocID="{9FF4F366-277C-E04F-89FC-4AA720D6CFE7}" presName="level3hierChild" presStyleCnt="0"/>
      <dgm:spPr/>
    </dgm:pt>
  </dgm:ptLst>
  <dgm:cxnLst>
    <dgm:cxn modelId="{D732407D-9916-7748-8D88-36C06D204616}" type="presOf" srcId="{F8B20CFE-084E-7D49-9D61-75904E8D971D}" destId="{4467452F-F43C-594A-A9B3-FCC157E6E0FA}" srcOrd="1" destOrd="0" presId="urn:microsoft.com/office/officeart/2005/8/layout/hierarchy2"/>
    <dgm:cxn modelId="{A4F641DE-61E2-9041-A301-0C944B95EC3A}" type="presOf" srcId="{92761E42-5CF9-704D-ACF6-0B78FDA1AA65}" destId="{29F2DEBA-6758-6845-9BEF-21CE00613493}" srcOrd="0" destOrd="0" presId="urn:microsoft.com/office/officeart/2005/8/layout/hierarchy2"/>
    <dgm:cxn modelId="{2BCEC5E4-0F97-B448-A69D-DBA5B6566B4F}" type="presOf" srcId="{DAC5D1D7-9BF8-1A4A-B608-F5631EB55209}" destId="{2D89C0E3-0705-4647-A63A-CBFE2A190D5A}" srcOrd="1" destOrd="0" presId="urn:microsoft.com/office/officeart/2005/8/layout/hierarchy2"/>
    <dgm:cxn modelId="{9BBE15CE-031A-3A46-A38D-D2AD2260F2DC}" type="presOf" srcId="{EF782670-8DF3-C747-917F-CEAB8435E542}" destId="{AB01895E-55C9-124C-AAB8-83C37BCE8C83}" srcOrd="0" destOrd="0" presId="urn:microsoft.com/office/officeart/2005/8/layout/hierarchy2"/>
    <dgm:cxn modelId="{6FBD9C6A-1DA3-0246-978C-19B883530A53}" type="presOf" srcId="{6885B098-6F17-5A42-A957-2E06DBB82DF3}" destId="{89190399-D76C-7C40-9387-25FE44F5DB57}" srcOrd="0" destOrd="0" presId="urn:microsoft.com/office/officeart/2005/8/layout/hierarchy2"/>
    <dgm:cxn modelId="{BBA68076-9BA5-5C4A-934B-3B6A711CDC5A}" srcId="{92761E42-5CF9-704D-ACF6-0B78FDA1AA65}" destId="{EF782670-8DF3-C747-917F-CEAB8435E542}" srcOrd="1" destOrd="0" parTransId="{5D8290A5-0906-0B43-9414-920D8160FBC5}" sibTransId="{2CFE9992-D4E8-5F47-BCB0-831F4F9EDC5D}"/>
    <dgm:cxn modelId="{9F180358-01CB-CF42-A9D2-971C47D749B4}" type="presOf" srcId="{630742E8-D5D7-9A47-BE7E-5583B688D93E}" destId="{A860D227-AF32-734E-97BC-C93BF07DC78F}" srcOrd="0" destOrd="0" presId="urn:microsoft.com/office/officeart/2005/8/layout/hierarchy2"/>
    <dgm:cxn modelId="{6A59257B-C612-BD4B-ACC6-00FE356BD7AC}" srcId="{EF782670-8DF3-C747-917F-CEAB8435E542}" destId="{312628B2-5E15-314A-89D5-85FAA2E86C57}" srcOrd="2" destOrd="0" parTransId="{DAC5D1D7-9BF8-1A4A-B608-F5631EB55209}" sibTransId="{61A39DAC-5E9B-C94D-8979-02F646DAF087}"/>
    <dgm:cxn modelId="{C09BBFBF-B50F-2E43-A080-2CC3F9662B6A}" type="presOf" srcId="{DAC5D1D7-9BF8-1A4A-B608-F5631EB55209}" destId="{68627C8B-563D-DC4C-9EB2-558DC299668E}" srcOrd="0" destOrd="0" presId="urn:microsoft.com/office/officeart/2005/8/layout/hierarchy2"/>
    <dgm:cxn modelId="{8E8719E7-3B3D-7047-831D-CF867CF88F8A}" srcId="{EF782670-8DF3-C747-917F-CEAB8435E542}" destId="{6A7FB6D2-65E8-DD46-ADAE-93D49A51C009}" srcOrd="1" destOrd="0" parTransId="{D2D2632A-9EDC-BF4B-9A67-7179A15BB777}" sibTransId="{EE72374D-702D-634D-B6D2-8A28FB97D7FD}"/>
    <dgm:cxn modelId="{1C10D45E-D876-1346-AD18-E879E8C7679F}" type="presOf" srcId="{58F1C157-C958-E14D-9F23-26B8E8236F42}" destId="{18BCF3F2-847C-3647-997A-858C26A116F7}" srcOrd="1" destOrd="0" presId="urn:microsoft.com/office/officeart/2005/8/layout/hierarchy2"/>
    <dgm:cxn modelId="{58F5A1F3-BEEC-4C42-8CDC-68B253EDFB9B}" type="presOf" srcId="{9FF4F366-277C-E04F-89FC-4AA720D6CFE7}" destId="{EA0DB610-5707-9244-B3B5-BEF51516E62E}" srcOrd="0" destOrd="0" presId="urn:microsoft.com/office/officeart/2005/8/layout/hierarchy2"/>
    <dgm:cxn modelId="{9A12A764-89B4-324A-95A1-69D228A95739}" type="presOf" srcId="{9C3B594C-C0C9-0544-BF5F-11EACCE5A9D2}" destId="{CBDF6884-97C0-B241-A178-A0B3F066807A}" srcOrd="1" destOrd="0" presId="urn:microsoft.com/office/officeart/2005/8/layout/hierarchy2"/>
    <dgm:cxn modelId="{E5A5D24E-24BA-DE42-8469-AF5450018D08}" srcId="{92761E42-5CF9-704D-ACF6-0B78FDA1AA65}" destId="{9FF4F366-277C-E04F-89FC-4AA720D6CFE7}" srcOrd="3" destOrd="0" parTransId="{F8B20CFE-084E-7D49-9D61-75904E8D971D}" sibTransId="{95272694-E7E3-4D4A-839B-9D16F052F4BC}"/>
    <dgm:cxn modelId="{E9B95B4B-F319-C949-AD89-89052A7A0868}" srcId="{CF68C1E3-8DDF-9F4C-B9FA-969F563953FD}" destId="{6885B098-6F17-5A42-A957-2E06DBB82DF3}" srcOrd="0" destOrd="0" parTransId="{32663D1F-97F8-C84B-AF34-6E2A86897F43}" sibTransId="{C59E96F1-D3AB-574F-A771-3B68FE31217B}"/>
    <dgm:cxn modelId="{D50D1070-8DA7-EF43-B3E8-DCC38C478C38}" type="presOf" srcId="{4EAFA39F-7B72-3B4A-B1F7-4F5FFC7FB28F}" destId="{7F28ED50-A40D-904C-8971-A2603E5A4420}" srcOrd="0" destOrd="0" presId="urn:microsoft.com/office/officeart/2005/8/layout/hierarchy2"/>
    <dgm:cxn modelId="{1C26CF87-EDDB-3841-B3F5-202B8B9BA8DF}" srcId="{92761E42-5CF9-704D-ACF6-0B78FDA1AA65}" destId="{CF68C1E3-8DDF-9F4C-B9FA-969F563953FD}" srcOrd="2" destOrd="0" parTransId="{7E639455-DE66-0148-AF27-38BBB11160A1}" sibTransId="{A1A4D19C-3BE5-BF40-8ED5-2FFB13F9172E}"/>
    <dgm:cxn modelId="{FC6DF51C-62CC-9A4D-9A78-231718074C39}" type="presOf" srcId="{0C7B3154-3C3A-D045-8429-788215A08A33}" destId="{F4D8C618-583F-6945-B975-2D55CEEF8BCE}" srcOrd="0" destOrd="0" presId="urn:microsoft.com/office/officeart/2005/8/layout/hierarchy2"/>
    <dgm:cxn modelId="{EFDEFAC5-4FD5-994B-AED0-BB824D787669}" type="presOf" srcId="{7E639455-DE66-0148-AF27-38BBB11160A1}" destId="{99083285-4F4D-174C-84C4-49DCDB13A2CE}" srcOrd="1" destOrd="0" presId="urn:microsoft.com/office/officeart/2005/8/layout/hierarchy2"/>
    <dgm:cxn modelId="{FB408349-47B4-7D4C-815C-CC9C19CF6B75}" type="presOf" srcId="{9A47A957-3F2F-E443-A426-CEF9D5F7A86D}" destId="{A3D468D9-8622-1F42-9BE8-1EB1F0EFF6E5}" srcOrd="0" destOrd="0" presId="urn:microsoft.com/office/officeart/2005/8/layout/hierarchy2"/>
    <dgm:cxn modelId="{4A025097-4E1C-4C4F-A0F2-B0C1F3CCF0C4}" type="presOf" srcId="{F8B20CFE-084E-7D49-9D61-75904E8D971D}" destId="{F57FBAF2-E316-5D4E-8F1E-A7623A8D1C05}" srcOrd="0" destOrd="0" presId="urn:microsoft.com/office/officeart/2005/8/layout/hierarchy2"/>
    <dgm:cxn modelId="{CB67895F-CAD6-524A-90DF-24E424A894B2}" type="presOf" srcId="{6A7FB6D2-65E8-DD46-ADAE-93D49A51C009}" destId="{ECF588A4-84CE-0B47-8600-8A90A8CC5097}" srcOrd="0" destOrd="0" presId="urn:microsoft.com/office/officeart/2005/8/layout/hierarchy2"/>
    <dgm:cxn modelId="{F0106EA9-645D-8B4C-AA08-A08ED7CC00DF}" type="presOf" srcId="{58F1C157-C958-E14D-9F23-26B8E8236F42}" destId="{E59C3F70-6FB5-1848-B33B-C7216183520D}" srcOrd="0" destOrd="0" presId="urn:microsoft.com/office/officeart/2005/8/layout/hierarchy2"/>
    <dgm:cxn modelId="{9035C3A0-346B-E348-8F78-0A23DE2C4777}" type="presOf" srcId="{D2D2632A-9EDC-BF4B-9A67-7179A15BB777}" destId="{4FB0FE1A-CF89-D44D-A35E-A4909CE3099D}" srcOrd="1" destOrd="0" presId="urn:microsoft.com/office/officeart/2005/8/layout/hierarchy2"/>
    <dgm:cxn modelId="{2F4063ED-C7EC-C941-B3BD-53650CC7E19D}" type="presOf" srcId="{4B246B5D-A2A3-9841-AEF2-6293B0B8E1BB}" destId="{3DD5C676-9D9B-FA4B-BE63-2AEDCBD81FF5}" srcOrd="0" destOrd="0" presId="urn:microsoft.com/office/officeart/2005/8/layout/hierarchy2"/>
    <dgm:cxn modelId="{B3CAD915-05F0-1E48-80DC-6CCB4DCD2EF6}" type="presOf" srcId="{32663D1F-97F8-C84B-AF34-6E2A86897F43}" destId="{554CB832-061B-9B4F-BDEE-2338E9083162}" srcOrd="0" destOrd="0" presId="urn:microsoft.com/office/officeart/2005/8/layout/hierarchy2"/>
    <dgm:cxn modelId="{11696D7C-8457-3C48-801A-1C29D780A6BC}" type="presOf" srcId="{9C3B594C-C0C9-0544-BF5F-11EACCE5A9D2}" destId="{2F4C8A8F-DFA8-C34E-9F92-C03131D17F9B}" srcOrd="0" destOrd="0" presId="urn:microsoft.com/office/officeart/2005/8/layout/hierarchy2"/>
    <dgm:cxn modelId="{8CB66FCC-9C50-D947-9073-47780214D922}" type="presOf" srcId="{32663D1F-97F8-C84B-AF34-6E2A86897F43}" destId="{DAD4732F-88ED-7448-8CFA-4AEC07ECADA9}" srcOrd="1" destOrd="0" presId="urn:microsoft.com/office/officeart/2005/8/layout/hierarchy2"/>
    <dgm:cxn modelId="{F8C28601-8CA2-FB4A-B255-55E0F3218AE3}" type="presOf" srcId="{38311887-194C-2246-9E11-6D96DC2AAE02}" destId="{E3FFAE71-2F7F-2049-B6F7-6EB26B896D83}" srcOrd="0" destOrd="0" presId="urn:microsoft.com/office/officeart/2005/8/layout/hierarchy2"/>
    <dgm:cxn modelId="{EDBF9A47-8449-CC43-9B3C-39F085C0C57E}" type="presOf" srcId="{4B246B5D-A2A3-9841-AEF2-6293B0B8E1BB}" destId="{5F1AA9DD-FD40-924B-8370-84C494245047}" srcOrd="1" destOrd="0" presId="urn:microsoft.com/office/officeart/2005/8/layout/hierarchy2"/>
    <dgm:cxn modelId="{964D9252-A666-DB43-B22B-A0E81B0836DF}" srcId="{38311887-194C-2246-9E11-6D96DC2AAE02}" destId="{92761E42-5CF9-704D-ACF6-0B78FDA1AA65}" srcOrd="0" destOrd="0" parTransId="{6209A9E5-FF0A-EA4D-AB11-171B56FC3003}" sibTransId="{8DD86C03-1730-784A-928F-A25242E5A532}"/>
    <dgm:cxn modelId="{30167E9F-CB1C-AC42-9895-60E335A8A223}" srcId="{92761E42-5CF9-704D-ACF6-0B78FDA1AA65}" destId="{0C7B3154-3C3A-D045-8429-788215A08A33}" srcOrd="0" destOrd="0" parTransId="{4B246B5D-A2A3-9841-AEF2-6293B0B8E1BB}" sibTransId="{7B6A0645-44F9-594F-A66C-A2EBC4EEC3EB}"/>
    <dgm:cxn modelId="{4B66BFBD-1487-4949-868F-F904F9B2BAB7}" type="presOf" srcId="{7E639455-DE66-0148-AF27-38BBB11160A1}" destId="{C82EEC0D-EF15-D643-9AE5-CF0042E03050}" srcOrd="0" destOrd="0" presId="urn:microsoft.com/office/officeart/2005/8/layout/hierarchy2"/>
    <dgm:cxn modelId="{217F4777-1D7E-104E-86EA-26E1E6FB72E2}" type="presOf" srcId="{CF68C1E3-8DDF-9F4C-B9FA-969F563953FD}" destId="{067A4E84-3A7C-5E4D-AFA5-340E3BF53CD8}" srcOrd="0" destOrd="0" presId="urn:microsoft.com/office/officeart/2005/8/layout/hierarchy2"/>
    <dgm:cxn modelId="{FE37A47D-E265-4943-BCFE-E01F2D9722D1}" type="presOf" srcId="{5D8290A5-0906-0B43-9414-920D8160FBC5}" destId="{90513D39-F65E-EE4D-A8EC-5F14BBEAC7A6}" srcOrd="1" destOrd="0" presId="urn:microsoft.com/office/officeart/2005/8/layout/hierarchy2"/>
    <dgm:cxn modelId="{B5E82A7F-741C-0848-B649-EB52AE8254FF}" type="presOf" srcId="{5D8290A5-0906-0B43-9414-920D8160FBC5}" destId="{DDCBA761-73EA-7349-BD22-50D491AA5A7F}" srcOrd="0" destOrd="0" presId="urn:microsoft.com/office/officeart/2005/8/layout/hierarchy2"/>
    <dgm:cxn modelId="{5CF1414E-DA81-8245-ACC4-41A8BE2F71CA}" srcId="{EF782670-8DF3-C747-917F-CEAB8435E542}" destId="{9A47A957-3F2F-E443-A426-CEF9D5F7A86D}" srcOrd="0" destOrd="0" parTransId="{9C3B594C-C0C9-0544-BF5F-11EACCE5A9D2}" sibTransId="{BFAA5C1E-41DF-7A40-8BF6-A28AFF53305E}"/>
    <dgm:cxn modelId="{B79C7204-E367-1A42-A5DF-F00387EBE6D7}" type="presOf" srcId="{D2D2632A-9EDC-BF4B-9A67-7179A15BB777}" destId="{718785E1-D2D1-4844-A7D7-C9B42F30AECF}" srcOrd="0" destOrd="0" presId="urn:microsoft.com/office/officeart/2005/8/layout/hierarchy2"/>
    <dgm:cxn modelId="{1408870C-4DDE-B742-BD5E-C58AEDE91209}" type="presOf" srcId="{2FD2B495-4AB2-E54B-944D-ED8F45C13C8F}" destId="{F896BB7F-3880-EC4E-8E33-8DCD730E45E4}" srcOrd="0" destOrd="0" presId="urn:microsoft.com/office/officeart/2005/8/layout/hierarchy2"/>
    <dgm:cxn modelId="{A971CD7C-EF84-2847-BEE7-800D5DECCFFB}" type="presOf" srcId="{312628B2-5E15-314A-89D5-85FAA2E86C57}" destId="{5DB029EF-7632-D147-9422-1A8E3DBAFA15}" srcOrd="0" destOrd="0" presId="urn:microsoft.com/office/officeart/2005/8/layout/hierarchy2"/>
    <dgm:cxn modelId="{C5A0C1F2-F720-8F49-B4C5-299D93BD0776}" srcId="{CF68C1E3-8DDF-9F4C-B9FA-969F563953FD}" destId="{630742E8-D5D7-9A47-BE7E-5583B688D93E}" srcOrd="1" destOrd="0" parTransId="{58F1C157-C958-E14D-9F23-26B8E8236F42}" sibTransId="{4F8D4EEA-21EE-684C-BC66-5BB84AA70660}"/>
    <dgm:cxn modelId="{3C9E0EFC-3E6C-AA41-B1B1-8C75BB003B66}" srcId="{EF782670-8DF3-C747-917F-CEAB8435E542}" destId="{4EAFA39F-7B72-3B4A-B1F7-4F5FFC7FB28F}" srcOrd="3" destOrd="0" parTransId="{2FD2B495-4AB2-E54B-944D-ED8F45C13C8F}" sibTransId="{05021F80-6745-A74D-A7DF-1B605A4B22D2}"/>
    <dgm:cxn modelId="{5D37AE8C-5DA4-674A-B5E2-66FDD4C62FF9}" type="presOf" srcId="{2FD2B495-4AB2-E54B-944D-ED8F45C13C8F}" destId="{5BE2F789-4B7D-F04B-BCDD-43847817DE71}" srcOrd="1" destOrd="0" presId="urn:microsoft.com/office/officeart/2005/8/layout/hierarchy2"/>
    <dgm:cxn modelId="{285D9DDA-CF03-164A-B047-43EDA2B3FD5C}" type="presParOf" srcId="{E3FFAE71-2F7F-2049-B6F7-6EB26B896D83}" destId="{39E5CF9D-1E81-8149-81E1-4E8436077F30}" srcOrd="0" destOrd="0" presId="urn:microsoft.com/office/officeart/2005/8/layout/hierarchy2"/>
    <dgm:cxn modelId="{2EAE8E5B-9480-014F-8977-F5926F20D2C6}" type="presParOf" srcId="{39E5CF9D-1E81-8149-81E1-4E8436077F30}" destId="{29F2DEBA-6758-6845-9BEF-21CE00613493}" srcOrd="0" destOrd="0" presId="urn:microsoft.com/office/officeart/2005/8/layout/hierarchy2"/>
    <dgm:cxn modelId="{74FC924D-9D08-2044-B46F-712744FCA1B1}" type="presParOf" srcId="{39E5CF9D-1E81-8149-81E1-4E8436077F30}" destId="{4ADB4A3D-993C-F34B-ACF5-CFEACB79AA65}" srcOrd="1" destOrd="0" presId="urn:microsoft.com/office/officeart/2005/8/layout/hierarchy2"/>
    <dgm:cxn modelId="{9396B0EC-C78B-4C4D-97B3-BD5195504721}" type="presParOf" srcId="{4ADB4A3D-993C-F34B-ACF5-CFEACB79AA65}" destId="{3DD5C676-9D9B-FA4B-BE63-2AEDCBD81FF5}" srcOrd="0" destOrd="0" presId="urn:microsoft.com/office/officeart/2005/8/layout/hierarchy2"/>
    <dgm:cxn modelId="{DA647863-044E-A942-9CD5-39FBADEF8DD7}" type="presParOf" srcId="{3DD5C676-9D9B-FA4B-BE63-2AEDCBD81FF5}" destId="{5F1AA9DD-FD40-924B-8370-84C494245047}" srcOrd="0" destOrd="0" presId="urn:microsoft.com/office/officeart/2005/8/layout/hierarchy2"/>
    <dgm:cxn modelId="{DC01F841-D097-574B-B852-AC49CAC5BCB5}" type="presParOf" srcId="{4ADB4A3D-993C-F34B-ACF5-CFEACB79AA65}" destId="{863CC83C-1264-D246-A12F-D02D6C92D4B1}" srcOrd="1" destOrd="0" presId="urn:microsoft.com/office/officeart/2005/8/layout/hierarchy2"/>
    <dgm:cxn modelId="{B76730CA-56C3-1041-B3F0-41D362D73BC7}" type="presParOf" srcId="{863CC83C-1264-D246-A12F-D02D6C92D4B1}" destId="{F4D8C618-583F-6945-B975-2D55CEEF8BCE}" srcOrd="0" destOrd="0" presId="urn:microsoft.com/office/officeart/2005/8/layout/hierarchy2"/>
    <dgm:cxn modelId="{0B8E7F8B-53F5-4C42-AD03-3D3FD4B1C8E1}" type="presParOf" srcId="{863CC83C-1264-D246-A12F-D02D6C92D4B1}" destId="{118AA270-F765-D046-A011-3140EBD02A32}" srcOrd="1" destOrd="0" presId="urn:microsoft.com/office/officeart/2005/8/layout/hierarchy2"/>
    <dgm:cxn modelId="{E23CF213-5042-4149-A5C5-6D8363BFB4E1}" type="presParOf" srcId="{4ADB4A3D-993C-F34B-ACF5-CFEACB79AA65}" destId="{DDCBA761-73EA-7349-BD22-50D491AA5A7F}" srcOrd="2" destOrd="0" presId="urn:microsoft.com/office/officeart/2005/8/layout/hierarchy2"/>
    <dgm:cxn modelId="{59C41536-E24E-6E41-97B0-F486F460227E}" type="presParOf" srcId="{DDCBA761-73EA-7349-BD22-50D491AA5A7F}" destId="{90513D39-F65E-EE4D-A8EC-5F14BBEAC7A6}" srcOrd="0" destOrd="0" presId="urn:microsoft.com/office/officeart/2005/8/layout/hierarchy2"/>
    <dgm:cxn modelId="{C62C0B9F-C375-9642-8D2A-A39584915BD5}" type="presParOf" srcId="{4ADB4A3D-993C-F34B-ACF5-CFEACB79AA65}" destId="{50726567-59C1-8A49-B9F8-182CB3F08FD1}" srcOrd="3" destOrd="0" presId="urn:microsoft.com/office/officeart/2005/8/layout/hierarchy2"/>
    <dgm:cxn modelId="{B039CEF2-8C92-8F4B-83FF-13CB145CF27F}" type="presParOf" srcId="{50726567-59C1-8A49-B9F8-182CB3F08FD1}" destId="{AB01895E-55C9-124C-AAB8-83C37BCE8C83}" srcOrd="0" destOrd="0" presId="urn:microsoft.com/office/officeart/2005/8/layout/hierarchy2"/>
    <dgm:cxn modelId="{0419129C-AA91-5D45-AF4D-E4A37DB26B89}" type="presParOf" srcId="{50726567-59C1-8A49-B9F8-182CB3F08FD1}" destId="{F1AD1E80-DE2C-3E4A-9658-C47CA306DC21}" srcOrd="1" destOrd="0" presId="urn:microsoft.com/office/officeart/2005/8/layout/hierarchy2"/>
    <dgm:cxn modelId="{6D8AC1F1-730D-7047-A9E2-A87A5A5B6922}" type="presParOf" srcId="{F1AD1E80-DE2C-3E4A-9658-C47CA306DC21}" destId="{2F4C8A8F-DFA8-C34E-9F92-C03131D17F9B}" srcOrd="0" destOrd="0" presId="urn:microsoft.com/office/officeart/2005/8/layout/hierarchy2"/>
    <dgm:cxn modelId="{9294C928-29B7-4B4D-AB81-AA1B735C02D2}" type="presParOf" srcId="{2F4C8A8F-DFA8-C34E-9F92-C03131D17F9B}" destId="{CBDF6884-97C0-B241-A178-A0B3F066807A}" srcOrd="0" destOrd="0" presId="urn:microsoft.com/office/officeart/2005/8/layout/hierarchy2"/>
    <dgm:cxn modelId="{F87644AB-9745-694B-92EF-67E70BA3E5CE}" type="presParOf" srcId="{F1AD1E80-DE2C-3E4A-9658-C47CA306DC21}" destId="{BFC13666-8719-5C41-B6DF-CB4F50026A0B}" srcOrd="1" destOrd="0" presId="urn:microsoft.com/office/officeart/2005/8/layout/hierarchy2"/>
    <dgm:cxn modelId="{433189B9-7003-5449-B67D-6552BD6E24FD}" type="presParOf" srcId="{BFC13666-8719-5C41-B6DF-CB4F50026A0B}" destId="{A3D468D9-8622-1F42-9BE8-1EB1F0EFF6E5}" srcOrd="0" destOrd="0" presId="urn:microsoft.com/office/officeart/2005/8/layout/hierarchy2"/>
    <dgm:cxn modelId="{15D3AAD2-00C9-BE4B-A2FE-0DFAC5BF4E7A}" type="presParOf" srcId="{BFC13666-8719-5C41-B6DF-CB4F50026A0B}" destId="{F9CA216D-2B11-6B41-A4F9-1B27F2F76941}" srcOrd="1" destOrd="0" presId="urn:microsoft.com/office/officeart/2005/8/layout/hierarchy2"/>
    <dgm:cxn modelId="{F7B4611D-2CA5-4647-8266-F9F8249FE8E4}" type="presParOf" srcId="{F1AD1E80-DE2C-3E4A-9658-C47CA306DC21}" destId="{718785E1-D2D1-4844-A7D7-C9B42F30AECF}" srcOrd="2" destOrd="0" presId="urn:microsoft.com/office/officeart/2005/8/layout/hierarchy2"/>
    <dgm:cxn modelId="{C9249E9B-CF4E-D345-993F-45DF63E35E4A}" type="presParOf" srcId="{718785E1-D2D1-4844-A7D7-C9B42F30AECF}" destId="{4FB0FE1A-CF89-D44D-A35E-A4909CE3099D}" srcOrd="0" destOrd="0" presId="urn:microsoft.com/office/officeart/2005/8/layout/hierarchy2"/>
    <dgm:cxn modelId="{0FFEC15F-3AD1-9F4D-B799-9EDCD6F74F04}" type="presParOf" srcId="{F1AD1E80-DE2C-3E4A-9658-C47CA306DC21}" destId="{F1C14DB5-A609-7446-B0E1-FFDA7D404366}" srcOrd="3" destOrd="0" presId="urn:microsoft.com/office/officeart/2005/8/layout/hierarchy2"/>
    <dgm:cxn modelId="{CEB6511F-E50E-0F44-AC1C-74099575EA57}" type="presParOf" srcId="{F1C14DB5-A609-7446-B0E1-FFDA7D404366}" destId="{ECF588A4-84CE-0B47-8600-8A90A8CC5097}" srcOrd="0" destOrd="0" presId="urn:microsoft.com/office/officeart/2005/8/layout/hierarchy2"/>
    <dgm:cxn modelId="{4270C03C-72D0-9748-AC73-1C24443326AE}" type="presParOf" srcId="{F1C14DB5-A609-7446-B0E1-FFDA7D404366}" destId="{5E7D4FF9-74E4-FB45-ACD9-D05ADBD94EC6}" srcOrd="1" destOrd="0" presId="urn:microsoft.com/office/officeart/2005/8/layout/hierarchy2"/>
    <dgm:cxn modelId="{77D70030-F07E-7F4E-9A35-E6FE9DF7B5E0}" type="presParOf" srcId="{F1AD1E80-DE2C-3E4A-9658-C47CA306DC21}" destId="{68627C8B-563D-DC4C-9EB2-558DC299668E}" srcOrd="4" destOrd="0" presId="urn:microsoft.com/office/officeart/2005/8/layout/hierarchy2"/>
    <dgm:cxn modelId="{52321C6E-EB83-9246-827B-50A2E64E5DF5}" type="presParOf" srcId="{68627C8B-563D-DC4C-9EB2-558DC299668E}" destId="{2D89C0E3-0705-4647-A63A-CBFE2A190D5A}" srcOrd="0" destOrd="0" presId="urn:microsoft.com/office/officeart/2005/8/layout/hierarchy2"/>
    <dgm:cxn modelId="{6C968590-715A-E744-83FD-6CDC42A3B126}" type="presParOf" srcId="{F1AD1E80-DE2C-3E4A-9658-C47CA306DC21}" destId="{F4ACF4C7-6574-EF40-A255-696AD5241667}" srcOrd="5" destOrd="0" presId="urn:microsoft.com/office/officeart/2005/8/layout/hierarchy2"/>
    <dgm:cxn modelId="{84452A8A-E06F-DF44-B0A5-EAF0799BE6B0}" type="presParOf" srcId="{F4ACF4C7-6574-EF40-A255-696AD5241667}" destId="{5DB029EF-7632-D147-9422-1A8E3DBAFA15}" srcOrd="0" destOrd="0" presId="urn:microsoft.com/office/officeart/2005/8/layout/hierarchy2"/>
    <dgm:cxn modelId="{DC8256B1-EA58-B342-88F3-6D78ED77C5D3}" type="presParOf" srcId="{F4ACF4C7-6574-EF40-A255-696AD5241667}" destId="{F15EDF96-A4BF-5C43-B30C-35BF45D2BA7F}" srcOrd="1" destOrd="0" presId="urn:microsoft.com/office/officeart/2005/8/layout/hierarchy2"/>
    <dgm:cxn modelId="{AD630C62-3C5B-234A-8491-5D57FE84D091}" type="presParOf" srcId="{F1AD1E80-DE2C-3E4A-9658-C47CA306DC21}" destId="{F896BB7F-3880-EC4E-8E33-8DCD730E45E4}" srcOrd="6" destOrd="0" presId="urn:microsoft.com/office/officeart/2005/8/layout/hierarchy2"/>
    <dgm:cxn modelId="{B7B8C7C0-651A-A647-A28F-45A9D90BB1D0}" type="presParOf" srcId="{F896BB7F-3880-EC4E-8E33-8DCD730E45E4}" destId="{5BE2F789-4B7D-F04B-BCDD-43847817DE71}" srcOrd="0" destOrd="0" presId="urn:microsoft.com/office/officeart/2005/8/layout/hierarchy2"/>
    <dgm:cxn modelId="{5E2ADE0E-BA36-B94E-9B88-3B65C3DD4FFC}" type="presParOf" srcId="{F1AD1E80-DE2C-3E4A-9658-C47CA306DC21}" destId="{9E0ADE72-749D-2E48-9DDE-F8135ACB2A25}" srcOrd="7" destOrd="0" presId="urn:microsoft.com/office/officeart/2005/8/layout/hierarchy2"/>
    <dgm:cxn modelId="{2880BC61-6510-7A4E-A288-38E3E77217E3}" type="presParOf" srcId="{9E0ADE72-749D-2E48-9DDE-F8135ACB2A25}" destId="{7F28ED50-A40D-904C-8971-A2603E5A4420}" srcOrd="0" destOrd="0" presId="urn:microsoft.com/office/officeart/2005/8/layout/hierarchy2"/>
    <dgm:cxn modelId="{0BBE5E6F-EB51-C140-AD72-297BA4F05585}" type="presParOf" srcId="{9E0ADE72-749D-2E48-9DDE-F8135ACB2A25}" destId="{4FE205AD-4CB4-8747-8C9A-C5F126455D39}" srcOrd="1" destOrd="0" presId="urn:microsoft.com/office/officeart/2005/8/layout/hierarchy2"/>
    <dgm:cxn modelId="{09C6E189-58CE-A748-8D31-4776E2DFC1D0}" type="presParOf" srcId="{4ADB4A3D-993C-F34B-ACF5-CFEACB79AA65}" destId="{C82EEC0D-EF15-D643-9AE5-CF0042E03050}" srcOrd="4" destOrd="0" presId="urn:microsoft.com/office/officeart/2005/8/layout/hierarchy2"/>
    <dgm:cxn modelId="{180525B7-4529-154E-B938-3737DDB5E8F6}" type="presParOf" srcId="{C82EEC0D-EF15-D643-9AE5-CF0042E03050}" destId="{99083285-4F4D-174C-84C4-49DCDB13A2CE}" srcOrd="0" destOrd="0" presId="urn:microsoft.com/office/officeart/2005/8/layout/hierarchy2"/>
    <dgm:cxn modelId="{DDFC774B-6CA6-6243-B4F7-BAFADA2D91AA}" type="presParOf" srcId="{4ADB4A3D-993C-F34B-ACF5-CFEACB79AA65}" destId="{FF6B104E-DBA6-A64A-AC07-5BCDBA50EFFD}" srcOrd="5" destOrd="0" presId="urn:microsoft.com/office/officeart/2005/8/layout/hierarchy2"/>
    <dgm:cxn modelId="{714C5FD3-F231-D640-B2F1-EB60148D7C4B}" type="presParOf" srcId="{FF6B104E-DBA6-A64A-AC07-5BCDBA50EFFD}" destId="{067A4E84-3A7C-5E4D-AFA5-340E3BF53CD8}" srcOrd="0" destOrd="0" presId="urn:microsoft.com/office/officeart/2005/8/layout/hierarchy2"/>
    <dgm:cxn modelId="{943504C0-02E5-A44E-B5F4-33756DCAD25B}" type="presParOf" srcId="{FF6B104E-DBA6-A64A-AC07-5BCDBA50EFFD}" destId="{27EA3352-02DC-2F4F-B948-E88EDB78ED45}" srcOrd="1" destOrd="0" presId="urn:microsoft.com/office/officeart/2005/8/layout/hierarchy2"/>
    <dgm:cxn modelId="{E20F1104-F53F-1946-BE32-02FD75398758}" type="presParOf" srcId="{27EA3352-02DC-2F4F-B948-E88EDB78ED45}" destId="{554CB832-061B-9B4F-BDEE-2338E9083162}" srcOrd="0" destOrd="0" presId="urn:microsoft.com/office/officeart/2005/8/layout/hierarchy2"/>
    <dgm:cxn modelId="{12733E37-3F58-9143-AB37-18AEE91D4931}" type="presParOf" srcId="{554CB832-061B-9B4F-BDEE-2338E9083162}" destId="{DAD4732F-88ED-7448-8CFA-4AEC07ECADA9}" srcOrd="0" destOrd="0" presId="urn:microsoft.com/office/officeart/2005/8/layout/hierarchy2"/>
    <dgm:cxn modelId="{C4804668-FC66-5241-BD8A-EEACB8404FF2}" type="presParOf" srcId="{27EA3352-02DC-2F4F-B948-E88EDB78ED45}" destId="{FA3832E7-84BE-474A-ADB8-280B8300FD6D}" srcOrd="1" destOrd="0" presId="urn:microsoft.com/office/officeart/2005/8/layout/hierarchy2"/>
    <dgm:cxn modelId="{69AA91A3-6F04-0E45-B97F-6E5095E5F5D9}" type="presParOf" srcId="{FA3832E7-84BE-474A-ADB8-280B8300FD6D}" destId="{89190399-D76C-7C40-9387-25FE44F5DB57}" srcOrd="0" destOrd="0" presId="urn:microsoft.com/office/officeart/2005/8/layout/hierarchy2"/>
    <dgm:cxn modelId="{7350CD9B-F43F-E446-9B65-17B04317FB05}" type="presParOf" srcId="{FA3832E7-84BE-474A-ADB8-280B8300FD6D}" destId="{8A106523-5B27-5B43-AA19-D45CF4F482A8}" srcOrd="1" destOrd="0" presId="urn:microsoft.com/office/officeart/2005/8/layout/hierarchy2"/>
    <dgm:cxn modelId="{DD0CB81E-AC73-174A-91C3-391A2ABA1829}" type="presParOf" srcId="{27EA3352-02DC-2F4F-B948-E88EDB78ED45}" destId="{E59C3F70-6FB5-1848-B33B-C7216183520D}" srcOrd="2" destOrd="0" presId="urn:microsoft.com/office/officeart/2005/8/layout/hierarchy2"/>
    <dgm:cxn modelId="{8190E383-C0AF-944E-8431-B93D8EAAD505}" type="presParOf" srcId="{E59C3F70-6FB5-1848-B33B-C7216183520D}" destId="{18BCF3F2-847C-3647-997A-858C26A116F7}" srcOrd="0" destOrd="0" presId="urn:microsoft.com/office/officeart/2005/8/layout/hierarchy2"/>
    <dgm:cxn modelId="{7F6F716A-F3E1-6A4A-839B-FB80EE5E45D5}" type="presParOf" srcId="{27EA3352-02DC-2F4F-B948-E88EDB78ED45}" destId="{860AF89C-9DAE-7A42-8C4A-47BFF663AB27}" srcOrd="3" destOrd="0" presId="urn:microsoft.com/office/officeart/2005/8/layout/hierarchy2"/>
    <dgm:cxn modelId="{1CB42B13-F422-EC45-82C3-44F5F08ED752}" type="presParOf" srcId="{860AF89C-9DAE-7A42-8C4A-47BFF663AB27}" destId="{A860D227-AF32-734E-97BC-C93BF07DC78F}" srcOrd="0" destOrd="0" presId="urn:microsoft.com/office/officeart/2005/8/layout/hierarchy2"/>
    <dgm:cxn modelId="{849B50A4-4B2E-A64F-B365-4E1AC35D3EC0}" type="presParOf" srcId="{860AF89C-9DAE-7A42-8C4A-47BFF663AB27}" destId="{794EAFF7-6943-5641-8A3A-AA4B901A1D24}" srcOrd="1" destOrd="0" presId="urn:microsoft.com/office/officeart/2005/8/layout/hierarchy2"/>
    <dgm:cxn modelId="{2FD69307-90FB-A945-945F-94661906C2F4}" type="presParOf" srcId="{4ADB4A3D-993C-F34B-ACF5-CFEACB79AA65}" destId="{F57FBAF2-E316-5D4E-8F1E-A7623A8D1C05}" srcOrd="6" destOrd="0" presId="urn:microsoft.com/office/officeart/2005/8/layout/hierarchy2"/>
    <dgm:cxn modelId="{62B51DCA-4388-8548-88CD-25B3C5952D90}" type="presParOf" srcId="{F57FBAF2-E316-5D4E-8F1E-A7623A8D1C05}" destId="{4467452F-F43C-594A-A9B3-FCC157E6E0FA}" srcOrd="0" destOrd="0" presId="urn:microsoft.com/office/officeart/2005/8/layout/hierarchy2"/>
    <dgm:cxn modelId="{8C14A181-8909-144D-8E92-D2599711BA96}" type="presParOf" srcId="{4ADB4A3D-993C-F34B-ACF5-CFEACB79AA65}" destId="{473A43E7-D199-724F-8E12-C065979DFACB}" srcOrd="7" destOrd="0" presId="urn:microsoft.com/office/officeart/2005/8/layout/hierarchy2"/>
    <dgm:cxn modelId="{4BB63EAE-EFB4-104A-8732-A09278685341}" type="presParOf" srcId="{473A43E7-D199-724F-8E12-C065979DFACB}" destId="{EA0DB610-5707-9244-B3B5-BEF51516E62E}" srcOrd="0" destOrd="0" presId="urn:microsoft.com/office/officeart/2005/8/layout/hierarchy2"/>
    <dgm:cxn modelId="{BD7F4E45-E03D-8D47-9D6E-F1499D137DD2}" type="presParOf" srcId="{473A43E7-D199-724F-8E12-C065979DFACB}" destId="{7E6C8524-1113-B84E-974F-A4DA7F6B54D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2DEBA-6758-6845-9BEF-21CE00613493}">
      <dsp:nvSpPr>
        <dsp:cNvPr id="0" name=""/>
        <dsp:cNvSpPr/>
      </dsp:nvSpPr>
      <dsp:spPr>
        <a:xfrm>
          <a:off x="709708" y="174036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app</a:t>
          </a:r>
          <a:endParaRPr lang="en-GB" sz="2000" kern="1200" dirty="0"/>
        </a:p>
      </dsp:txBody>
      <dsp:txXfrm>
        <a:off x="731855" y="1762507"/>
        <a:ext cx="1467984" cy="711845"/>
      </dsp:txXfrm>
    </dsp:sp>
    <dsp:sp modelId="{3DD5C676-9D9B-FA4B-BE63-2AEDCBD81FF5}">
      <dsp:nvSpPr>
        <dsp:cNvPr id="0" name=""/>
        <dsp:cNvSpPr/>
      </dsp:nvSpPr>
      <dsp:spPr>
        <a:xfrm rot="17350740">
          <a:off x="1603782" y="1232808"/>
          <a:ext cx="1841318" cy="32124"/>
        </a:xfrm>
        <a:custGeom>
          <a:avLst/>
          <a:gdLst/>
          <a:ahLst/>
          <a:cxnLst/>
          <a:rect l="0" t="0" r="0" b="0"/>
          <a:pathLst>
            <a:path>
              <a:moveTo>
                <a:pt x="0" y="16062"/>
              </a:moveTo>
              <a:lnTo>
                <a:pt x="1841318" y="1606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GB" sz="600" kern="1200"/>
        </a:p>
      </dsp:txBody>
      <dsp:txXfrm>
        <a:off x="2478409" y="1202837"/>
        <a:ext cx="92065" cy="92065"/>
      </dsp:txXfrm>
    </dsp:sp>
    <dsp:sp modelId="{F4D8C618-583F-6945-B975-2D55CEEF8BCE}">
      <dsp:nvSpPr>
        <dsp:cNvPr id="0" name=""/>
        <dsp:cNvSpPr/>
      </dsp:nvSpPr>
      <dsp:spPr>
        <a:xfrm>
          <a:off x="2826897" y="1241"/>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controllers</a:t>
          </a:r>
          <a:endParaRPr lang="en-GB" sz="2000" kern="1200" dirty="0"/>
        </a:p>
      </dsp:txBody>
      <dsp:txXfrm>
        <a:off x="2849044" y="23388"/>
        <a:ext cx="1467984" cy="711845"/>
      </dsp:txXfrm>
    </dsp:sp>
    <dsp:sp modelId="{656C2220-6417-2644-90AF-C9DA8E7A0EF1}">
      <dsp:nvSpPr>
        <dsp:cNvPr id="0" name=""/>
        <dsp:cNvSpPr/>
      </dsp:nvSpPr>
      <dsp:spPr>
        <a:xfrm>
          <a:off x="4339176" y="363248"/>
          <a:ext cx="604911" cy="32124"/>
        </a:xfrm>
        <a:custGeom>
          <a:avLst/>
          <a:gdLst/>
          <a:ahLst/>
          <a:cxnLst/>
          <a:rect l="0" t="0" r="0" b="0"/>
          <a:pathLst>
            <a:path>
              <a:moveTo>
                <a:pt x="0" y="16062"/>
              </a:moveTo>
              <a:lnTo>
                <a:pt x="604911"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26508" y="364187"/>
        <a:ext cx="30245" cy="30245"/>
      </dsp:txXfrm>
    </dsp:sp>
    <dsp:sp modelId="{5542A726-076A-AA43-A8F4-F859D27A0B99}">
      <dsp:nvSpPr>
        <dsp:cNvPr id="0" name=""/>
        <dsp:cNvSpPr/>
      </dsp:nvSpPr>
      <dsp:spPr>
        <a:xfrm>
          <a:off x="4944087" y="1241"/>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a:t>
          </a:r>
          <a:endParaRPr lang="en-GB" sz="2000" kern="1200" dirty="0"/>
        </a:p>
      </dsp:txBody>
      <dsp:txXfrm>
        <a:off x="4966234" y="23388"/>
        <a:ext cx="1467984" cy="711845"/>
      </dsp:txXfrm>
    </dsp:sp>
    <dsp:sp modelId="{DDCBA761-73EA-7349-BD22-50D491AA5A7F}">
      <dsp:nvSpPr>
        <dsp:cNvPr id="0" name=""/>
        <dsp:cNvSpPr/>
      </dsp:nvSpPr>
      <dsp:spPr>
        <a:xfrm>
          <a:off x="2221986" y="2102368"/>
          <a:ext cx="604911" cy="32124"/>
        </a:xfrm>
        <a:custGeom>
          <a:avLst/>
          <a:gdLst/>
          <a:ahLst/>
          <a:cxnLst/>
          <a:rect l="0" t="0" r="0" b="0"/>
          <a:pathLst>
            <a:path>
              <a:moveTo>
                <a:pt x="0" y="16062"/>
              </a:moveTo>
              <a:lnTo>
                <a:pt x="604911" y="1606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509319" y="2103307"/>
        <a:ext cx="30245" cy="30245"/>
      </dsp:txXfrm>
    </dsp:sp>
    <dsp:sp modelId="{AB01895E-55C9-124C-AAB8-83C37BCE8C83}">
      <dsp:nvSpPr>
        <dsp:cNvPr id="0" name=""/>
        <dsp:cNvSpPr/>
      </dsp:nvSpPr>
      <dsp:spPr>
        <a:xfrm>
          <a:off x="2826897" y="174036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service</a:t>
          </a:r>
          <a:endParaRPr lang="en-GB" sz="2000" kern="1200" dirty="0"/>
        </a:p>
      </dsp:txBody>
      <dsp:txXfrm>
        <a:off x="2849044" y="1762507"/>
        <a:ext cx="1467984" cy="711845"/>
      </dsp:txXfrm>
    </dsp:sp>
    <dsp:sp modelId="{2F4C8A8F-DFA8-C34E-9F92-C03131D17F9B}">
      <dsp:nvSpPr>
        <dsp:cNvPr id="0" name=""/>
        <dsp:cNvSpPr/>
      </dsp:nvSpPr>
      <dsp:spPr>
        <a:xfrm rot="18289469">
          <a:off x="4111996" y="1667588"/>
          <a:ext cx="1059269" cy="32124"/>
        </a:xfrm>
        <a:custGeom>
          <a:avLst/>
          <a:gdLst/>
          <a:ahLst/>
          <a:cxnLst/>
          <a:rect l="0" t="0" r="0" b="0"/>
          <a:pathLst>
            <a:path>
              <a:moveTo>
                <a:pt x="0" y="16062"/>
              </a:moveTo>
              <a:lnTo>
                <a:pt x="1059269"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15149" y="1657168"/>
        <a:ext cx="52963" cy="52963"/>
      </dsp:txXfrm>
    </dsp:sp>
    <dsp:sp modelId="{A3D468D9-8622-1F42-9BE8-1EB1F0EFF6E5}">
      <dsp:nvSpPr>
        <dsp:cNvPr id="0" name=""/>
        <dsp:cNvSpPr/>
      </dsp:nvSpPr>
      <dsp:spPr>
        <a:xfrm>
          <a:off x="4944087" y="870801"/>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err="1" smtClean="0"/>
            <a:t>MyService.js</a:t>
          </a:r>
          <a:endParaRPr lang="en-GB" sz="2000" kern="1200" dirty="0"/>
        </a:p>
      </dsp:txBody>
      <dsp:txXfrm>
        <a:off x="4966234" y="892948"/>
        <a:ext cx="1467984" cy="711845"/>
      </dsp:txXfrm>
    </dsp:sp>
    <dsp:sp modelId="{718785E1-D2D1-4844-A7D7-C9B42F30AECF}">
      <dsp:nvSpPr>
        <dsp:cNvPr id="0" name=""/>
        <dsp:cNvSpPr/>
      </dsp:nvSpPr>
      <dsp:spPr>
        <a:xfrm>
          <a:off x="4339176" y="2102368"/>
          <a:ext cx="604911" cy="32124"/>
        </a:xfrm>
        <a:custGeom>
          <a:avLst/>
          <a:gdLst/>
          <a:ahLst/>
          <a:cxnLst/>
          <a:rect l="0" t="0" r="0" b="0"/>
          <a:pathLst>
            <a:path>
              <a:moveTo>
                <a:pt x="0" y="16062"/>
              </a:moveTo>
              <a:lnTo>
                <a:pt x="604911"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26508" y="2103307"/>
        <a:ext cx="30245" cy="30245"/>
      </dsp:txXfrm>
    </dsp:sp>
    <dsp:sp modelId="{ECF588A4-84CE-0B47-8600-8A90A8CC5097}">
      <dsp:nvSpPr>
        <dsp:cNvPr id="0" name=""/>
        <dsp:cNvSpPr/>
      </dsp:nvSpPr>
      <dsp:spPr>
        <a:xfrm>
          <a:off x="4944087" y="174036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err="1" smtClean="0"/>
            <a:t>YourService.js</a:t>
          </a:r>
          <a:endParaRPr lang="en-GB" sz="2000" kern="1200" dirty="0" smtClean="0"/>
        </a:p>
      </dsp:txBody>
      <dsp:txXfrm>
        <a:off x="4966234" y="1762507"/>
        <a:ext cx="1467984" cy="711845"/>
      </dsp:txXfrm>
    </dsp:sp>
    <dsp:sp modelId="{68627C8B-563D-DC4C-9EB2-558DC299668E}">
      <dsp:nvSpPr>
        <dsp:cNvPr id="0" name=""/>
        <dsp:cNvSpPr/>
      </dsp:nvSpPr>
      <dsp:spPr>
        <a:xfrm rot="3310531">
          <a:off x="4111996" y="2537148"/>
          <a:ext cx="1059269" cy="32124"/>
        </a:xfrm>
        <a:custGeom>
          <a:avLst/>
          <a:gdLst/>
          <a:ahLst/>
          <a:cxnLst/>
          <a:rect l="0" t="0" r="0" b="0"/>
          <a:pathLst>
            <a:path>
              <a:moveTo>
                <a:pt x="0" y="16062"/>
              </a:moveTo>
              <a:lnTo>
                <a:pt x="1059269"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15149" y="2526728"/>
        <a:ext cx="52963" cy="52963"/>
      </dsp:txXfrm>
    </dsp:sp>
    <dsp:sp modelId="{5DB029EF-7632-D147-9422-1A8E3DBAFA15}">
      <dsp:nvSpPr>
        <dsp:cNvPr id="0" name=""/>
        <dsp:cNvSpPr/>
      </dsp:nvSpPr>
      <dsp:spPr>
        <a:xfrm>
          <a:off x="4944087" y="260992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err="1" smtClean="0"/>
            <a:t>TeaService.js</a:t>
          </a:r>
          <a:endParaRPr lang="en-GB" sz="2000" kern="1200" dirty="0" smtClean="0"/>
        </a:p>
      </dsp:txBody>
      <dsp:txXfrm>
        <a:off x="4966234" y="2632067"/>
        <a:ext cx="1467984" cy="711845"/>
      </dsp:txXfrm>
    </dsp:sp>
    <dsp:sp modelId="{C82EEC0D-EF15-D643-9AE5-CF0042E03050}">
      <dsp:nvSpPr>
        <dsp:cNvPr id="0" name=""/>
        <dsp:cNvSpPr/>
      </dsp:nvSpPr>
      <dsp:spPr>
        <a:xfrm rot="4249260">
          <a:off x="1603782" y="2971928"/>
          <a:ext cx="1841318" cy="32124"/>
        </a:xfrm>
        <a:custGeom>
          <a:avLst/>
          <a:gdLst/>
          <a:ahLst/>
          <a:cxnLst/>
          <a:rect l="0" t="0" r="0" b="0"/>
          <a:pathLst>
            <a:path>
              <a:moveTo>
                <a:pt x="0" y="16062"/>
              </a:moveTo>
              <a:lnTo>
                <a:pt x="1841318" y="1606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GB" sz="600" kern="1200"/>
        </a:p>
      </dsp:txBody>
      <dsp:txXfrm>
        <a:off x="2478409" y="2941957"/>
        <a:ext cx="92065" cy="92065"/>
      </dsp:txXfrm>
    </dsp:sp>
    <dsp:sp modelId="{067A4E84-3A7C-5E4D-AFA5-340E3BF53CD8}">
      <dsp:nvSpPr>
        <dsp:cNvPr id="0" name=""/>
        <dsp:cNvSpPr/>
      </dsp:nvSpPr>
      <dsp:spPr>
        <a:xfrm>
          <a:off x="2826897" y="347948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views</a:t>
          </a:r>
          <a:endParaRPr lang="en-GB" sz="2000" kern="1200" dirty="0"/>
        </a:p>
      </dsp:txBody>
      <dsp:txXfrm>
        <a:off x="2849044" y="3501627"/>
        <a:ext cx="1467984" cy="711845"/>
      </dsp:txXfrm>
    </dsp:sp>
    <dsp:sp modelId="{E8FA5396-77E3-B046-9BC5-1F92707BEB3D}">
      <dsp:nvSpPr>
        <dsp:cNvPr id="0" name=""/>
        <dsp:cNvSpPr/>
      </dsp:nvSpPr>
      <dsp:spPr>
        <a:xfrm>
          <a:off x="4339176" y="3841488"/>
          <a:ext cx="604911" cy="32124"/>
        </a:xfrm>
        <a:custGeom>
          <a:avLst/>
          <a:gdLst/>
          <a:ahLst/>
          <a:cxnLst/>
          <a:rect l="0" t="0" r="0" b="0"/>
          <a:pathLst>
            <a:path>
              <a:moveTo>
                <a:pt x="0" y="16062"/>
              </a:moveTo>
              <a:lnTo>
                <a:pt x="604911"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26508" y="3842427"/>
        <a:ext cx="30245" cy="30245"/>
      </dsp:txXfrm>
    </dsp:sp>
    <dsp:sp modelId="{66020906-0C55-C543-B075-B36C9422707B}">
      <dsp:nvSpPr>
        <dsp:cNvPr id="0" name=""/>
        <dsp:cNvSpPr/>
      </dsp:nvSpPr>
      <dsp:spPr>
        <a:xfrm>
          <a:off x="4944087" y="347948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a:t>
          </a:r>
          <a:endParaRPr lang="en-GB" sz="2000" kern="1200" dirty="0"/>
        </a:p>
      </dsp:txBody>
      <dsp:txXfrm>
        <a:off x="4966234" y="3501627"/>
        <a:ext cx="1467984" cy="711845"/>
      </dsp:txXfrm>
    </dsp:sp>
    <dsp:sp modelId="{760BA4C1-5848-2D48-B893-22AD578B8A8F}">
      <dsp:nvSpPr>
        <dsp:cNvPr id="0" name=""/>
        <dsp:cNvSpPr/>
      </dsp:nvSpPr>
      <dsp:spPr>
        <a:xfrm>
          <a:off x="709708" y="260992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test</a:t>
          </a:r>
          <a:endParaRPr lang="en-GB" sz="2000" kern="1200" dirty="0"/>
        </a:p>
      </dsp:txBody>
      <dsp:txXfrm>
        <a:off x="731855" y="2632067"/>
        <a:ext cx="1467984" cy="711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2DEBA-6758-6845-9BEF-21CE00613493}">
      <dsp:nvSpPr>
        <dsp:cNvPr id="0" name=""/>
        <dsp:cNvSpPr/>
      </dsp:nvSpPr>
      <dsp:spPr>
        <a:xfrm>
          <a:off x="709708" y="174036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app</a:t>
          </a:r>
          <a:endParaRPr lang="en-GB" sz="2000" kern="1200" dirty="0"/>
        </a:p>
      </dsp:txBody>
      <dsp:txXfrm>
        <a:off x="731855" y="1762507"/>
        <a:ext cx="1467984" cy="711845"/>
      </dsp:txXfrm>
    </dsp:sp>
    <dsp:sp modelId="{3DD5C676-9D9B-FA4B-BE63-2AEDCBD81FF5}">
      <dsp:nvSpPr>
        <dsp:cNvPr id="0" name=""/>
        <dsp:cNvSpPr/>
      </dsp:nvSpPr>
      <dsp:spPr>
        <a:xfrm rot="17350740">
          <a:off x="1603782" y="1232808"/>
          <a:ext cx="1841318" cy="32124"/>
        </a:xfrm>
        <a:custGeom>
          <a:avLst/>
          <a:gdLst/>
          <a:ahLst/>
          <a:cxnLst/>
          <a:rect l="0" t="0" r="0" b="0"/>
          <a:pathLst>
            <a:path>
              <a:moveTo>
                <a:pt x="0" y="16062"/>
              </a:moveTo>
              <a:lnTo>
                <a:pt x="1841318" y="1606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GB" sz="600" kern="1200"/>
        </a:p>
      </dsp:txBody>
      <dsp:txXfrm>
        <a:off x="2478409" y="1202837"/>
        <a:ext cx="92065" cy="92065"/>
      </dsp:txXfrm>
    </dsp:sp>
    <dsp:sp modelId="{F4D8C618-583F-6945-B975-2D55CEEF8BCE}">
      <dsp:nvSpPr>
        <dsp:cNvPr id="0" name=""/>
        <dsp:cNvSpPr/>
      </dsp:nvSpPr>
      <dsp:spPr>
        <a:xfrm>
          <a:off x="2826897" y="1241"/>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controllers</a:t>
          </a:r>
          <a:endParaRPr lang="en-GB" sz="2000" kern="1200" dirty="0"/>
        </a:p>
      </dsp:txBody>
      <dsp:txXfrm>
        <a:off x="2849044" y="23388"/>
        <a:ext cx="1467984" cy="711845"/>
      </dsp:txXfrm>
    </dsp:sp>
    <dsp:sp modelId="{656C2220-6417-2644-90AF-C9DA8E7A0EF1}">
      <dsp:nvSpPr>
        <dsp:cNvPr id="0" name=""/>
        <dsp:cNvSpPr/>
      </dsp:nvSpPr>
      <dsp:spPr>
        <a:xfrm>
          <a:off x="4339176" y="363248"/>
          <a:ext cx="604911" cy="32124"/>
        </a:xfrm>
        <a:custGeom>
          <a:avLst/>
          <a:gdLst/>
          <a:ahLst/>
          <a:cxnLst/>
          <a:rect l="0" t="0" r="0" b="0"/>
          <a:pathLst>
            <a:path>
              <a:moveTo>
                <a:pt x="0" y="16062"/>
              </a:moveTo>
              <a:lnTo>
                <a:pt x="604911"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26508" y="364187"/>
        <a:ext cx="30245" cy="30245"/>
      </dsp:txXfrm>
    </dsp:sp>
    <dsp:sp modelId="{5542A726-076A-AA43-A8F4-F859D27A0B99}">
      <dsp:nvSpPr>
        <dsp:cNvPr id="0" name=""/>
        <dsp:cNvSpPr/>
      </dsp:nvSpPr>
      <dsp:spPr>
        <a:xfrm>
          <a:off x="4944087" y="1241"/>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a:t>
          </a:r>
          <a:endParaRPr lang="en-GB" sz="2000" kern="1200" dirty="0"/>
        </a:p>
      </dsp:txBody>
      <dsp:txXfrm>
        <a:off x="4966234" y="23388"/>
        <a:ext cx="1467984" cy="711845"/>
      </dsp:txXfrm>
    </dsp:sp>
    <dsp:sp modelId="{DDCBA761-73EA-7349-BD22-50D491AA5A7F}">
      <dsp:nvSpPr>
        <dsp:cNvPr id="0" name=""/>
        <dsp:cNvSpPr/>
      </dsp:nvSpPr>
      <dsp:spPr>
        <a:xfrm>
          <a:off x="2221986" y="2102368"/>
          <a:ext cx="604911" cy="32124"/>
        </a:xfrm>
        <a:custGeom>
          <a:avLst/>
          <a:gdLst/>
          <a:ahLst/>
          <a:cxnLst/>
          <a:rect l="0" t="0" r="0" b="0"/>
          <a:pathLst>
            <a:path>
              <a:moveTo>
                <a:pt x="0" y="16062"/>
              </a:moveTo>
              <a:lnTo>
                <a:pt x="604911" y="1606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2509319" y="2103307"/>
        <a:ext cx="30245" cy="30245"/>
      </dsp:txXfrm>
    </dsp:sp>
    <dsp:sp modelId="{AB01895E-55C9-124C-AAB8-83C37BCE8C83}">
      <dsp:nvSpPr>
        <dsp:cNvPr id="0" name=""/>
        <dsp:cNvSpPr/>
      </dsp:nvSpPr>
      <dsp:spPr>
        <a:xfrm>
          <a:off x="2826897" y="174036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service</a:t>
          </a:r>
          <a:endParaRPr lang="en-GB" sz="2000" kern="1200" dirty="0"/>
        </a:p>
      </dsp:txBody>
      <dsp:txXfrm>
        <a:off x="2849044" y="1762507"/>
        <a:ext cx="1467984" cy="711845"/>
      </dsp:txXfrm>
    </dsp:sp>
    <dsp:sp modelId="{2F4C8A8F-DFA8-C34E-9F92-C03131D17F9B}">
      <dsp:nvSpPr>
        <dsp:cNvPr id="0" name=""/>
        <dsp:cNvSpPr/>
      </dsp:nvSpPr>
      <dsp:spPr>
        <a:xfrm rot="18289469">
          <a:off x="4111996" y="1667588"/>
          <a:ext cx="1059269" cy="32124"/>
        </a:xfrm>
        <a:custGeom>
          <a:avLst/>
          <a:gdLst/>
          <a:ahLst/>
          <a:cxnLst/>
          <a:rect l="0" t="0" r="0" b="0"/>
          <a:pathLst>
            <a:path>
              <a:moveTo>
                <a:pt x="0" y="16062"/>
              </a:moveTo>
              <a:lnTo>
                <a:pt x="1059269"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15149" y="1657168"/>
        <a:ext cx="52963" cy="52963"/>
      </dsp:txXfrm>
    </dsp:sp>
    <dsp:sp modelId="{A3D468D9-8622-1F42-9BE8-1EB1F0EFF6E5}">
      <dsp:nvSpPr>
        <dsp:cNvPr id="0" name=""/>
        <dsp:cNvSpPr/>
      </dsp:nvSpPr>
      <dsp:spPr>
        <a:xfrm>
          <a:off x="4944087" y="870801"/>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smtClean="0"/>
            <a:t>MyService.js</a:t>
          </a:r>
          <a:endParaRPr lang="en-GB" sz="2000" kern="1200" dirty="0"/>
        </a:p>
      </dsp:txBody>
      <dsp:txXfrm>
        <a:off x="4966234" y="892948"/>
        <a:ext cx="1467984" cy="711845"/>
      </dsp:txXfrm>
    </dsp:sp>
    <dsp:sp modelId="{718785E1-D2D1-4844-A7D7-C9B42F30AECF}">
      <dsp:nvSpPr>
        <dsp:cNvPr id="0" name=""/>
        <dsp:cNvSpPr/>
      </dsp:nvSpPr>
      <dsp:spPr>
        <a:xfrm>
          <a:off x="4339176" y="2102368"/>
          <a:ext cx="604911" cy="32124"/>
        </a:xfrm>
        <a:custGeom>
          <a:avLst/>
          <a:gdLst/>
          <a:ahLst/>
          <a:cxnLst/>
          <a:rect l="0" t="0" r="0" b="0"/>
          <a:pathLst>
            <a:path>
              <a:moveTo>
                <a:pt x="0" y="16062"/>
              </a:moveTo>
              <a:lnTo>
                <a:pt x="604911"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26508" y="2103307"/>
        <a:ext cx="30245" cy="30245"/>
      </dsp:txXfrm>
    </dsp:sp>
    <dsp:sp modelId="{ECF588A4-84CE-0B47-8600-8A90A8CC5097}">
      <dsp:nvSpPr>
        <dsp:cNvPr id="0" name=""/>
        <dsp:cNvSpPr/>
      </dsp:nvSpPr>
      <dsp:spPr>
        <a:xfrm>
          <a:off x="4944087" y="174036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err="1" smtClean="0"/>
            <a:t>YourService.js</a:t>
          </a:r>
          <a:endParaRPr lang="en-GB" sz="2000" kern="1200" dirty="0" smtClean="0"/>
        </a:p>
      </dsp:txBody>
      <dsp:txXfrm>
        <a:off x="4966234" y="1762507"/>
        <a:ext cx="1467984" cy="711845"/>
      </dsp:txXfrm>
    </dsp:sp>
    <dsp:sp modelId="{68627C8B-563D-DC4C-9EB2-558DC299668E}">
      <dsp:nvSpPr>
        <dsp:cNvPr id="0" name=""/>
        <dsp:cNvSpPr/>
      </dsp:nvSpPr>
      <dsp:spPr>
        <a:xfrm rot="3310531">
          <a:off x="4111996" y="2537148"/>
          <a:ext cx="1059269" cy="32124"/>
        </a:xfrm>
        <a:custGeom>
          <a:avLst/>
          <a:gdLst/>
          <a:ahLst/>
          <a:cxnLst/>
          <a:rect l="0" t="0" r="0" b="0"/>
          <a:pathLst>
            <a:path>
              <a:moveTo>
                <a:pt x="0" y="16062"/>
              </a:moveTo>
              <a:lnTo>
                <a:pt x="1059269"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15149" y="2526728"/>
        <a:ext cx="52963" cy="52963"/>
      </dsp:txXfrm>
    </dsp:sp>
    <dsp:sp modelId="{5DB029EF-7632-D147-9422-1A8E3DBAFA15}">
      <dsp:nvSpPr>
        <dsp:cNvPr id="0" name=""/>
        <dsp:cNvSpPr/>
      </dsp:nvSpPr>
      <dsp:spPr>
        <a:xfrm>
          <a:off x="4944087" y="260992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err="1" smtClean="0"/>
            <a:t>TeaService.js</a:t>
          </a:r>
          <a:endParaRPr lang="en-GB" sz="2000" kern="1200" dirty="0" smtClean="0"/>
        </a:p>
      </dsp:txBody>
      <dsp:txXfrm>
        <a:off x="4966234" y="2632067"/>
        <a:ext cx="1467984" cy="711845"/>
      </dsp:txXfrm>
    </dsp:sp>
    <dsp:sp modelId="{C82EEC0D-EF15-D643-9AE5-CF0042E03050}">
      <dsp:nvSpPr>
        <dsp:cNvPr id="0" name=""/>
        <dsp:cNvSpPr/>
      </dsp:nvSpPr>
      <dsp:spPr>
        <a:xfrm rot="4249260">
          <a:off x="1603782" y="2971928"/>
          <a:ext cx="1841318" cy="32124"/>
        </a:xfrm>
        <a:custGeom>
          <a:avLst/>
          <a:gdLst/>
          <a:ahLst/>
          <a:cxnLst/>
          <a:rect l="0" t="0" r="0" b="0"/>
          <a:pathLst>
            <a:path>
              <a:moveTo>
                <a:pt x="0" y="16062"/>
              </a:moveTo>
              <a:lnTo>
                <a:pt x="1841318" y="1606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GB" sz="600" kern="1200"/>
        </a:p>
      </dsp:txBody>
      <dsp:txXfrm>
        <a:off x="2478409" y="2941957"/>
        <a:ext cx="92065" cy="92065"/>
      </dsp:txXfrm>
    </dsp:sp>
    <dsp:sp modelId="{067A4E84-3A7C-5E4D-AFA5-340E3BF53CD8}">
      <dsp:nvSpPr>
        <dsp:cNvPr id="0" name=""/>
        <dsp:cNvSpPr/>
      </dsp:nvSpPr>
      <dsp:spPr>
        <a:xfrm>
          <a:off x="2826897" y="347948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views</a:t>
          </a:r>
          <a:endParaRPr lang="en-GB" sz="2000" kern="1200" dirty="0"/>
        </a:p>
      </dsp:txBody>
      <dsp:txXfrm>
        <a:off x="2849044" y="3501627"/>
        <a:ext cx="1467984" cy="711845"/>
      </dsp:txXfrm>
    </dsp:sp>
    <dsp:sp modelId="{E8FA5396-77E3-B046-9BC5-1F92707BEB3D}">
      <dsp:nvSpPr>
        <dsp:cNvPr id="0" name=""/>
        <dsp:cNvSpPr/>
      </dsp:nvSpPr>
      <dsp:spPr>
        <a:xfrm>
          <a:off x="4339176" y="3841488"/>
          <a:ext cx="604911" cy="32124"/>
        </a:xfrm>
        <a:custGeom>
          <a:avLst/>
          <a:gdLst/>
          <a:ahLst/>
          <a:cxnLst/>
          <a:rect l="0" t="0" r="0" b="0"/>
          <a:pathLst>
            <a:path>
              <a:moveTo>
                <a:pt x="0" y="16062"/>
              </a:moveTo>
              <a:lnTo>
                <a:pt x="604911" y="1606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4626508" y="3842427"/>
        <a:ext cx="30245" cy="30245"/>
      </dsp:txXfrm>
    </dsp:sp>
    <dsp:sp modelId="{66020906-0C55-C543-B075-B36C9422707B}">
      <dsp:nvSpPr>
        <dsp:cNvPr id="0" name=""/>
        <dsp:cNvSpPr/>
      </dsp:nvSpPr>
      <dsp:spPr>
        <a:xfrm>
          <a:off x="4944087" y="347948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a:t>
          </a:r>
          <a:endParaRPr lang="en-GB" sz="2000" kern="1200" dirty="0"/>
        </a:p>
      </dsp:txBody>
      <dsp:txXfrm>
        <a:off x="4966234" y="3501627"/>
        <a:ext cx="1467984" cy="711845"/>
      </dsp:txXfrm>
    </dsp:sp>
    <dsp:sp modelId="{760BA4C1-5848-2D48-B893-22AD578B8A8F}">
      <dsp:nvSpPr>
        <dsp:cNvPr id="0" name=""/>
        <dsp:cNvSpPr/>
      </dsp:nvSpPr>
      <dsp:spPr>
        <a:xfrm>
          <a:off x="709708" y="2609920"/>
          <a:ext cx="1512278" cy="75613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test</a:t>
          </a:r>
          <a:endParaRPr lang="en-GB" sz="2000" kern="1200" dirty="0"/>
        </a:p>
      </dsp:txBody>
      <dsp:txXfrm>
        <a:off x="731855" y="2632067"/>
        <a:ext cx="1467984" cy="7118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2DEBA-6758-6845-9BEF-21CE00613493}">
      <dsp:nvSpPr>
        <dsp:cNvPr id="0" name=""/>
        <dsp:cNvSpPr/>
      </dsp:nvSpPr>
      <dsp:spPr>
        <a:xfrm>
          <a:off x="3225" y="2240441"/>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err="1" smtClean="0"/>
            <a:t>src</a:t>
          </a:r>
          <a:endParaRPr lang="en-GB" sz="2000" kern="1200" dirty="0"/>
        </a:p>
      </dsp:txBody>
      <dsp:txXfrm>
        <a:off x="21806" y="2259022"/>
        <a:ext cx="1231649" cy="597243"/>
      </dsp:txXfrm>
    </dsp:sp>
    <dsp:sp modelId="{3DD5C676-9D9B-FA4B-BE63-2AEDCBD81FF5}">
      <dsp:nvSpPr>
        <dsp:cNvPr id="0" name=""/>
        <dsp:cNvSpPr/>
      </dsp:nvSpPr>
      <dsp:spPr>
        <a:xfrm rot="17132988">
          <a:off x="579193" y="1633667"/>
          <a:ext cx="1893212" cy="24038"/>
        </a:xfrm>
        <a:custGeom>
          <a:avLst/>
          <a:gdLst/>
          <a:ahLst/>
          <a:cxnLst/>
          <a:rect l="0" t="0" r="0" b="0"/>
          <a:pathLst>
            <a:path>
              <a:moveTo>
                <a:pt x="0" y="12019"/>
              </a:moveTo>
              <a:lnTo>
                <a:pt x="1893212"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GB" sz="600" kern="1200"/>
        </a:p>
      </dsp:txBody>
      <dsp:txXfrm>
        <a:off x="1478469" y="1598355"/>
        <a:ext cx="94660" cy="94660"/>
      </dsp:txXfrm>
    </dsp:sp>
    <dsp:sp modelId="{F4D8C618-583F-6945-B975-2D55CEEF8BCE}">
      <dsp:nvSpPr>
        <dsp:cNvPr id="0" name=""/>
        <dsp:cNvSpPr/>
      </dsp:nvSpPr>
      <dsp:spPr>
        <a:xfrm>
          <a:off x="1779562" y="416524"/>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err="1" smtClean="0"/>
            <a:t>jslib</a:t>
          </a:r>
          <a:endParaRPr lang="en-GB" sz="2000" kern="1200" dirty="0"/>
        </a:p>
      </dsp:txBody>
      <dsp:txXfrm>
        <a:off x="1798143" y="435105"/>
        <a:ext cx="1231649" cy="597243"/>
      </dsp:txXfrm>
    </dsp:sp>
    <dsp:sp modelId="{DDCBA761-73EA-7349-BD22-50D491AA5A7F}">
      <dsp:nvSpPr>
        <dsp:cNvPr id="0" name=""/>
        <dsp:cNvSpPr/>
      </dsp:nvSpPr>
      <dsp:spPr>
        <a:xfrm rot="17692822">
          <a:off x="922645" y="1998450"/>
          <a:ext cx="1206310" cy="24038"/>
        </a:xfrm>
        <a:custGeom>
          <a:avLst/>
          <a:gdLst/>
          <a:ahLst/>
          <a:cxnLst/>
          <a:rect l="0" t="0" r="0" b="0"/>
          <a:pathLst>
            <a:path>
              <a:moveTo>
                <a:pt x="0" y="12019"/>
              </a:moveTo>
              <a:lnTo>
                <a:pt x="1206310"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495642" y="1980311"/>
        <a:ext cx="60315" cy="60315"/>
      </dsp:txXfrm>
    </dsp:sp>
    <dsp:sp modelId="{AB01895E-55C9-124C-AAB8-83C37BCE8C83}">
      <dsp:nvSpPr>
        <dsp:cNvPr id="0" name=""/>
        <dsp:cNvSpPr/>
      </dsp:nvSpPr>
      <dsp:spPr>
        <a:xfrm>
          <a:off x="1779562" y="1146091"/>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t>module1</a:t>
          </a:r>
          <a:endParaRPr lang="en-GB" sz="2000" b="1" kern="1200" dirty="0"/>
        </a:p>
      </dsp:txBody>
      <dsp:txXfrm>
        <a:off x="1798143" y="1164672"/>
        <a:ext cx="1231649" cy="597243"/>
      </dsp:txXfrm>
    </dsp:sp>
    <dsp:sp modelId="{2F4C8A8F-DFA8-C34E-9F92-C03131D17F9B}">
      <dsp:nvSpPr>
        <dsp:cNvPr id="0" name=""/>
        <dsp:cNvSpPr/>
      </dsp:nvSpPr>
      <dsp:spPr>
        <a:xfrm rot="17692822">
          <a:off x="2698981" y="904100"/>
          <a:ext cx="1206310" cy="24038"/>
        </a:xfrm>
        <a:custGeom>
          <a:avLst/>
          <a:gdLst/>
          <a:ahLst/>
          <a:cxnLst/>
          <a:rect l="0" t="0" r="0" b="0"/>
          <a:pathLst>
            <a:path>
              <a:moveTo>
                <a:pt x="0" y="12019"/>
              </a:moveTo>
              <a:lnTo>
                <a:pt x="1206310"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271979" y="885961"/>
        <a:ext cx="60315" cy="60315"/>
      </dsp:txXfrm>
    </dsp:sp>
    <dsp:sp modelId="{A3D468D9-8622-1F42-9BE8-1EB1F0EFF6E5}">
      <dsp:nvSpPr>
        <dsp:cNvPr id="0" name=""/>
        <dsp:cNvSpPr/>
      </dsp:nvSpPr>
      <dsp:spPr>
        <a:xfrm>
          <a:off x="3555899" y="51741"/>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&lt;</a:t>
          </a:r>
          <a:r>
            <a:rPr lang="en-GB" sz="2000" b="1" kern="1200" dirty="0" smtClean="0"/>
            <a:t>code</a:t>
          </a:r>
          <a:r>
            <a:rPr lang="en-GB" sz="2000" kern="1200" dirty="0" smtClean="0"/>
            <a:t>&gt;</a:t>
          </a:r>
          <a:br>
            <a:rPr lang="en-GB" sz="2000" kern="1200" dirty="0" smtClean="0"/>
          </a:br>
          <a:r>
            <a:rPr lang="en-GB" sz="2000" kern="1200" dirty="0" smtClean="0"/>
            <a:t>JS, HTML</a:t>
          </a:r>
          <a:endParaRPr lang="en-GB" sz="2000" kern="1200" dirty="0"/>
        </a:p>
      </dsp:txBody>
      <dsp:txXfrm>
        <a:off x="3574480" y="70322"/>
        <a:ext cx="1231649" cy="597243"/>
      </dsp:txXfrm>
    </dsp:sp>
    <dsp:sp modelId="{718785E1-D2D1-4844-A7D7-C9B42F30AECF}">
      <dsp:nvSpPr>
        <dsp:cNvPr id="0" name=""/>
        <dsp:cNvSpPr/>
      </dsp:nvSpPr>
      <dsp:spPr>
        <a:xfrm rot="19457599">
          <a:off x="2989627" y="1268883"/>
          <a:ext cx="625018" cy="24038"/>
        </a:xfrm>
        <a:custGeom>
          <a:avLst/>
          <a:gdLst/>
          <a:ahLst/>
          <a:cxnLst/>
          <a:rect l="0" t="0" r="0" b="0"/>
          <a:pathLst>
            <a:path>
              <a:moveTo>
                <a:pt x="0" y="12019"/>
              </a:moveTo>
              <a:lnTo>
                <a:pt x="625018"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286511" y="1265277"/>
        <a:ext cx="31250" cy="31250"/>
      </dsp:txXfrm>
    </dsp:sp>
    <dsp:sp modelId="{ECF588A4-84CE-0B47-8600-8A90A8CC5097}">
      <dsp:nvSpPr>
        <dsp:cNvPr id="0" name=""/>
        <dsp:cNvSpPr/>
      </dsp:nvSpPr>
      <dsp:spPr>
        <a:xfrm>
          <a:off x="3555899" y="781308"/>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sass</a:t>
          </a:r>
        </a:p>
      </dsp:txBody>
      <dsp:txXfrm>
        <a:off x="3574480" y="799889"/>
        <a:ext cx="1231649" cy="597243"/>
      </dsp:txXfrm>
    </dsp:sp>
    <dsp:sp modelId="{68627C8B-563D-DC4C-9EB2-558DC299668E}">
      <dsp:nvSpPr>
        <dsp:cNvPr id="0" name=""/>
        <dsp:cNvSpPr/>
      </dsp:nvSpPr>
      <dsp:spPr>
        <a:xfrm rot="2142401">
          <a:off x="2989627" y="1633667"/>
          <a:ext cx="625018" cy="24038"/>
        </a:xfrm>
        <a:custGeom>
          <a:avLst/>
          <a:gdLst/>
          <a:ahLst/>
          <a:cxnLst/>
          <a:rect l="0" t="0" r="0" b="0"/>
          <a:pathLst>
            <a:path>
              <a:moveTo>
                <a:pt x="0" y="12019"/>
              </a:moveTo>
              <a:lnTo>
                <a:pt x="625018"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286511" y="1630060"/>
        <a:ext cx="31250" cy="31250"/>
      </dsp:txXfrm>
    </dsp:sp>
    <dsp:sp modelId="{5DB029EF-7632-D147-9422-1A8E3DBAFA15}">
      <dsp:nvSpPr>
        <dsp:cNvPr id="0" name=""/>
        <dsp:cNvSpPr/>
      </dsp:nvSpPr>
      <dsp:spPr>
        <a:xfrm>
          <a:off x="3555899" y="1510874"/>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t>test</a:t>
          </a:r>
        </a:p>
      </dsp:txBody>
      <dsp:txXfrm>
        <a:off x="3574480" y="1529455"/>
        <a:ext cx="1231649" cy="597243"/>
      </dsp:txXfrm>
    </dsp:sp>
    <dsp:sp modelId="{F896BB7F-3880-EC4E-8E33-8DCD730E45E4}">
      <dsp:nvSpPr>
        <dsp:cNvPr id="0" name=""/>
        <dsp:cNvSpPr/>
      </dsp:nvSpPr>
      <dsp:spPr>
        <a:xfrm rot="3907178">
          <a:off x="2698981" y="1998450"/>
          <a:ext cx="1206310" cy="24038"/>
        </a:xfrm>
        <a:custGeom>
          <a:avLst/>
          <a:gdLst/>
          <a:ahLst/>
          <a:cxnLst/>
          <a:rect l="0" t="0" r="0" b="0"/>
          <a:pathLst>
            <a:path>
              <a:moveTo>
                <a:pt x="0" y="12019"/>
              </a:moveTo>
              <a:lnTo>
                <a:pt x="1206310"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271979" y="1980311"/>
        <a:ext cx="60315" cy="60315"/>
      </dsp:txXfrm>
    </dsp:sp>
    <dsp:sp modelId="{7F28ED50-A40D-904C-8971-A2603E5A4420}">
      <dsp:nvSpPr>
        <dsp:cNvPr id="0" name=""/>
        <dsp:cNvSpPr/>
      </dsp:nvSpPr>
      <dsp:spPr>
        <a:xfrm>
          <a:off x="3555899" y="2240441"/>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templates</a:t>
          </a:r>
        </a:p>
      </dsp:txBody>
      <dsp:txXfrm>
        <a:off x="3574480" y="2259022"/>
        <a:ext cx="1231649" cy="597243"/>
      </dsp:txXfrm>
    </dsp:sp>
    <dsp:sp modelId="{C82EEC0D-EF15-D643-9AE5-CF0042E03050}">
      <dsp:nvSpPr>
        <dsp:cNvPr id="0" name=""/>
        <dsp:cNvSpPr/>
      </dsp:nvSpPr>
      <dsp:spPr>
        <a:xfrm rot="3907178">
          <a:off x="922645" y="3092800"/>
          <a:ext cx="1206310" cy="24038"/>
        </a:xfrm>
        <a:custGeom>
          <a:avLst/>
          <a:gdLst/>
          <a:ahLst/>
          <a:cxnLst/>
          <a:rect l="0" t="0" r="0" b="0"/>
          <a:pathLst>
            <a:path>
              <a:moveTo>
                <a:pt x="0" y="12019"/>
              </a:moveTo>
              <a:lnTo>
                <a:pt x="1206310"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1495642" y="3074662"/>
        <a:ext cx="60315" cy="60315"/>
      </dsp:txXfrm>
    </dsp:sp>
    <dsp:sp modelId="{067A4E84-3A7C-5E4D-AFA5-340E3BF53CD8}">
      <dsp:nvSpPr>
        <dsp:cNvPr id="0" name=""/>
        <dsp:cNvSpPr/>
      </dsp:nvSpPr>
      <dsp:spPr>
        <a:xfrm>
          <a:off x="1779562" y="3334792"/>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t>module2</a:t>
          </a:r>
          <a:endParaRPr lang="en-GB" sz="2000" b="1" kern="1200" dirty="0"/>
        </a:p>
      </dsp:txBody>
      <dsp:txXfrm>
        <a:off x="1798143" y="3353373"/>
        <a:ext cx="1231649" cy="597243"/>
      </dsp:txXfrm>
    </dsp:sp>
    <dsp:sp modelId="{554CB832-061B-9B4F-BDEE-2338E9083162}">
      <dsp:nvSpPr>
        <dsp:cNvPr id="0" name=""/>
        <dsp:cNvSpPr/>
      </dsp:nvSpPr>
      <dsp:spPr>
        <a:xfrm rot="20076799">
          <a:off x="3021250" y="3519552"/>
          <a:ext cx="561772" cy="24038"/>
        </a:xfrm>
        <a:custGeom>
          <a:avLst/>
          <a:gdLst/>
          <a:ahLst/>
          <a:cxnLst/>
          <a:rect l="0" t="0" r="0" b="0"/>
          <a:pathLst>
            <a:path>
              <a:moveTo>
                <a:pt x="0" y="12019"/>
              </a:moveTo>
              <a:lnTo>
                <a:pt x="561772"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288092" y="3517527"/>
        <a:ext cx="28088" cy="28088"/>
      </dsp:txXfrm>
    </dsp:sp>
    <dsp:sp modelId="{89190399-D76C-7C40-9387-25FE44F5DB57}">
      <dsp:nvSpPr>
        <dsp:cNvPr id="0" name=""/>
        <dsp:cNvSpPr/>
      </dsp:nvSpPr>
      <dsp:spPr>
        <a:xfrm>
          <a:off x="3555899" y="3093946"/>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smtClean="0"/>
            <a:t>&lt;</a:t>
          </a:r>
          <a:r>
            <a:rPr lang="en-GB" sz="2000" b="1" kern="1200" dirty="0" smtClean="0"/>
            <a:t>code</a:t>
          </a:r>
          <a:r>
            <a:rPr lang="en-GB" sz="2000" kern="1200" dirty="0" smtClean="0"/>
            <a:t>&gt;</a:t>
          </a:r>
          <a:br>
            <a:rPr lang="en-GB" sz="2000" kern="1200" dirty="0" smtClean="0"/>
          </a:br>
          <a:r>
            <a:rPr lang="en-GB" sz="2000" kern="1200" dirty="0" smtClean="0"/>
            <a:t>JS, HTML</a:t>
          </a:r>
          <a:endParaRPr lang="en-GB" sz="2000" kern="1200" dirty="0"/>
        </a:p>
      </dsp:txBody>
      <dsp:txXfrm>
        <a:off x="3574480" y="3112527"/>
        <a:ext cx="1231649" cy="597243"/>
      </dsp:txXfrm>
    </dsp:sp>
    <dsp:sp modelId="{E59C3F70-6FB5-1848-B33B-C7216183520D}">
      <dsp:nvSpPr>
        <dsp:cNvPr id="0" name=""/>
        <dsp:cNvSpPr/>
      </dsp:nvSpPr>
      <dsp:spPr>
        <a:xfrm rot="2635121">
          <a:off x="2949848" y="3884336"/>
          <a:ext cx="704577" cy="24038"/>
        </a:xfrm>
        <a:custGeom>
          <a:avLst/>
          <a:gdLst/>
          <a:ahLst/>
          <a:cxnLst/>
          <a:rect l="0" t="0" r="0" b="0"/>
          <a:pathLst>
            <a:path>
              <a:moveTo>
                <a:pt x="0" y="12019"/>
              </a:moveTo>
              <a:lnTo>
                <a:pt x="704577"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284522" y="3878741"/>
        <a:ext cx="35228" cy="35228"/>
      </dsp:txXfrm>
    </dsp:sp>
    <dsp:sp modelId="{A860D227-AF32-734E-97BC-C93BF07DC78F}">
      <dsp:nvSpPr>
        <dsp:cNvPr id="0" name=""/>
        <dsp:cNvSpPr/>
      </dsp:nvSpPr>
      <dsp:spPr>
        <a:xfrm>
          <a:off x="3555899" y="3823512"/>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kern="1200" dirty="0" smtClean="0"/>
            <a:t>test</a:t>
          </a:r>
          <a:endParaRPr lang="en-GB" sz="2000" b="1" kern="1200" dirty="0"/>
        </a:p>
      </dsp:txBody>
      <dsp:txXfrm>
        <a:off x="3574480" y="3842093"/>
        <a:ext cx="1231649" cy="597243"/>
      </dsp:txXfrm>
    </dsp:sp>
    <dsp:sp modelId="{F57FBAF2-E316-5D4E-8F1E-A7623A8D1C05}">
      <dsp:nvSpPr>
        <dsp:cNvPr id="0" name=""/>
        <dsp:cNvSpPr/>
      </dsp:nvSpPr>
      <dsp:spPr>
        <a:xfrm rot="4467012">
          <a:off x="579193" y="3457584"/>
          <a:ext cx="1893212" cy="24038"/>
        </a:xfrm>
        <a:custGeom>
          <a:avLst/>
          <a:gdLst/>
          <a:ahLst/>
          <a:cxnLst/>
          <a:rect l="0" t="0" r="0" b="0"/>
          <a:pathLst>
            <a:path>
              <a:moveTo>
                <a:pt x="0" y="12019"/>
              </a:moveTo>
              <a:lnTo>
                <a:pt x="1893212" y="12019"/>
              </a:lnTo>
            </a:path>
          </a:pathLst>
        </a:custGeom>
        <a:no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GB" sz="600" kern="1200"/>
        </a:p>
      </dsp:txBody>
      <dsp:txXfrm>
        <a:off x="1478469" y="3422272"/>
        <a:ext cx="94660" cy="94660"/>
      </dsp:txXfrm>
    </dsp:sp>
    <dsp:sp modelId="{EA0DB610-5707-9244-B3B5-BEF51516E62E}">
      <dsp:nvSpPr>
        <dsp:cNvPr id="0" name=""/>
        <dsp:cNvSpPr/>
      </dsp:nvSpPr>
      <dsp:spPr>
        <a:xfrm>
          <a:off x="1779562" y="4064358"/>
          <a:ext cx="1268811" cy="634405"/>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kern="1200" dirty="0" err="1" smtClean="0"/>
            <a:t>moduleN</a:t>
          </a:r>
          <a:endParaRPr lang="en-GB" sz="2000" kern="1200" dirty="0"/>
        </a:p>
      </dsp:txBody>
      <dsp:txXfrm>
        <a:off x="1798143" y="4082939"/>
        <a:ext cx="1231649" cy="597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a:defRPr sz="1200"/>
            </a:lvl1pPr>
          </a:lstStyle>
          <a:p>
            <a:fld id="{EE78B0C0-537E-564B-BAF5-FD75B71213C9}" type="datetimeFigureOut">
              <a:rPr lang="en-US" smtClean="0"/>
              <a:t>23/06/2014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lIns="91440" tIns="45720" rIns="91440" bIns="45720" rtlCol="0" anchor="b"/>
          <a:lstStyle>
            <a:lvl1pPr algn="r">
              <a:defRPr sz="1200"/>
            </a:lvl1pPr>
          </a:lstStyle>
          <a:p>
            <a:fld id="{75E3A715-4E9D-5C43-B371-C2BE76EBC7C5}" type="slidenum">
              <a:rPr lang="en-US" smtClean="0"/>
              <a:t>‹#›</a:t>
            </a:fld>
            <a:endParaRPr lang="en-US" dirty="0"/>
          </a:p>
        </p:txBody>
      </p:sp>
    </p:spTree>
    <p:extLst>
      <p:ext uri="{BB962C8B-B14F-4D97-AF65-F5344CB8AC3E}">
        <p14:creationId xmlns:p14="http://schemas.microsoft.com/office/powerpoint/2010/main" val="1578851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a:defRPr sz="1200"/>
            </a:lvl1pPr>
          </a:lstStyle>
          <a:p>
            <a:fld id="{29AF4EAA-6661-3F48-95BD-A71C464F39FA}" type="datetimeFigureOut">
              <a:rPr lang="en-US" smtClean="0"/>
              <a:t>23/06/2014</a:t>
            </a:fld>
            <a:endParaRPr lang="en-US" dirty="0"/>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lIns="91440" tIns="45720" rIns="91440" bIns="45720" rtlCol="0" anchor="b"/>
          <a:lstStyle>
            <a:lvl1pPr algn="r">
              <a:defRPr sz="1200"/>
            </a:lvl1pPr>
          </a:lstStyle>
          <a:p>
            <a:fld id="{2F5CA00C-4691-5740-8284-8CB2AE59ADC9}" type="slidenum">
              <a:rPr lang="en-US" smtClean="0"/>
              <a:t>‹#›</a:t>
            </a:fld>
            <a:endParaRPr lang="en-US" dirty="0"/>
          </a:p>
        </p:txBody>
      </p:sp>
    </p:spTree>
    <p:extLst>
      <p:ext uri="{BB962C8B-B14F-4D97-AF65-F5344CB8AC3E}">
        <p14:creationId xmlns:p14="http://schemas.microsoft.com/office/powerpoint/2010/main" val="454652423"/>
      </p:ext>
    </p:extLst>
  </p:cSld>
  <p:clrMap bg1="lt1" tx1="dk1" bg2="lt2" tx2="dk2" accent1="accent1" accent2="accent2" accent3="accent3" accent4="accent4" accent5="accent5" accent6="accent6" hlink="hlink" folHlink="folHlink"/>
  <p:hf hdr="0" ftr="0" dt="0"/>
  <p:notesStyle>
    <a:lvl1pPr marL="0" algn="l" defTabSz="458730" rtl="0" eaLnBrk="1" latinLnBrk="0" hangingPunct="1">
      <a:defRPr sz="1200" kern="1200">
        <a:solidFill>
          <a:schemeClr val="tx1"/>
        </a:solidFill>
        <a:latin typeface="+mn-lt"/>
        <a:ea typeface="+mn-ea"/>
        <a:cs typeface="+mn-cs"/>
      </a:defRPr>
    </a:lvl1pPr>
    <a:lvl2pPr marL="458730" algn="l" defTabSz="458730" rtl="0" eaLnBrk="1" latinLnBrk="0" hangingPunct="1">
      <a:defRPr sz="1200" kern="1200">
        <a:solidFill>
          <a:schemeClr val="tx1"/>
        </a:solidFill>
        <a:latin typeface="+mn-lt"/>
        <a:ea typeface="+mn-ea"/>
        <a:cs typeface="+mn-cs"/>
      </a:defRPr>
    </a:lvl2pPr>
    <a:lvl3pPr marL="917459" algn="l" defTabSz="458730" rtl="0" eaLnBrk="1" latinLnBrk="0" hangingPunct="1">
      <a:defRPr sz="1200" kern="1200">
        <a:solidFill>
          <a:schemeClr val="tx1"/>
        </a:solidFill>
        <a:latin typeface="+mn-lt"/>
        <a:ea typeface="+mn-ea"/>
        <a:cs typeface="+mn-cs"/>
      </a:defRPr>
    </a:lvl3pPr>
    <a:lvl4pPr marL="1376190" algn="l" defTabSz="458730" rtl="0" eaLnBrk="1" latinLnBrk="0" hangingPunct="1">
      <a:defRPr sz="1200" kern="1200">
        <a:solidFill>
          <a:schemeClr val="tx1"/>
        </a:solidFill>
        <a:latin typeface="+mn-lt"/>
        <a:ea typeface="+mn-ea"/>
        <a:cs typeface="+mn-cs"/>
      </a:defRPr>
    </a:lvl4pPr>
    <a:lvl5pPr marL="1834919" algn="l" defTabSz="458730" rtl="0" eaLnBrk="1" latinLnBrk="0" hangingPunct="1">
      <a:defRPr sz="1200" kern="1200">
        <a:solidFill>
          <a:schemeClr val="tx1"/>
        </a:solidFill>
        <a:latin typeface="+mn-lt"/>
        <a:ea typeface="+mn-ea"/>
        <a:cs typeface="+mn-cs"/>
      </a:defRPr>
    </a:lvl5pPr>
    <a:lvl6pPr marL="2293649" algn="l" defTabSz="458730" rtl="0" eaLnBrk="1" latinLnBrk="0" hangingPunct="1">
      <a:defRPr sz="1200" kern="1200">
        <a:solidFill>
          <a:schemeClr val="tx1"/>
        </a:solidFill>
        <a:latin typeface="+mn-lt"/>
        <a:ea typeface="+mn-ea"/>
        <a:cs typeface="+mn-cs"/>
      </a:defRPr>
    </a:lvl6pPr>
    <a:lvl7pPr marL="2752378" algn="l" defTabSz="458730" rtl="0" eaLnBrk="1" latinLnBrk="0" hangingPunct="1">
      <a:defRPr sz="1200" kern="1200">
        <a:solidFill>
          <a:schemeClr val="tx1"/>
        </a:solidFill>
        <a:latin typeface="+mn-lt"/>
        <a:ea typeface="+mn-ea"/>
        <a:cs typeface="+mn-cs"/>
      </a:defRPr>
    </a:lvl7pPr>
    <a:lvl8pPr marL="3211109" algn="l" defTabSz="458730" rtl="0" eaLnBrk="1" latinLnBrk="0" hangingPunct="1">
      <a:defRPr sz="1200" kern="1200">
        <a:solidFill>
          <a:schemeClr val="tx1"/>
        </a:solidFill>
        <a:latin typeface="+mn-lt"/>
        <a:ea typeface="+mn-ea"/>
        <a:cs typeface="+mn-cs"/>
      </a:defRPr>
    </a:lvl8pPr>
    <a:lvl9pPr marL="3669838" algn="l" defTabSz="45873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0"/>
            <a:ext cx="10691490" cy="757259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spcCol="0" rtlCol="0" anchor="ctr"/>
          <a:lstStyle/>
          <a:p>
            <a:pPr algn="l"/>
            <a:endParaRPr lang="en-US" dirty="0">
              <a:latin typeface="Helvetica Neue"/>
              <a:cs typeface="Helvetica Neue"/>
            </a:endParaRPr>
          </a:p>
        </p:txBody>
      </p:sp>
      <p:sp>
        <p:nvSpPr>
          <p:cNvPr id="16" name="Rectangle 15"/>
          <p:cNvSpPr/>
          <p:nvPr userDrawn="1"/>
        </p:nvSpPr>
        <p:spPr>
          <a:xfrm>
            <a:off x="7758939" y="6839303"/>
            <a:ext cx="2949472" cy="7418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spcCol="0" rtlCol="0" anchor="ctr"/>
          <a:lstStyle/>
          <a:p>
            <a:pPr algn="ctr"/>
            <a:endParaRPr lang="en-US" dirty="0"/>
          </a:p>
        </p:txBody>
      </p:sp>
      <p:sp>
        <p:nvSpPr>
          <p:cNvPr id="18" name="Parallelogram 17"/>
          <p:cNvSpPr/>
          <p:nvPr userDrawn="1"/>
        </p:nvSpPr>
        <p:spPr>
          <a:xfrm>
            <a:off x="5893404" y="0"/>
            <a:ext cx="3435554" cy="7562850"/>
          </a:xfrm>
          <a:prstGeom prst="parallelogram">
            <a:avLst>
              <a:gd name="adj" fmla="val 56184"/>
            </a:avLst>
          </a:prstGeom>
          <a:solidFill>
            <a:schemeClr val="bg1">
              <a:lumMod val="85000"/>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9" name="Parallelogram 18"/>
          <p:cNvSpPr/>
          <p:nvPr userDrawn="1"/>
        </p:nvSpPr>
        <p:spPr>
          <a:xfrm>
            <a:off x="1359685" y="9742"/>
            <a:ext cx="3435554" cy="7562850"/>
          </a:xfrm>
          <a:prstGeom prst="parallelogram">
            <a:avLst>
              <a:gd name="adj" fmla="val 56184"/>
            </a:avLst>
          </a:prstGeom>
          <a:solidFill>
            <a:schemeClr val="bg1">
              <a:lumMod val="85000"/>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Rectangle 19"/>
          <p:cNvSpPr/>
          <p:nvPr userDrawn="1"/>
        </p:nvSpPr>
        <p:spPr>
          <a:xfrm>
            <a:off x="0" y="743256"/>
            <a:ext cx="10688638" cy="1251351"/>
          </a:xfrm>
          <a:prstGeom prst="rect">
            <a:avLst/>
          </a:prstGeom>
          <a:solidFill>
            <a:schemeClr val="bg1">
              <a:lumMod val="85000"/>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spcCol="0" rtlCol="0" anchor="ctr"/>
          <a:lstStyle/>
          <a:p>
            <a:pPr algn="l"/>
            <a:endParaRPr lang="en-US" dirty="0">
              <a:solidFill>
                <a:schemeClr val="tx1"/>
              </a:solidFill>
              <a:latin typeface="Helvetica Neue"/>
              <a:cs typeface="Helvetica Neue"/>
            </a:endParaRPr>
          </a:p>
        </p:txBody>
      </p:sp>
      <p:sp>
        <p:nvSpPr>
          <p:cNvPr id="21" name="Rectangle 20"/>
          <p:cNvSpPr/>
          <p:nvPr userDrawn="1"/>
        </p:nvSpPr>
        <p:spPr>
          <a:xfrm>
            <a:off x="0" y="5587950"/>
            <a:ext cx="10688638" cy="1251351"/>
          </a:xfrm>
          <a:prstGeom prst="rect">
            <a:avLst/>
          </a:prstGeom>
          <a:solidFill>
            <a:schemeClr val="bg1">
              <a:lumMod val="85000"/>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spcCol="0" rtlCol="0" anchor="ctr"/>
          <a:lstStyle/>
          <a:p>
            <a:pPr algn="ctr"/>
            <a:endParaRPr lang="en-US" dirty="0"/>
          </a:p>
        </p:txBody>
      </p:sp>
      <p:sp>
        <p:nvSpPr>
          <p:cNvPr id="22" name="Content Placeholder 2"/>
          <p:cNvSpPr>
            <a:spLocks noGrp="1"/>
          </p:cNvSpPr>
          <p:nvPr>
            <p:ph idx="13" hasCustomPrompt="1"/>
          </p:nvPr>
        </p:nvSpPr>
        <p:spPr>
          <a:xfrm>
            <a:off x="227185" y="853471"/>
            <a:ext cx="10188578" cy="578471"/>
          </a:xfrm>
        </p:spPr>
        <p:txBody>
          <a:bodyPr anchor="b" anchorCtr="0">
            <a:noAutofit/>
          </a:bodyPr>
          <a:lstStyle>
            <a:lvl1pPr algn="l">
              <a:buNone/>
              <a:defRPr sz="3200" b="1" baseline="0">
                <a:solidFill>
                  <a:schemeClr val="bg1"/>
                </a:solidFill>
                <a:latin typeface="Helvetica Neue"/>
                <a:cs typeface="Helvetica Neue"/>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AU" dirty="0" smtClean="0"/>
              <a:t>Click to add Title</a:t>
            </a:r>
          </a:p>
        </p:txBody>
      </p:sp>
      <p:sp>
        <p:nvSpPr>
          <p:cNvPr id="23" name="Content Placeholder 2"/>
          <p:cNvSpPr>
            <a:spLocks noGrp="1"/>
          </p:cNvSpPr>
          <p:nvPr>
            <p:ph idx="14" hasCustomPrompt="1"/>
          </p:nvPr>
        </p:nvSpPr>
        <p:spPr>
          <a:xfrm>
            <a:off x="227185" y="1437828"/>
            <a:ext cx="10188578" cy="403683"/>
          </a:xfrm>
        </p:spPr>
        <p:txBody>
          <a:bodyPr anchor="b" anchorCtr="0">
            <a:normAutofit/>
          </a:bodyPr>
          <a:lstStyle>
            <a:lvl1pPr algn="l">
              <a:buNone/>
              <a:defRPr sz="1600" b="0" baseline="0">
                <a:solidFill>
                  <a:srgbClr val="53C24A"/>
                </a:solidFill>
                <a:latin typeface="Helvetica Neue"/>
                <a:cs typeface="Helvetica Neue"/>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AU" dirty="0" smtClean="0"/>
              <a:t>Click to add Sub-Title</a:t>
            </a:r>
          </a:p>
        </p:txBody>
      </p:sp>
      <p:sp>
        <p:nvSpPr>
          <p:cNvPr id="25" name="Text Box 5"/>
          <p:cNvSpPr txBox="1">
            <a:spLocks noChangeArrowheads="1"/>
          </p:cNvSpPr>
          <p:nvPr userDrawn="1"/>
        </p:nvSpPr>
        <p:spPr bwMode="auto">
          <a:xfrm>
            <a:off x="0" y="6855677"/>
            <a:ext cx="6244382" cy="716917"/>
          </a:xfrm>
          <a:prstGeom prst="rect">
            <a:avLst/>
          </a:prstGeom>
          <a:noFill/>
          <a:ln w="9525">
            <a:noFill/>
            <a:miter lim="800000"/>
            <a:headEnd/>
            <a:tailEnd/>
          </a:ln>
        </p:spPr>
        <p:txBody>
          <a:bodyPr lIns="105866" tIns="105866" rIns="105866" bIns="105866"/>
          <a:lstStyle/>
          <a:p>
            <a:pPr algn="just"/>
            <a:r>
              <a:rPr lang="en-AU" sz="800" b="1" dirty="0">
                <a:solidFill>
                  <a:schemeClr val="bg1">
                    <a:lumMod val="50000"/>
                  </a:schemeClr>
                </a:solidFill>
                <a:latin typeface="Helvetica" charset="0"/>
                <a:cs typeface="Times New Roman" charset="0"/>
              </a:rPr>
              <a:t>Confidential Information &amp; Copyright</a:t>
            </a:r>
          </a:p>
          <a:p>
            <a:pPr algn="just"/>
            <a:r>
              <a:rPr lang="en-AU" sz="800" dirty="0">
                <a:solidFill>
                  <a:schemeClr val="bg1">
                    <a:lumMod val="50000"/>
                  </a:schemeClr>
                </a:solidFill>
                <a:latin typeface="Helvetica" charset="0"/>
                <a:cs typeface="Times New Roman" charset="0"/>
              </a:rPr>
              <a:t>This document contains information that is proprietary to Odecee Pty Ltd.  All information within this document relating to the business of Odecee and is the property of Odecee Pty Ltd and deemed to be confidential information of Odecee Pty Ltd.  Unauthorised disclosure of this information will be considered a breach of confidentiality resulting in material damage to Odecee Pty Ltd</a:t>
            </a:r>
            <a:r>
              <a:rPr lang="en-AU" sz="800" dirty="0" smtClean="0">
                <a:solidFill>
                  <a:schemeClr val="bg1">
                    <a:lumMod val="50000"/>
                  </a:schemeClr>
                </a:solidFill>
                <a:latin typeface="Helvetica" charset="0"/>
                <a:cs typeface="Times New Roman" charset="0"/>
              </a:rPr>
              <a:t>.</a:t>
            </a:r>
            <a:endParaRPr lang="en-AU" sz="800" dirty="0">
              <a:solidFill>
                <a:schemeClr val="bg1">
                  <a:lumMod val="50000"/>
                </a:schemeClr>
              </a:solidFill>
              <a:latin typeface="Helvetica" charset="0"/>
              <a:cs typeface="Times New Roman" charset="0"/>
            </a:endParaRPr>
          </a:p>
        </p:txBody>
      </p:sp>
      <p:sp>
        <p:nvSpPr>
          <p:cNvPr id="26" name="Parallelogram 25"/>
          <p:cNvSpPr/>
          <p:nvPr userDrawn="1"/>
        </p:nvSpPr>
        <p:spPr>
          <a:xfrm>
            <a:off x="7411094" y="6837878"/>
            <a:ext cx="719572" cy="743258"/>
          </a:xfrm>
          <a:prstGeom prst="parallelogram">
            <a:avLst>
              <a:gd name="adj" fmla="val 25424"/>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pic>
        <p:nvPicPr>
          <p:cNvPr id="27" name="Picture 26" descr="SC2561_Odecee_PPT_White_Blank.jp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66425" y="6839301"/>
            <a:ext cx="2725065" cy="716917"/>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Sub-Title">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5385" y="25631"/>
            <a:ext cx="10627293" cy="580936"/>
          </a:xfrm>
          <a:prstGeom prst="rect">
            <a:avLst/>
          </a:prstGeom>
          <a:noFill/>
        </p:spPr>
        <p:txBody>
          <a:bodyPr vert="horz" lIns="216723" tIns="52934" rIns="105866" bIns="52934" rtlCol="0" anchor="b" anchorCtr="0">
            <a:noAutofit/>
          </a:bodyPr>
          <a:lstStyle>
            <a:lvl1pPr>
              <a:defRPr sz="3200" b="1">
                <a:latin typeface="Helvetica Neue"/>
                <a:cs typeface="Helvetica Neue"/>
              </a:defRPr>
            </a:lvl1pPr>
          </a:lstStyle>
          <a:p>
            <a:r>
              <a:rPr lang="en-US" dirty="0" smtClean="0"/>
              <a:t>Click to add main title</a:t>
            </a:r>
            <a:endParaRPr lang="en-US" dirty="0"/>
          </a:p>
        </p:txBody>
      </p:sp>
      <p:pic>
        <p:nvPicPr>
          <p:cNvPr id="7" name="Picture 6" descr="SC2561_Odecee_PPT_White_Blank.jp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66425" y="6839301"/>
            <a:ext cx="2725065" cy="716917"/>
          </a:xfrm>
          <a:prstGeom prst="rect">
            <a:avLst/>
          </a:prstGeom>
        </p:spPr>
      </p:pic>
      <p:sp>
        <p:nvSpPr>
          <p:cNvPr id="21" name="Parallelogram 20"/>
          <p:cNvSpPr/>
          <p:nvPr userDrawn="1"/>
        </p:nvSpPr>
        <p:spPr>
          <a:xfrm>
            <a:off x="9128723" y="-1"/>
            <a:ext cx="719572" cy="743258"/>
          </a:xfrm>
          <a:prstGeom prst="parallelogram">
            <a:avLst>
              <a:gd name="adj" fmla="val 2542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22" name="Rectangle 21"/>
          <p:cNvSpPr/>
          <p:nvPr userDrawn="1"/>
        </p:nvSpPr>
        <p:spPr>
          <a:xfrm>
            <a:off x="9423679" y="-1"/>
            <a:ext cx="1264959" cy="82053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3" name="Parallelogram 22"/>
          <p:cNvSpPr/>
          <p:nvPr userDrawn="1"/>
        </p:nvSpPr>
        <p:spPr>
          <a:xfrm>
            <a:off x="6854784" y="6839303"/>
            <a:ext cx="719572" cy="726557"/>
          </a:xfrm>
          <a:prstGeom prst="parallelogram">
            <a:avLst>
              <a:gd name="adj" fmla="val 2660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4" name="Rectangle 23"/>
          <p:cNvSpPr/>
          <p:nvPr userDrawn="1"/>
        </p:nvSpPr>
        <p:spPr>
          <a:xfrm>
            <a:off x="0" y="6839303"/>
            <a:ext cx="7158196" cy="7265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9" name="Parallelogram 8"/>
          <p:cNvSpPr/>
          <p:nvPr userDrawn="1"/>
        </p:nvSpPr>
        <p:spPr>
          <a:xfrm>
            <a:off x="5893404" y="0"/>
            <a:ext cx="3435554" cy="7562850"/>
          </a:xfrm>
          <a:prstGeom prst="parallelogram">
            <a:avLst>
              <a:gd name="adj" fmla="val 56184"/>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userDrawn="1"/>
        </p:nvSpPr>
        <p:spPr>
          <a:xfrm>
            <a:off x="0" y="606567"/>
            <a:ext cx="10688638" cy="62297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8" name="Text Placeholder 7"/>
          <p:cNvSpPr>
            <a:spLocks noGrp="1"/>
          </p:cNvSpPr>
          <p:nvPr>
            <p:ph type="body" sz="quarter" idx="11" hasCustomPrompt="1"/>
          </p:nvPr>
        </p:nvSpPr>
        <p:spPr>
          <a:xfrm>
            <a:off x="25385" y="606567"/>
            <a:ext cx="10627293" cy="451026"/>
          </a:xfrm>
        </p:spPr>
        <p:txBody>
          <a:bodyPr lIns="252843" anchor="b" anchorCtr="0">
            <a:noAutofit/>
          </a:bodyPr>
          <a:lstStyle>
            <a:lvl1pPr marL="0" indent="0">
              <a:buNone/>
              <a:defRPr sz="2400" b="1" baseline="0">
                <a:solidFill>
                  <a:srgbClr val="A6A6A6"/>
                </a:solidFill>
                <a:latin typeface="Helvetica Neue"/>
                <a:cs typeface="Helvetica Neue"/>
              </a:defRPr>
            </a:lvl1pPr>
          </a:lstStyle>
          <a:p>
            <a:pPr lvl="0"/>
            <a:r>
              <a:rPr lang="en-AU" dirty="0" smtClean="0"/>
              <a:t>Click to add a sub title</a:t>
            </a:r>
            <a:endParaRPr lang="en-US" dirty="0"/>
          </a:p>
        </p:txBody>
      </p:sp>
      <p:sp>
        <p:nvSpPr>
          <p:cNvPr id="18" name="Rectangle 17"/>
          <p:cNvSpPr/>
          <p:nvPr userDrawn="1"/>
        </p:nvSpPr>
        <p:spPr>
          <a:xfrm>
            <a:off x="67688" y="7228956"/>
            <a:ext cx="5343526" cy="246530"/>
          </a:xfrm>
          <a:prstGeom prst="rect">
            <a:avLst/>
          </a:prstGeom>
        </p:spPr>
        <p:txBody>
          <a:bodyPr lIns="91746" tIns="45873" rIns="91746" bIns="45873">
            <a:spAutoFit/>
          </a:bodyPr>
          <a:lstStyle/>
          <a:p>
            <a:pPr lvl="0">
              <a:defRPr/>
            </a:pPr>
            <a:r>
              <a:rPr lang="en-US" sz="1000" dirty="0">
                <a:solidFill>
                  <a:schemeClr val="bg1">
                    <a:lumMod val="65000"/>
                  </a:schemeClr>
                </a:solidFill>
                <a:latin typeface="Helvetica Neue"/>
                <a:cs typeface="Helvetica Neue"/>
              </a:rPr>
              <a:t>© Copyright Odecee Pty Ltd 2012 (ACN 126 302 869)</a:t>
            </a:r>
            <a:endParaRPr lang="en-AU" sz="1000" dirty="0">
              <a:solidFill>
                <a:schemeClr val="bg1">
                  <a:lumMod val="65000"/>
                </a:schemeClr>
              </a:solidFill>
              <a:latin typeface="Helvetica Neue"/>
              <a:cs typeface="Helvetica Neue"/>
            </a:endParaRPr>
          </a:p>
        </p:txBody>
      </p:sp>
      <p:sp>
        <p:nvSpPr>
          <p:cNvPr id="25" name="Rectangle 24"/>
          <p:cNvSpPr/>
          <p:nvPr userDrawn="1"/>
        </p:nvSpPr>
        <p:spPr>
          <a:xfrm>
            <a:off x="76150" y="6951502"/>
            <a:ext cx="7615100" cy="308086"/>
          </a:xfrm>
          <a:prstGeom prst="rect">
            <a:avLst/>
          </a:prstGeom>
        </p:spPr>
        <p:txBody>
          <a:bodyPr wrap="square" lIns="91746" tIns="45873" rIns="91746" bIns="45873">
            <a:spAutoFit/>
          </a:bodyPr>
          <a:lstStyle/>
          <a:p>
            <a:pPr lvl="0">
              <a:defRPr/>
            </a:pPr>
            <a:r>
              <a:rPr lang="en-US" sz="1400" dirty="0" smtClean="0">
                <a:solidFill>
                  <a:schemeClr val="tx1">
                    <a:lumMod val="50000"/>
                    <a:lumOff val="50000"/>
                  </a:schemeClr>
                </a:solidFill>
                <a:latin typeface="Helvetica Neue"/>
                <a:cs typeface="Helvetica Neue"/>
              </a:rPr>
              <a:t>Enterprise Application Experts</a:t>
            </a:r>
            <a:endParaRPr lang="en-AU" sz="1400" dirty="0">
              <a:solidFill>
                <a:schemeClr val="tx1">
                  <a:lumMod val="50000"/>
                  <a:lumOff val="50000"/>
                </a:schemeClr>
              </a:solidFill>
              <a:latin typeface="Helvetica Neue"/>
              <a:cs typeface="Helvetica Neue"/>
            </a:endParaRPr>
          </a:p>
        </p:txBody>
      </p:sp>
      <p:sp>
        <p:nvSpPr>
          <p:cNvPr id="14" name="Slide Number Placeholder 2"/>
          <p:cNvSpPr txBox="1">
            <a:spLocks/>
          </p:cNvSpPr>
          <p:nvPr userDrawn="1"/>
        </p:nvSpPr>
        <p:spPr>
          <a:xfrm rot="16200000">
            <a:off x="10199549" y="264729"/>
            <a:ext cx="743261" cy="230725"/>
          </a:xfrm>
          <a:prstGeom prst="rect">
            <a:avLst/>
          </a:prstGeom>
        </p:spPr>
        <p:txBody>
          <a:bodyPr vert="horz" wrap="none" lIns="0" tIns="0" rIns="0" bIns="0" rtlCol="0" anchor="ctr"/>
          <a:lstStyle>
            <a:lvl1pPr algn="r">
              <a:defRPr/>
            </a:lvl1pPr>
          </a:lstStyle>
          <a:p>
            <a:pPr marL="0" marR="0" lvl="0" indent="0" algn="ctr" defTabSz="52933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rPr>
              <a:t>Page: </a:t>
            </a:r>
            <a:fld id="{88E394A0-1EB2-5340-9686-DF6E13641B0A}" type="slidenum">
              <a:rPr kumimoji="0" lang="en-US" sz="1000" b="0" i="0" u="none" strike="noStrike" kern="1200" cap="none" spc="0" normalizeH="0" baseline="0" noProof="0" smtClean="0">
                <a:ln>
                  <a:noFill/>
                </a:ln>
                <a:solidFill>
                  <a:schemeClr val="bg1">
                    <a:lumMod val="75000"/>
                  </a:schemeClr>
                </a:solidFill>
                <a:effectLst/>
                <a:uLnTx/>
                <a:uFillTx/>
                <a:latin typeface="Helvetica Neue"/>
                <a:ea typeface="+mn-ea"/>
                <a:cs typeface="Helvetica Neue"/>
              </a:rPr>
              <a:pPr marL="0" marR="0" lvl="0" indent="0" algn="ctr" defTabSz="529335"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endParaRPr>
          </a:p>
        </p:txBody>
      </p:sp>
      <p:sp>
        <p:nvSpPr>
          <p:cNvPr id="3" name="Content Placeholder 2"/>
          <p:cNvSpPr>
            <a:spLocks noGrp="1"/>
          </p:cNvSpPr>
          <p:nvPr>
            <p:ph sz="quarter" idx="12"/>
          </p:nvPr>
        </p:nvSpPr>
        <p:spPr>
          <a:xfrm>
            <a:off x="385764" y="1255713"/>
            <a:ext cx="9946111" cy="5580582"/>
          </a:xfrm>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GB"/>
          </a:p>
        </p:txBody>
      </p:sp>
    </p:spTree>
    <p:extLst>
      <p:ext uri="{BB962C8B-B14F-4D97-AF65-F5344CB8AC3E}">
        <p14:creationId xmlns:p14="http://schemas.microsoft.com/office/powerpoint/2010/main" val="226549276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5385" y="25631"/>
            <a:ext cx="10627293" cy="580936"/>
          </a:xfrm>
          <a:prstGeom prst="rect">
            <a:avLst/>
          </a:prstGeom>
          <a:noFill/>
        </p:spPr>
        <p:txBody>
          <a:bodyPr vert="horz" lIns="216723" tIns="52934" rIns="105866" bIns="52934" rtlCol="0" anchor="b" anchorCtr="0">
            <a:noAutofit/>
          </a:bodyPr>
          <a:lstStyle>
            <a:lvl1pPr>
              <a:defRPr sz="3200" b="1">
                <a:latin typeface="Helvetica Neue"/>
                <a:cs typeface="Helvetica Neue"/>
              </a:defRPr>
            </a:lvl1pPr>
          </a:lstStyle>
          <a:p>
            <a:r>
              <a:rPr lang="en-US" dirty="0" smtClean="0"/>
              <a:t>Click to add main title</a:t>
            </a:r>
            <a:endParaRPr lang="en-US" dirty="0"/>
          </a:p>
        </p:txBody>
      </p:sp>
      <p:pic>
        <p:nvPicPr>
          <p:cNvPr id="17" name="Picture 16" descr="SC2561_Odecee_PPT_White_Blank.jp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66425" y="6839301"/>
            <a:ext cx="2725065" cy="716917"/>
          </a:xfrm>
          <a:prstGeom prst="rect">
            <a:avLst/>
          </a:prstGeom>
        </p:spPr>
      </p:pic>
      <p:sp>
        <p:nvSpPr>
          <p:cNvPr id="18" name="Parallelogram 17"/>
          <p:cNvSpPr/>
          <p:nvPr userDrawn="1"/>
        </p:nvSpPr>
        <p:spPr>
          <a:xfrm>
            <a:off x="9128723" y="-1"/>
            <a:ext cx="719572" cy="743258"/>
          </a:xfrm>
          <a:prstGeom prst="parallelogram">
            <a:avLst>
              <a:gd name="adj" fmla="val 2542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19" name="Rectangle 18"/>
          <p:cNvSpPr/>
          <p:nvPr userDrawn="1"/>
        </p:nvSpPr>
        <p:spPr>
          <a:xfrm>
            <a:off x="9423679" y="-1"/>
            <a:ext cx="1264959" cy="82053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0" name="Parallelogram 19"/>
          <p:cNvSpPr/>
          <p:nvPr userDrawn="1"/>
        </p:nvSpPr>
        <p:spPr>
          <a:xfrm>
            <a:off x="6854784" y="6839303"/>
            <a:ext cx="719572" cy="726557"/>
          </a:xfrm>
          <a:prstGeom prst="parallelogram">
            <a:avLst>
              <a:gd name="adj" fmla="val 2660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5" name="Rectangle 24"/>
          <p:cNvSpPr/>
          <p:nvPr userDrawn="1"/>
        </p:nvSpPr>
        <p:spPr>
          <a:xfrm>
            <a:off x="0" y="6839303"/>
            <a:ext cx="7158196" cy="7265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6" name="Parallelogram 25"/>
          <p:cNvSpPr/>
          <p:nvPr userDrawn="1"/>
        </p:nvSpPr>
        <p:spPr>
          <a:xfrm>
            <a:off x="5893404" y="0"/>
            <a:ext cx="3435554" cy="7562850"/>
          </a:xfrm>
          <a:prstGeom prst="parallelogram">
            <a:avLst>
              <a:gd name="adj" fmla="val 56184"/>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9" name="Rectangle 28"/>
          <p:cNvSpPr/>
          <p:nvPr userDrawn="1"/>
        </p:nvSpPr>
        <p:spPr>
          <a:xfrm>
            <a:off x="67688" y="7228956"/>
            <a:ext cx="5343526" cy="246530"/>
          </a:xfrm>
          <a:prstGeom prst="rect">
            <a:avLst/>
          </a:prstGeom>
        </p:spPr>
        <p:txBody>
          <a:bodyPr lIns="91746" tIns="45873" rIns="91746" bIns="45873">
            <a:spAutoFit/>
          </a:bodyPr>
          <a:lstStyle/>
          <a:p>
            <a:pPr lvl="0">
              <a:defRPr/>
            </a:pPr>
            <a:r>
              <a:rPr lang="en-US" sz="1000" dirty="0">
                <a:solidFill>
                  <a:schemeClr val="bg1">
                    <a:lumMod val="65000"/>
                  </a:schemeClr>
                </a:solidFill>
                <a:latin typeface="Helvetica Neue"/>
                <a:cs typeface="Helvetica Neue"/>
              </a:rPr>
              <a:t>© Copyright Odecee Pty Ltd 2012 (ACN 126 302 869)</a:t>
            </a:r>
            <a:endParaRPr lang="en-AU" sz="1000" dirty="0">
              <a:solidFill>
                <a:schemeClr val="bg1">
                  <a:lumMod val="65000"/>
                </a:schemeClr>
              </a:solidFill>
              <a:latin typeface="Helvetica Neue"/>
              <a:cs typeface="Helvetica Neue"/>
            </a:endParaRPr>
          </a:p>
        </p:txBody>
      </p:sp>
      <p:sp>
        <p:nvSpPr>
          <p:cNvPr id="30" name="Rectangle 29"/>
          <p:cNvSpPr/>
          <p:nvPr userDrawn="1"/>
        </p:nvSpPr>
        <p:spPr>
          <a:xfrm>
            <a:off x="76150" y="6951502"/>
            <a:ext cx="7615100" cy="308086"/>
          </a:xfrm>
          <a:prstGeom prst="rect">
            <a:avLst/>
          </a:prstGeom>
        </p:spPr>
        <p:txBody>
          <a:bodyPr wrap="square" lIns="91746" tIns="45873" rIns="91746" bIns="45873">
            <a:spAutoFit/>
          </a:bodyPr>
          <a:lstStyle/>
          <a:p>
            <a:pPr lvl="0">
              <a:defRPr/>
            </a:pPr>
            <a:r>
              <a:rPr lang="en-US" sz="1400" dirty="0" smtClean="0">
                <a:solidFill>
                  <a:schemeClr val="tx1">
                    <a:lumMod val="50000"/>
                    <a:lumOff val="50000"/>
                  </a:schemeClr>
                </a:solidFill>
                <a:latin typeface="Helvetica Neue"/>
                <a:cs typeface="Helvetica Neue"/>
              </a:rPr>
              <a:t>Enterprise Application Experts</a:t>
            </a:r>
            <a:endParaRPr lang="en-AU" sz="1400" dirty="0">
              <a:solidFill>
                <a:schemeClr val="tx1">
                  <a:lumMod val="50000"/>
                  <a:lumOff val="50000"/>
                </a:schemeClr>
              </a:solidFill>
              <a:latin typeface="Helvetica Neue"/>
              <a:cs typeface="Helvetica Neue"/>
            </a:endParaRPr>
          </a:p>
        </p:txBody>
      </p:sp>
      <p:sp>
        <p:nvSpPr>
          <p:cNvPr id="12" name="Slide Number Placeholder 2"/>
          <p:cNvSpPr txBox="1">
            <a:spLocks/>
          </p:cNvSpPr>
          <p:nvPr userDrawn="1"/>
        </p:nvSpPr>
        <p:spPr>
          <a:xfrm rot="16200000">
            <a:off x="10199549" y="264729"/>
            <a:ext cx="743261" cy="230725"/>
          </a:xfrm>
          <a:prstGeom prst="rect">
            <a:avLst/>
          </a:prstGeom>
        </p:spPr>
        <p:txBody>
          <a:bodyPr vert="horz" wrap="none" lIns="0" tIns="0" rIns="0" bIns="0" rtlCol="0" anchor="ctr"/>
          <a:lstStyle>
            <a:lvl1pPr algn="r">
              <a:defRPr/>
            </a:lvl1pPr>
          </a:lstStyle>
          <a:p>
            <a:pPr marL="0" marR="0" lvl="0" indent="0" algn="ctr" defTabSz="52933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rPr>
              <a:t>Page: </a:t>
            </a:r>
            <a:fld id="{88E394A0-1EB2-5340-9686-DF6E13641B0A}" type="slidenum">
              <a:rPr kumimoji="0" lang="en-US" sz="1000" b="0" i="0" u="none" strike="noStrike" kern="1200" cap="none" spc="0" normalizeH="0" baseline="0" noProof="0" smtClean="0">
                <a:ln>
                  <a:noFill/>
                </a:ln>
                <a:solidFill>
                  <a:schemeClr val="bg1">
                    <a:lumMod val="75000"/>
                  </a:schemeClr>
                </a:solidFill>
                <a:effectLst/>
                <a:uLnTx/>
                <a:uFillTx/>
                <a:latin typeface="Helvetica Neue"/>
                <a:ea typeface="+mn-ea"/>
                <a:cs typeface="Helvetica Neue"/>
              </a:rPr>
              <a:pPr marL="0" marR="0" lvl="0" indent="0" algn="ctr" defTabSz="529335"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endParaRPr>
          </a:p>
        </p:txBody>
      </p:sp>
      <p:sp>
        <p:nvSpPr>
          <p:cNvPr id="27" name="Rectangle 26"/>
          <p:cNvSpPr/>
          <p:nvPr userDrawn="1"/>
        </p:nvSpPr>
        <p:spPr>
          <a:xfrm>
            <a:off x="0" y="743257"/>
            <a:ext cx="10688638" cy="6093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Tree>
    <p:extLst>
      <p:ext uri="{BB962C8B-B14F-4D97-AF65-F5344CB8AC3E}">
        <p14:creationId xmlns:p14="http://schemas.microsoft.com/office/powerpoint/2010/main" val="79709967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Bullet with Sub-Title">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5385" y="25631"/>
            <a:ext cx="10627293" cy="580936"/>
          </a:xfrm>
          <a:prstGeom prst="rect">
            <a:avLst/>
          </a:prstGeom>
          <a:noFill/>
        </p:spPr>
        <p:txBody>
          <a:bodyPr vert="horz" lIns="216723" tIns="52934" rIns="105866" bIns="52934" rtlCol="0" anchor="b" anchorCtr="0">
            <a:noAutofit/>
          </a:bodyPr>
          <a:lstStyle>
            <a:lvl1pPr>
              <a:defRPr sz="3200" b="1">
                <a:latin typeface="Helvetica Neue"/>
                <a:cs typeface="Helvetica Neue"/>
              </a:defRPr>
            </a:lvl1pPr>
          </a:lstStyle>
          <a:p>
            <a:r>
              <a:rPr lang="en-US" dirty="0" smtClean="0"/>
              <a:t>Click to add main title</a:t>
            </a:r>
            <a:endParaRPr lang="en-US" dirty="0"/>
          </a:p>
        </p:txBody>
      </p:sp>
      <p:pic>
        <p:nvPicPr>
          <p:cNvPr id="7" name="Picture 6" descr="SC2561_Odecee_PPT_White_Blank.jp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66425" y="6839301"/>
            <a:ext cx="2725065" cy="716917"/>
          </a:xfrm>
          <a:prstGeom prst="rect">
            <a:avLst/>
          </a:prstGeom>
        </p:spPr>
      </p:pic>
      <p:sp>
        <p:nvSpPr>
          <p:cNvPr id="21" name="Parallelogram 20"/>
          <p:cNvSpPr/>
          <p:nvPr userDrawn="1"/>
        </p:nvSpPr>
        <p:spPr>
          <a:xfrm>
            <a:off x="9128723" y="-1"/>
            <a:ext cx="719572" cy="743258"/>
          </a:xfrm>
          <a:prstGeom prst="parallelogram">
            <a:avLst>
              <a:gd name="adj" fmla="val 2542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22" name="Rectangle 21"/>
          <p:cNvSpPr/>
          <p:nvPr userDrawn="1"/>
        </p:nvSpPr>
        <p:spPr>
          <a:xfrm>
            <a:off x="9423679" y="-1"/>
            <a:ext cx="1264959" cy="82053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3" name="Parallelogram 22"/>
          <p:cNvSpPr/>
          <p:nvPr userDrawn="1"/>
        </p:nvSpPr>
        <p:spPr>
          <a:xfrm>
            <a:off x="6854784" y="6839303"/>
            <a:ext cx="719572" cy="726557"/>
          </a:xfrm>
          <a:prstGeom prst="parallelogram">
            <a:avLst>
              <a:gd name="adj" fmla="val 2660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4" name="Rectangle 23"/>
          <p:cNvSpPr/>
          <p:nvPr userDrawn="1"/>
        </p:nvSpPr>
        <p:spPr>
          <a:xfrm>
            <a:off x="0" y="6839303"/>
            <a:ext cx="7158196" cy="7265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9" name="Parallelogram 8"/>
          <p:cNvSpPr/>
          <p:nvPr userDrawn="1"/>
        </p:nvSpPr>
        <p:spPr>
          <a:xfrm>
            <a:off x="5893404" y="0"/>
            <a:ext cx="3435554" cy="7562850"/>
          </a:xfrm>
          <a:prstGeom prst="parallelogram">
            <a:avLst>
              <a:gd name="adj" fmla="val 56184"/>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userDrawn="1"/>
        </p:nvSpPr>
        <p:spPr>
          <a:xfrm>
            <a:off x="0" y="743257"/>
            <a:ext cx="10688638" cy="6093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8" name="Text Placeholder 7"/>
          <p:cNvSpPr>
            <a:spLocks noGrp="1"/>
          </p:cNvSpPr>
          <p:nvPr>
            <p:ph type="body" sz="quarter" idx="11" hasCustomPrompt="1"/>
          </p:nvPr>
        </p:nvSpPr>
        <p:spPr>
          <a:xfrm>
            <a:off x="25385" y="615109"/>
            <a:ext cx="10627293" cy="205422"/>
          </a:xfrm>
        </p:spPr>
        <p:txBody>
          <a:bodyPr lIns="252843" anchor="b" anchorCtr="0">
            <a:noAutofit/>
          </a:bodyPr>
          <a:lstStyle>
            <a:lvl1pPr marL="0" indent="0">
              <a:buNone/>
              <a:defRPr sz="1600" baseline="0">
                <a:solidFill>
                  <a:srgbClr val="A6A6A6"/>
                </a:solidFill>
                <a:latin typeface="Helvetica Neue"/>
                <a:cs typeface="Helvetica Neue"/>
              </a:defRPr>
            </a:lvl1pPr>
          </a:lstStyle>
          <a:p>
            <a:pPr lvl="0"/>
            <a:r>
              <a:rPr lang="en-AU" dirty="0" smtClean="0"/>
              <a:t>Click to add a sub title</a:t>
            </a:r>
            <a:endParaRPr lang="en-US" dirty="0"/>
          </a:p>
        </p:txBody>
      </p:sp>
      <p:sp>
        <p:nvSpPr>
          <p:cNvPr id="18" name="Rectangle 17"/>
          <p:cNvSpPr/>
          <p:nvPr userDrawn="1"/>
        </p:nvSpPr>
        <p:spPr>
          <a:xfrm>
            <a:off x="67688" y="7228956"/>
            <a:ext cx="5343526" cy="246530"/>
          </a:xfrm>
          <a:prstGeom prst="rect">
            <a:avLst/>
          </a:prstGeom>
        </p:spPr>
        <p:txBody>
          <a:bodyPr lIns="91746" tIns="45873" rIns="91746" bIns="45873">
            <a:spAutoFit/>
          </a:bodyPr>
          <a:lstStyle/>
          <a:p>
            <a:pPr lvl="0">
              <a:defRPr/>
            </a:pPr>
            <a:r>
              <a:rPr lang="en-US" sz="1000" dirty="0">
                <a:solidFill>
                  <a:schemeClr val="bg1">
                    <a:lumMod val="65000"/>
                  </a:schemeClr>
                </a:solidFill>
                <a:latin typeface="Helvetica Neue"/>
                <a:cs typeface="Helvetica Neue"/>
              </a:rPr>
              <a:t>© Copyright Odecee Pty Ltd 2012 (ACN 126 302 869)</a:t>
            </a:r>
            <a:endParaRPr lang="en-AU" sz="1000" dirty="0">
              <a:solidFill>
                <a:schemeClr val="bg1">
                  <a:lumMod val="65000"/>
                </a:schemeClr>
              </a:solidFill>
              <a:latin typeface="Helvetica Neue"/>
              <a:cs typeface="Helvetica Neue"/>
            </a:endParaRPr>
          </a:p>
        </p:txBody>
      </p:sp>
      <p:sp>
        <p:nvSpPr>
          <p:cNvPr id="25" name="Rectangle 24"/>
          <p:cNvSpPr/>
          <p:nvPr userDrawn="1"/>
        </p:nvSpPr>
        <p:spPr>
          <a:xfrm>
            <a:off x="76150" y="6951502"/>
            <a:ext cx="7615100" cy="308086"/>
          </a:xfrm>
          <a:prstGeom prst="rect">
            <a:avLst/>
          </a:prstGeom>
        </p:spPr>
        <p:txBody>
          <a:bodyPr wrap="square" lIns="91746" tIns="45873" rIns="91746" bIns="45873">
            <a:spAutoFit/>
          </a:bodyPr>
          <a:lstStyle/>
          <a:p>
            <a:pPr lvl="0">
              <a:defRPr/>
            </a:pPr>
            <a:r>
              <a:rPr lang="en-US" sz="1400" dirty="0" smtClean="0">
                <a:solidFill>
                  <a:schemeClr val="tx1">
                    <a:lumMod val="50000"/>
                    <a:lumOff val="50000"/>
                  </a:schemeClr>
                </a:solidFill>
                <a:latin typeface="Helvetica Neue"/>
                <a:cs typeface="Helvetica Neue"/>
              </a:rPr>
              <a:t>Enterprise Application Experts</a:t>
            </a:r>
            <a:endParaRPr lang="en-AU" sz="1400" dirty="0">
              <a:solidFill>
                <a:schemeClr val="tx1">
                  <a:lumMod val="50000"/>
                  <a:lumOff val="50000"/>
                </a:schemeClr>
              </a:solidFill>
              <a:latin typeface="Helvetica Neue"/>
              <a:cs typeface="Helvetica Neue"/>
            </a:endParaRPr>
          </a:p>
        </p:txBody>
      </p:sp>
      <p:sp>
        <p:nvSpPr>
          <p:cNvPr id="14" name="Slide Number Placeholder 2"/>
          <p:cNvSpPr txBox="1">
            <a:spLocks/>
          </p:cNvSpPr>
          <p:nvPr userDrawn="1"/>
        </p:nvSpPr>
        <p:spPr>
          <a:xfrm rot="16200000">
            <a:off x="10199549" y="264729"/>
            <a:ext cx="743261" cy="230725"/>
          </a:xfrm>
          <a:prstGeom prst="rect">
            <a:avLst/>
          </a:prstGeom>
        </p:spPr>
        <p:txBody>
          <a:bodyPr vert="horz" wrap="none" lIns="0" tIns="0" rIns="0" bIns="0" rtlCol="0" anchor="ctr"/>
          <a:lstStyle>
            <a:lvl1pPr algn="r">
              <a:defRPr/>
            </a:lvl1pPr>
          </a:lstStyle>
          <a:p>
            <a:pPr marL="0" marR="0" lvl="0" indent="0" algn="ctr" defTabSz="52933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rPr>
              <a:t>Page: </a:t>
            </a:r>
            <a:fld id="{88E394A0-1EB2-5340-9686-DF6E13641B0A}" type="slidenum">
              <a:rPr kumimoji="0" lang="en-US" sz="1000" b="0" i="0" u="none" strike="noStrike" kern="1200" cap="none" spc="0" normalizeH="0" baseline="0" noProof="0" smtClean="0">
                <a:ln>
                  <a:noFill/>
                </a:ln>
                <a:solidFill>
                  <a:schemeClr val="bg1">
                    <a:lumMod val="75000"/>
                  </a:schemeClr>
                </a:solidFill>
                <a:effectLst/>
                <a:uLnTx/>
                <a:uFillTx/>
                <a:latin typeface="Helvetica Neue"/>
                <a:ea typeface="+mn-ea"/>
                <a:cs typeface="Helvetica Neue"/>
              </a:rPr>
              <a:pPr marL="0" marR="0" lvl="0" indent="0" algn="ctr" defTabSz="529335"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endParaRPr>
          </a:p>
        </p:txBody>
      </p:sp>
      <p:sp>
        <p:nvSpPr>
          <p:cNvPr id="19" name="Text Placeholder 2"/>
          <p:cNvSpPr>
            <a:spLocks noGrp="1"/>
          </p:cNvSpPr>
          <p:nvPr>
            <p:ph type="body" sz="quarter" idx="10"/>
          </p:nvPr>
        </p:nvSpPr>
        <p:spPr>
          <a:xfrm>
            <a:off x="488950" y="971550"/>
            <a:ext cx="9588501" cy="5467350"/>
          </a:xfrm>
        </p:spPr>
        <p:txBody>
          <a:bodyPr>
            <a:normAutofit/>
          </a:bodyPr>
          <a:lstStyle>
            <a:lvl1pPr>
              <a:defRPr sz="2400" b="1">
                <a:solidFill>
                  <a:schemeClr val="tx1">
                    <a:lumMod val="75000"/>
                    <a:lumOff val="25000"/>
                  </a:schemeClr>
                </a:solidFill>
              </a:defRPr>
            </a:lvl1pPr>
            <a:lvl2pPr>
              <a:defRPr sz="1800" b="1">
                <a:solidFill>
                  <a:schemeClr val="tx1">
                    <a:lumMod val="75000"/>
                    <a:lumOff val="25000"/>
                  </a:schemeClr>
                </a:solidFill>
              </a:defRPr>
            </a:lvl2pPr>
            <a:lvl3pPr>
              <a:defRPr sz="1600" b="1">
                <a:solidFill>
                  <a:schemeClr val="tx1">
                    <a:lumMod val="75000"/>
                    <a:lumOff val="25000"/>
                  </a:schemeClr>
                </a:solidFill>
              </a:defRPr>
            </a:lvl3pPr>
            <a:lvl4pPr>
              <a:defRPr sz="1400" b="1">
                <a:solidFill>
                  <a:schemeClr val="tx1">
                    <a:lumMod val="75000"/>
                    <a:lumOff val="25000"/>
                  </a:schemeClr>
                </a:solidFill>
              </a:defRPr>
            </a:lvl4pPr>
            <a:lvl5pPr>
              <a:defRPr sz="1400" b="1">
                <a:solidFill>
                  <a:schemeClr val="tx1">
                    <a:lumMod val="75000"/>
                    <a:lumOff val="25000"/>
                  </a:schemeClr>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39607686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Bullet and Tit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5385" y="25631"/>
            <a:ext cx="10627293" cy="580936"/>
          </a:xfrm>
          <a:prstGeom prst="rect">
            <a:avLst/>
          </a:prstGeom>
          <a:noFill/>
        </p:spPr>
        <p:txBody>
          <a:bodyPr vert="horz" lIns="216723" tIns="52934" rIns="105866" bIns="52934" rtlCol="0" anchor="b" anchorCtr="0">
            <a:noAutofit/>
          </a:bodyPr>
          <a:lstStyle>
            <a:lvl1pPr>
              <a:defRPr sz="3200" b="1">
                <a:latin typeface="Helvetica Neue"/>
                <a:cs typeface="Helvetica Neue"/>
              </a:defRPr>
            </a:lvl1pPr>
          </a:lstStyle>
          <a:p>
            <a:r>
              <a:rPr lang="en-US" dirty="0" smtClean="0"/>
              <a:t>Click to add main title</a:t>
            </a:r>
            <a:endParaRPr lang="en-US" dirty="0"/>
          </a:p>
        </p:txBody>
      </p:sp>
      <p:pic>
        <p:nvPicPr>
          <p:cNvPr id="17" name="Picture 16" descr="SC2561_Odecee_PPT_White_Blank.jp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66425" y="6839301"/>
            <a:ext cx="2725065" cy="716917"/>
          </a:xfrm>
          <a:prstGeom prst="rect">
            <a:avLst/>
          </a:prstGeom>
        </p:spPr>
      </p:pic>
      <p:sp>
        <p:nvSpPr>
          <p:cNvPr id="18" name="Parallelogram 17"/>
          <p:cNvSpPr/>
          <p:nvPr userDrawn="1"/>
        </p:nvSpPr>
        <p:spPr>
          <a:xfrm>
            <a:off x="9128723" y="-1"/>
            <a:ext cx="719572" cy="743258"/>
          </a:xfrm>
          <a:prstGeom prst="parallelogram">
            <a:avLst>
              <a:gd name="adj" fmla="val 2542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19" name="Rectangle 18"/>
          <p:cNvSpPr/>
          <p:nvPr userDrawn="1"/>
        </p:nvSpPr>
        <p:spPr>
          <a:xfrm>
            <a:off x="9423679" y="-1"/>
            <a:ext cx="1264959" cy="82053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0" name="Parallelogram 19"/>
          <p:cNvSpPr/>
          <p:nvPr userDrawn="1"/>
        </p:nvSpPr>
        <p:spPr>
          <a:xfrm>
            <a:off x="6854784" y="6839303"/>
            <a:ext cx="719572" cy="726557"/>
          </a:xfrm>
          <a:prstGeom prst="parallelogram">
            <a:avLst>
              <a:gd name="adj" fmla="val 2660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5" name="Rectangle 24"/>
          <p:cNvSpPr/>
          <p:nvPr userDrawn="1"/>
        </p:nvSpPr>
        <p:spPr>
          <a:xfrm>
            <a:off x="0" y="6839303"/>
            <a:ext cx="7158196" cy="7265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6" name="Parallelogram 25"/>
          <p:cNvSpPr/>
          <p:nvPr userDrawn="1"/>
        </p:nvSpPr>
        <p:spPr>
          <a:xfrm>
            <a:off x="5893404" y="0"/>
            <a:ext cx="3435554" cy="7562850"/>
          </a:xfrm>
          <a:prstGeom prst="parallelogram">
            <a:avLst>
              <a:gd name="adj" fmla="val 56184"/>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9" name="Rectangle 28"/>
          <p:cNvSpPr/>
          <p:nvPr userDrawn="1"/>
        </p:nvSpPr>
        <p:spPr>
          <a:xfrm>
            <a:off x="67688" y="7228956"/>
            <a:ext cx="5343526" cy="246530"/>
          </a:xfrm>
          <a:prstGeom prst="rect">
            <a:avLst/>
          </a:prstGeom>
        </p:spPr>
        <p:txBody>
          <a:bodyPr lIns="91746" tIns="45873" rIns="91746" bIns="45873">
            <a:spAutoFit/>
          </a:bodyPr>
          <a:lstStyle/>
          <a:p>
            <a:pPr lvl="0">
              <a:defRPr/>
            </a:pPr>
            <a:r>
              <a:rPr lang="en-US" sz="1000" dirty="0">
                <a:solidFill>
                  <a:schemeClr val="bg1">
                    <a:lumMod val="65000"/>
                  </a:schemeClr>
                </a:solidFill>
                <a:latin typeface="Helvetica Neue"/>
                <a:cs typeface="Helvetica Neue"/>
              </a:rPr>
              <a:t>© Copyright Odecee Pty Ltd 2012 (ACN 126 302 869)</a:t>
            </a:r>
            <a:endParaRPr lang="en-AU" sz="1000" dirty="0">
              <a:solidFill>
                <a:schemeClr val="bg1">
                  <a:lumMod val="65000"/>
                </a:schemeClr>
              </a:solidFill>
              <a:latin typeface="Helvetica Neue"/>
              <a:cs typeface="Helvetica Neue"/>
            </a:endParaRPr>
          </a:p>
        </p:txBody>
      </p:sp>
      <p:sp>
        <p:nvSpPr>
          <p:cNvPr id="30" name="Rectangle 29"/>
          <p:cNvSpPr/>
          <p:nvPr userDrawn="1"/>
        </p:nvSpPr>
        <p:spPr>
          <a:xfrm>
            <a:off x="76150" y="6951502"/>
            <a:ext cx="7615100" cy="308086"/>
          </a:xfrm>
          <a:prstGeom prst="rect">
            <a:avLst/>
          </a:prstGeom>
        </p:spPr>
        <p:txBody>
          <a:bodyPr wrap="square" lIns="91746" tIns="45873" rIns="91746" bIns="45873">
            <a:spAutoFit/>
          </a:bodyPr>
          <a:lstStyle/>
          <a:p>
            <a:pPr lvl="0">
              <a:defRPr/>
            </a:pPr>
            <a:r>
              <a:rPr lang="en-US" sz="1400" dirty="0" smtClean="0">
                <a:solidFill>
                  <a:schemeClr val="tx1">
                    <a:lumMod val="50000"/>
                    <a:lumOff val="50000"/>
                  </a:schemeClr>
                </a:solidFill>
                <a:latin typeface="Helvetica Neue"/>
                <a:cs typeface="Helvetica Neue"/>
              </a:rPr>
              <a:t>Enterprise Application Experts</a:t>
            </a:r>
            <a:endParaRPr lang="en-AU" sz="1400" dirty="0">
              <a:solidFill>
                <a:schemeClr val="tx1">
                  <a:lumMod val="50000"/>
                  <a:lumOff val="50000"/>
                </a:schemeClr>
              </a:solidFill>
              <a:latin typeface="Helvetica Neue"/>
              <a:cs typeface="Helvetica Neue"/>
            </a:endParaRPr>
          </a:p>
        </p:txBody>
      </p:sp>
      <p:sp>
        <p:nvSpPr>
          <p:cNvPr id="12" name="Slide Number Placeholder 2"/>
          <p:cNvSpPr txBox="1">
            <a:spLocks/>
          </p:cNvSpPr>
          <p:nvPr userDrawn="1"/>
        </p:nvSpPr>
        <p:spPr>
          <a:xfrm rot="16200000">
            <a:off x="10199549" y="264729"/>
            <a:ext cx="743261" cy="230725"/>
          </a:xfrm>
          <a:prstGeom prst="rect">
            <a:avLst/>
          </a:prstGeom>
        </p:spPr>
        <p:txBody>
          <a:bodyPr vert="horz" wrap="none" lIns="0" tIns="0" rIns="0" bIns="0" rtlCol="0" anchor="ctr"/>
          <a:lstStyle>
            <a:lvl1pPr algn="r">
              <a:defRPr/>
            </a:lvl1pPr>
          </a:lstStyle>
          <a:p>
            <a:pPr marL="0" marR="0" lvl="0" indent="0" algn="ctr" defTabSz="52933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rPr>
              <a:t>Page: </a:t>
            </a:r>
            <a:fld id="{88E394A0-1EB2-5340-9686-DF6E13641B0A}" type="slidenum">
              <a:rPr kumimoji="0" lang="en-US" sz="1000" b="0" i="0" u="none" strike="noStrike" kern="1200" cap="none" spc="0" normalizeH="0" baseline="0" noProof="0" smtClean="0">
                <a:ln>
                  <a:noFill/>
                </a:ln>
                <a:solidFill>
                  <a:schemeClr val="bg1">
                    <a:lumMod val="75000"/>
                  </a:schemeClr>
                </a:solidFill>
                <a:effectLst/>
                <a:uLnTx/>
                <a:uFillTx/>
                <a:latin typeface="Helvetica Neue"/>
                <a:ea typeface="+mn-ea"/>
                <a:cs typeface="Helvetica Neue"/>
              </a:rPr>
              <a:pPr marL="0" marR="0" lvl="0" indent="0" algn="ctr" defTabSz="529335"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endParaRPr>
          </a:p>
        </p:txBody>
      </p:sp>
      <p:sp>
        <p:nvSpPr>
          <p:cNvPr id="27" name="Rectangle 26"/>
          <p:cNvSpPr/>
          <p:nvPr userDrawn="1"/>
        </p:nvSpPr>
        <p:spPr>
          <a:xfrm>
            <a:off x="0" y="743257"/>
            <a:ext cx="10688638" cy="6093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3" name="Text Placeholder 2"/>
          <p:cNvSpPr>
            <a:spLocks noGrp="1"/>
          </p:cNvSpPr>
          <p:nvPr>
            <p:ph type="body" sz="quarter" idx="10"/>
          </p:nvPr>
        </p:nvSpPr>
        <p:spPr>
          <a:xfrm>
            <a:off x="488950" y="971550"/>
            <a:ext cx="9588501" cy="5467350"/>
          </a:xfrm>
        </p:spPr>
        <p:txBody>
          <a:bodyPr>
            <a:normAutofit/>
          </a:bodyPr>
          <a:lstStyle>
            <a:lvl1pPr>
              <a:defRPr sz="2400" b="1">
                <a:solidFill>
                  <a:schemeClr val="tx1">
                    <a:lumMod val="75000"/>
                    <a:lumOff val="25000"/>
                  </a:schemeClr>
                </a:solidFill>
              </a:defRPr>
            </a:lvl1pPr>
            <a:lvl2pPr>
              <a:defRPr sz="1800" b="1">
                <a:solidFill>
                  <a:schemeClr val="tx1">
                    <a:lumMod val="75000"/>
                    <a:lumOff val="25000"/>
                  </a:schemeClr>
                </a:solidFill>
              </a:defRPr>
            </a:lvl2pPr>
            <a:lvl3pPr>
              <a:defRPr sz="1600" b="1">
                <a:solidFill>
                  <a:schemeClr val="tx1">
                    <a:lumMod val="75000"/>
                    <a:lumOff val="25000"/>
                  </a:schemeClr>
                </a:solidFill>
              </a:defRPr>
            </a:lvl3pPr>
            <a:lvl4pPr>
              <a:defRPr sz="1400" b="1">
                <a:solidFill>
                  <a:schemeClr val="tx1">
                    <a:lumMod val="75000"/>
                    <a:lumOff val="25000"/>
                  </a:schemeClr>
                </a:solidFill>
              </a:defRPr>
            </a:lvl4pPr>
            <a:lvl5pPr>
              <a:defRPr sz="1400" b="1">
                <a:solidFill>
                  <a:schemeClr val="tx1">
                    <a:lumMod val="75000"/>
                    <a:lumOff val="25000"/>
                  </a:schemeClr>
                </a:solidFill>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218749931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with Sub-Title">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5385" y="25631"/>
            <a:ext cx="10627293" cy="580936"/>
          </a:xfrm>
          <a:prstGeom prst="rect">
            <a:avLst/>
          </a:prstGeom>
          <a:noFill/>
        </p:spPr>
        <p:txBody>
          <a:bodyPr vert="horz" lIns="216723" tIns="52934" rIns="105866" bIns="52934" rtlCol="0" anchor="b" anchorCtr="0">
            <a:noAutofit/>
          </a:bodyPr>
          <a:lstStyle>
            <a:lvl1pPr>
              <a:defRPr sz="3200" b="1">
                <a:latin typeface="Helvetica Neue"/>
                <a:cs typeface="Helvetica Neue"/>
              </a:defRPr>
            </a:lvl1pPr>
          </a:lstStyle>
          <a:p>
            <a:r>
              <a:rPr lang="en-US" dirty="0" smtClean="0"/>
              <a:t>Click to add main title</a:t>
            </a:r>
            <a:endParaRPr lang="en-US" dirty="0"/>
          </a:p>
        </p:txBody>
      </p:sp>
      <p:pic>
        <p:nvPicPr>
          <p:cNvPr id="7" name="Picture 6" descr="SC2561_Odecee_PPT_White_Blank.jp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66425" y="6839301"/>
            <a:ext cx="2725065" cy="716917"/>
          </a:xfrm>
          <a:prstGeom prst="rect">
            <a:avLst/>
          </a:prstGeom>
        </p:spPr>
      </p:pic>
      <p:sp>
        <p:nvSpPr>
          <p:cNvPr id="21" name="Parallelogram 20"/>
          <p:cNvSpPr/>
          <p:nvPr userDrawn="1"/>
        </p:nvSpPr>
        <p:spPr>
          <a:xfrm>
            <a:off x="9128723" y="-1"/>
            <a:ext cx="719572" cy="743258"/>
          </a:xfrm>
          <a:prstGeom prst="parallelogram">
            <a:avLst>
              <a:gd name="adj" fmla="val 2542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22" name="Rectangle 21"/>
          <p:cNvSpPr/>
          <p:nvPr userDrawn="1"/>
        </p:nvSpPr>
        <p:spPr>
          <a:xfrm>
            <a:off x="9423679" y="-1"/>
            <a:ext cx="1264959" cy="82053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3" name="Parallelogram 22"/>
          <p:cNvSpPr/>
          <p:nvPr userDrawn="1"/>
        </p:nvSpPr>
        <p:spPr>
          <a:xfrm>
            <a:off x="6854784" y="6839303"/>
            <a:ext cx="719572" cy="726557"/>
          </a:xfrm>
          <a:prstGeom prst="parallelogram">
            <a:avLst>
              <a:gd name="adj" fmla="val 2660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4" name="Rectangle 23"/>
          <p:cNvSpPr/>
          <p:nvPr userDrawn="1"/>
        </p:nvSpPr>
        <p:spPr>
          <a:xfrm>
            <a:off x="0" y="6839303"/>
            <a:ext cx="7158196" cy="7265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9" name="Parallelogram 8"/>
          <p:cNvSpPr/>
          <p:nvPr userDrawn="1"/>
        </p:nvSpPr>
        <p:spPr>
          <a:xfrm>
            <a:off x="5893404" y="0"/>
            <a:ext cx="3435554" cy="7562850"/>
          </a:xfrm>
          <a:prstGeom prst="parallelogram">
            <a:avLst>
              <a:gd name="adj" fmla="val 56184"/>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userDrawn="1"/>
        </p:nvSpPr>
        <p:spPr>
          <a:xfrm>
            <a:off x="0" y="743257"/>
            <a:ext cx="10688638" cy="6093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8" name="Text Placeholder 7"/>
          <p:cNvSpPr>
            <a:spLocks noGrp="1"/>
          </p:cNvSpPr>
          <p:nvPr>
            <p:ph type="body" sz="quarter" idx="11" hasCustomPrompt="1"/>
          </p:nvPr>
        </p:nvSpPr>
        <p:spPr>
          <a:xfrm>
            <a:off x="25385" y="615109"/>
            <a:ext cx="10627293" cy="205422"/>
          </a:xfrm>
        </p:spPr>
        <p:txBody>
          <a:bodyPr lIns="252843" anchor="b" anchorCtr="0">
            <a:noAutofit/>
          </a:bodyPr>
          <a:lstStyle>
            <a:lvl1pPr marL="0" indent="0">
              <a:buNone/>
              <a:defRPr sz="1600" baseline="0">
                <a:solidFill>
                  <a:srgbClr val="A6A6A6"/>
                </a:solidFill>
                <a:latin typeface="Helvetica Neue"/>
                <a:cs typeface="Helvetica Neue"/>
              </a:defRPr>
            </a:lvl1pPr>
          </a:lstStyle>
          <a:p>
            <a:pPr lvl="0"/>
            <a:r>
              <a:rPr lang="en-AU" dirty="0" smtClean="0"/>
              <a:t>Click to add a sub title</a:t>
            </a:r>
            <a:endParaRPr lang="en-US" dirty="0"/>
          </a:p>
        </p:txBody>
      </p:sp>
      <p:sp>
        <p:nvSpPr>
          <p:cNvPr id="18" name="Rectangle 17"/>
          <p:cNvSpPr/>
          <p:nvPr userDrawn="1"/>
        </p:nvSpPr>
        <p:spPr>
          <a:xfrm>
            <a:off x="67688" y="7228956"/>
            <a:ext cx="5343526" cy="246530"/>
          </a:xfrm>
          <a:prstGeom prst="rect">
            <a:avLst/>
          </a:prstGeom>
        </p:spPr>
        <p:txBody>
          <a:bodyPr lIns="91746" tIns="45873" rIns="91746" bIns="45873">
            <a:spAutoFit/>
          </a:bodyPr>
          <a:lstStyle/>
          <a:p>
            <a:pPr lvl="0">
              <a:defRPr/>
            </a:pPr>
            <a:r>
              <a:rPr lang="en-US" sz="1000" dirty="0">
                <a:solidFill>
                  <a:schemeClr val="bg1">
                    <a:lumMod val="65000"/>
                  </a:schemeClr>
                </a:solidFill>
                <a:latin typeface="Helvetica Neue"/>
                <a:cs typeface="Helvetica Neue"/>
              </a:rPr>
              <a:t>© Copyright Odecee Pty Ltd 2012 (ACN 126 302 869)</a:t>
            </a:r>
            <a:endParaRPr lang="en-AU" sz="1000" dirty="0">
              <a:solidFill>
                <a:schemeClr val="bg1">
                  <a:lumMod val="65000"/>
                </a:schemeClr>
              </a:solidFill>
              <a:latin typeface="Helvetica Neue"/>
              <a:cs typeface="Helvetica Neue"/>
            </a:endParaRPr>
          </a:p>
        </p:txBody>
      </p:sp>
      <p:sp>
        <p:nvSpPr>
          <p:cNvPr id="25" name="Rectangle 24"/>
          <p:cNvSpPr/>
          <p:nvPr userDrawn="1"/>
        </p:nvSpPr>
        <p:spPr>
          <a:xfrm>
            <a:off x="76150" y="6951502"/>
            <a:ext cx="7615100" cy="308086"/>
          </a:xfrm>
          <a:prstGeom prst="rect">
            <a:avLst/>
          </a:prstGeom>
        </p:spPr>
        <p:txBody>
          <a:bodyPr wrap="square" lIns="91746" tIns="45873" rIns="91746" bIns="45873">
            <a:spAutoFit/>
          </a:bodyPr>
          <a:lstStyle/>
          <a:p>
            <a:pPr lvl="0">
              <a:defRPr/>
            </a:pPr>
            <a:r>
              <a:rPr lang="en-US" sz="1400" dirty="0" smtClean="0">
                <a:solidFill>
                  <a:schemeClr val="tx1">
                    <a:lumMod val="50000"/>
                    <a:lumOff val="50000"/>
                  </a:schemeClr>
                </a:solidFill>
                <a:latin typeface="Helvetica Neue"/>
                <a:cs typeface="Helvetica Neue"/>
              </a:rPr>
              <a:t>Enterprise Application Experts</a:t>
            </a:r>
            <a:endParaRPr lang="en-AU" sz="1400" dirty="0">
              <a:solidFill>
                <a:schemeClr val="tx1">
                  <a:lumMod val="50000"/>
                  <a:lumOff val="50000"/>
                </a:schemeClr>
              </a:solidFill>
              <a:latin typeface="Helvetica Neue"/>
              <a:cs typeface="Helvetica Neue"/>
            </a:endParaRPr>
          </a:p>
        </p:txBody>
      </p:sp>
      <p:sp>
        <p:nvSpPr>
          <p:cNvPr id="14" name="Slide Number Placeholder 2"/>
          <p:cNvSpPr txBox="1">
            <a:spLocks/>
          </p:cNvSpPr>
          <p:nvPr userDrawn="1"/>
        </p:nvSpPr>
        <p:spPr>
          <a:xfrm rot="16200000">
            <a:off x="10199549" y="264729"/>
            <a:ext cx="743261" cy="230725"/>
          </a:xfrm>
          <a:prstGeom prst="rect">
            <a:avLst/>
          </a:prstGeom>
        </p:spPr>
        <p:txBody>
          <a:bodyPr vert="horz" wrap="none" lIns="0" tIns="0" rIns="0" bIns="0" rtlCol="0" anchor="ctr"/>
          <a:lstStyle>
            <a:lvl1pPr algn="r">
              <a:defRPr/>
            </a:lvl1pPr>
          </a:lstStyle>
          <a:p>
            <a:pPr marL="0" marR="0" lvl="0" indent="0" algn="ctr" defTabSz="52933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rPr>
              <a:t>Page: </a:t>
            </a:r>
            <a:fld id="{88E394A0-1EB2-5340-9686-DF6E13641B0A}" type="slidenum">
              <a:rPr kumimoji="0" lang="en-US" sz="1000" b="0" i="0" u="none" strike="noStrike" kern="1200" cap="none" spc="0" normalizeH="0" baseline="0" noProof="0" smtClean="0">
                <a:ln>
                  <a:noFill/>
                </a:ln>
                <a:solidFill>
                  <a:schemeClr val="bg1">
                    <a:lumMod val="75000"/>
                  </a:schemeClr>
                </a:solidFill>
                <a:effectLst/>
                <a:uLnTx/>
                <a:uFillTx/>
                <a:latin typeface="Helvetica Neue"/>
                <a:ea typeface="+mn-ea"/>
                <a:cs typeface="Helvetica Neue"/>
              </a:rPr>
              <a:pPr marL="0" marR="0" lvl="0" indent="0" algn="ctr" defTabSz="529335"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endParaRPr>
          </a:p>
        </p:txBody>
      </p:sp>
      <p:sp>
        <p:nvSpPr>
          <p:cNvPr id="15" name="Text Placeholder 2"/>
          <p:cNvSpPr>
            <a:spLocks noGrp="1"/>
          </p:cNvSpPr>
          <p:nvPr>
            <p:ph type="body" sz="quarter" idx="10"/>
          </p:nvPr>
        </p:nvSpPr>
        <p:spPr>
          <a:xfrm>
            <a:off x="120650" y="971550"/>
            <a:ext cx="5226051" cy="5467350"/>
          </a:xfrm>
        </p:spPr>
        <p:txBody>
          <a:bodyPr>
            <a:normAutofit/>
          </a:bodyPr>
          <a:lstStyle>
            <a:lvl1pPr>
              <a:defRPr sz="2400" b="1">
                <a:solidFill>
                  <a:schemeClr val="tx1">
                    <a:lumMod val="75000"/>
                    <a:lumOff val="25000"/>
                  </a:schemeClr>
                </a:solidFill>
              </a:defRPr>
            </a:lvl1pPr>
            <a:lvl2pPr>
              <a:defRPr sz="1800" b="1">
                <a:solidFill>
                  <a:schemeClr val="tx1">
                    <a:lumMod val="75000"/>
                    <a:lumOff val="25000"/>
                  </a:schemeClr>
                </a:solidFill>
              </a:defRPr>
            </a:lvl2pPr>
            <a:lvl3pPr>
              <a:defRPr sz="1600" b="1">
                <a:solidFill>
                  <a:schemeClr val="tx1">
                    <a:lumMod val="75000"/>
                    <a:lumOff val="25000"/>
                  </a:schemeClr>
                </a:solidFill>
              </a:defRPr>
            </a:lvl3pPr>
            <a:lvl4pPr>
              <a:defRPr sz="1400" b="1">
                <a:solidFill>
                  <a:schemeClr val="tx1">
                    <a:lumMod val="75000"/>
                    <a:lumOff val="25000"/>
                  </a:schemeClr>
                </a:solidFill>
              </a:defRPr>
            </a:lvl4pPr>
            <a:lvl5pPr>
              <a:defRPr sz="1400" b="1">
                <a:solidFill>
                  <a:schemeClr val="tx1">
                    <a:lumMod val="75000"/>
                    <a:lumOff val="25000"/>
                  </a:schemeClr>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16" name="Text Placeholder 2"/>
          <p:cNvSpPr>
            <a:spLocks noGrp="1"/>
          </p:cNvSpPr>
          <p:nvPr>
            <p:ph type="body" sz="quarter" idx="12"/>
          </p:nvPr>
        </p:nvSpPr>
        <p:spPr>
          <a:xfrm>
            <a:off x="5346701" y="971550"/>
            <a:ext cx="5226051" cy="5467350"/>
          </a:xfrm>
        </p:spPr>
        <p:txBody>
          <a:bodyPr>
            <a:normAutofit/>
          </a:bodyPr>
          <a:lstStyle>
            <a:lvl1pPr>
              <a:defRPr sz="2400" b="1">
                <a:solidFill>
                  <a:schemeClr val="tx1">
                    <a:lumMod val="75000"/>
                    <a:lumOff val="25000"/>
                  </a:schemeClr>
                </a:solidFill>
              </a:defRPr>
            </a:lvl1pPr>
            <a:lvl2pPr>
              <a:defRPr sz="1800" b="1">
                <a:solidFill>
                  <a:schemeClr val="tx1">
                    <a:lumMod val="75000"/>
                    <a:lumOff val="25000"/>
                  </a:schemeClr>
                </a:solidFill>
              </a:defRPr>
            </a:lvl2pPr>
            <a:lvl3pPr>
              <a:defRPr sz="1600" b="1">
                <a:solidFill>
                  <a:schemeClr val="tx1">
                    <a:lumMod val="75000"/>
                    <a:lumOff val="25000"/>
                  </a:schemeClr>
                </a:solidFill>
              </a:defRPr>
            </a:lvl3pPr>
            <a:lvl4pPr>
              <a:defRPr sz="1400" b="1">
                <a:solidFill>
                  <a:schemeClr val="tx1">
                    <a:lumMod val="75000"/>
                    <a:lumOff val="25000"/>
                  </a:schemeClr>
                </a:solidFill>
              </a:defRPr>
            </a:lvl4pPr>
            <a:lvl5pPr>
              <a:defRPr sz="1400" b="1">
                <a:solidFill>
                  <a:schemeClr val="tx1">
                    <a:lumMod val="75000"/>
                    <a:lumOff val="25000"/>
                  </a:schemeClr>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89841144"/>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Bullet and Tit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5385" y="25631"/>
            <a:ext cx="10627293" cy="580936"/>
          </a:xfrm>
          <a:prstGeom prst="rect">
            <a:avLst/>
          </a:prstGeom>
          <a:noFill/>
        </p:spPr>
        <p:txBody>
          <a:bodyPr vert="horz" lIns="216723" tIns="52934" rIns="105866" bIns="52934" rtlCol="0" anchor="b" anchorCtr="0">
            <a:noAutofit/>
          </a:bodyPr>
          <a:lstStyle>
            <a:lvl1pPr>
              <a:defRPr sz="3200" b="1">
                <a:latin typeface="Helvetica Neue"/>
                <a:cs typeface="Helvetica Neue"/>
              </a:defRPr>
            </a:lvl1pPr>
          </a:lstStyle>
          <a:p>
            <a:r>
              <a:rPr lang="en-US" dirty="0" smtClean="0"/>
              <a:t>Click to add main title</a:t>
            </a:r>
            <a:endParaRPr lang="en-US" dirty="0"/>
          </a:p>
        </p:txBody>
      </p:sp>
      <p:pic>
        <p:nvPicPr>
          <p:cNvPr id="17" name="Picture 16" descr="SC2561_Odecee_PPT_White_Blank.jp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66425" y="6839301"/>
            <a:ext cx="2725065" cy="716917"/>
          </a:xfrm>
          <a:prstGeom prst="rect">
            <a:avLst/>
          </a:prstGeom>
        </p:spPr>
      </p:pic>
      <p:sp>
        <p:nvSpPr>
          <p:cNvPr id="18" name="Parallelogram 17"/>
          <p:cNvSpPr/>
          <p:nvPr userDrawn="1"/>
        </p:nvSpPr>
        <p:spPr>
          <a:xfrm>
            <a:off x="9128723" y="-1"/>
            <a:ext cx="719572" cy="743258"/>
          </a:xfrm>
          <a:prstGeom prst="parallelogram">
            <a:avLst>
              <a:gd name="adj" fmla="val 25424"/>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19" name="Rectangle 18"/>
          <p:cNvSpPr/>
          <p:nvPr userDrawn="1"/>
        </p:nvSpPr>
        <p:spPr>
          <a:xfrm>
            <a:off x="9423679" y="-1"/>
            <a:ext cx="1264959" cy="82053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0" name="Parallelogram 19"/>
          <p:cNvSpPr/>
          <p:nvPr userDrawn="1"/>
        </p:nvSpPr>
        <p:spPr>
          <a:xfrm>
            <a:off x="6854784" y="6839303"/>
            <a:ext cx="719572" cy="726557"/>
          </a:xfrm>
          <a:prstGeom prst="parallelogram">
            <a:avLst>
              <a:gd name="adj" fmla="val 2660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5" name="Rectangle 24"/>
          <p:cNvSpPr/>
          <p:nvPr userDrawn="1"/>
        </p:nvSpPr>
        <p:spPr>
          <a:xfrm>
            <a:off x="0" y="6839303"/>
            <a:ext cx="7158196" cy="72655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p>
        </p:txBody>
      </p:sp>
      <p:sp>
        <p:nvSpPr>
          <p:cNvPr id="26" name="Parallelogram 25"/>
          <p:cNvSpPr/>
          <p:nvPr userDrawn="1"/>
        </p:nvSpPr>
        <p:spPr>
          <a:xfrm>
            <a:off x="5893404" y="0"/>
            <a:ext cx="3435554" cy="7562850"/>
          </a:xfrm>
          <a:prstGeom prst="parallelogram">
            <a:avLst>
              <a:gd name="adj" fmla="val 56184"/>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9" name="Rectangle 28"/>
          <p:cNvSpPr/>
          <p:nvPr userDrawn="1"/>
        </p:nvSpPr>
        <p:spPr>
          <a:xfrm>
            <a:off x="67688" y="7228956"/>
            <a:ext cx="5343526" cy="246530"/>
          </a:xfrm>
          <a:prstGeom prst="rect">
            <a:avLst/>
          </a:prstGeom>
        </p:spPr>
        <p:txBody>
          <a:bodyPr lIns="91746" tIns="45873" rIns="91746" bIns="45873">
            <a:spAutoFit/>
          </a:bodyPr>
          <a:lstStyle/>
          <a:p>
            <a:pPr lvl="0">
              <a:defRPr/>
            </a:pPr>
            <a:r>
              <a:rPr lang="en-US" sz="1000" dirty="0">
                <a:solidFill>
                  <a:schemeClr val="bg1">
                    <a:lumMod val="65000"/>
                  </a:schemeClr>
                </a:solidFill>
                <a:latin typeface="Helvetica Neue"/>
                <a:cs typeface="Helvetica Neue"/>
              </a:rPr>
              <a:t>© Copyright Odecee Pty Ltd 2012 (ACN 126 302 869)</a:t>
            </a:r>
            <a:endParaRPr lang="en-AU" sz="1000" dirty="0">
              <a:solidFill>
                <a:schemeClr val="bg1">
                  <a:lumMod val="65000"/>
                </a:schemeClr>
              </a:solidFill>
              <a:latin typeface="Helvetica Neue"/>
              <a:cs typeface="Helvetica Neue"/>
            </a:endParaRPr>
          </a:p>
        </p:txBody>
      </p:sp>
      <p:sp>
        <p:nvSpPr>
          <p:cNvPr id="30" name="Rectangle 29"/>
          <p:cNvSpPr/>
          <p:nvPr userDrawn="1"/>
        </p:nvSpPr>
        <p:spPr>
          <a:xfrm>
            <a:off x="76150" y="6951502"/>
            <a:ext cx="7615100" cy="308086"/>
          </a:xfrm>
          <a:prstGeom prst="rect">
            <a:avLst/>
          </a:prstGeom>
        </p:spPr>
        <p:txBody>
          <a:bodyPr wrap="square" lIns="91746" tIns="45873" rIns="91746" bIns="45873">
            <a:spAutoFit/>
          </a:bodyPr>
          <a:lstStyle/>
          <a:p>
            <a:pPr lvl="0">
              <a:defRPr/>
            </a:pPr>
            <a:r>
              <a:rPr lang="en-US" sz="1400" dirty="0" smtClean="0">
                <a:solidFill>
                  <a:schemeClr val="tx1">
                    <a:lumMod val="50000"/>
                    <a:lumOff val="50000"/>
                  </a:schemeClr>
                </a:solidFill>
                <a:latin typeface="Helvetica Neue"/>
                <a:cs typeface="Helvetica Neue"/>
              </a:rPr>
              <a:t>Enterprise Application Experts</a:t>
            </a:r>
            <a:endParaRPr lang="en-AU" sz="1400" dirty="0">
              <a:solidFill>
                <a:schemeClr val="tx1">
                  <a:lumMod val="50000"/>
                  <a:lumOff val="50000"/>
                </a:schemeClr>
              </a:solidFill>
              <a:latin typeface="Helvetica Neue"/>
              <a:cs typeface="Helvetica Neue"/>
            </a:endParaRPr>
          </a:p>
        </p:txBody>
      </p:sp>
      <p:sp>
        <p:nvSpPr>
          <p:cNvPr id="12" name="Slide Number Placeholder 2"/>
          <p:cNvSpPr txBox="1">
            <a:spLocks/>
          </p:cNvSpPr>
          <p:nvPr userDrawn="1"/>
        </p:nvSpPr>
        <p:spPr>
          <a:xfrm rot="16200000">
            <a:off x="10199549" y="264729"/>
            <a:ext cx="743261" cy="230725"/>
          </a:xfrm>
          <a:prstGeom prst="rect">
            <a:avLst/>
          </a:prstGeom>
        </p:spPr>
        <p:txBody>
          <a:bodyPr vert="horz" wrap="none" lIns="0" tIns="0" rIns="0" bIns="0" rtlCol="0" anchor="ctr"/>
          <a:lstStyle>
            <a:lvl1pPr algn="r">
              <a:defRPr/>
            </a:lvl1pPr>
          </a:lstStyle>
          <a:p>
            <a:pPr marL="0" marR="0" lvl="0" indent="0" algn="ctr" defTabSz="529335"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rPr>
              <a:t>Page: </a:t>
            </a:r>
            <a:fld id="{88E394A0-1EB2-5340-9686-DF6E13641B0A}" type="slidenum">
              <a:rPr kumimoji="0" lang="en-US" sz="1000" b="0" i="0" u="none" strike="noStrike" kern="1200" cap="none" spc="0" normalizeH="0" baseline="0" noProof="0" smtClean="0">
                <a:ln>
                  <a:noFill/>
                </a:ln>
                <a:solidFill>
                  <a:schemeClr val="bg1">
                    <a:lumMod val="75000"/>
                  </a:schemeClr>
                </a:solidFill>
                <a:effectLst/>
                <a:uLnTx/>
                <a:uFillTx/>
                <a:latin typeface="Helvetica Neue"/>
                <a:ea typeface="+mn-ea"/>
                <a:cs typeface="Helvetica Neue"/>
              </a:rPr>
              <a:pPr marL="0" marR="0" lvl="0" indent="0" algn="ctr" defTabSz="529335"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smtClean="0">
              <a:ln>
                <a:noFill/>
              </a:ln>
              <a:solidFill>
                <a:schemeClr val="bg1">
                  <a:lumMod val="75000"/>
                </a:schemeClr>
              </a:solidFill>
              <a:effectLst/>
              <a:uLnTx/>
              <a:uFillTx/>
              <a:latin typeface="Helvetica Neue"/>
              <a:ea typeface="+mn-ea"/>
              <a:cs typeface="Helvetica Neue"/>
            </a:endParaRPr>
          </a:p>
        </p:txBody>
      </p:sp>
      <p:sp>
        <p:nvSpPr>
          <p:cNvPr id="27" name="Rectangle 26"/>
          <p:cNvSpPr/>
          <p:nvPr userDrawn="1"/>
        </p:nvSpPr>
        <p:spPr>
          <a:xfrm>
            <a:off x="0" y="743257"/>
            <a:ext cx="10688638" cy="60930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dirty="0">
              <a:solidFill>
                <a:schemeClr val="bg1">
                  <a:lumMod val="85000"/>
                </a:schemeClr>
              </a:solidFill>
            </a:endParaRPr>
          </a:p>
        </p:txBody>
      </p:sp>
      <p:sp>
        <p:nvSpPr>
          <p:cNvPr id="21" name="Text Placeholder 2"/>
          <p:cNvSpPr>
            <a:spLocks noGrp="1"/>
          </p:cNvSpPr>
          <p:nvPr>
            <p:ph type="body" sz="quarter" idx="10"/>
          </p:nvPr>
        </p:nvSpPr>
        <p:spPr>
          <a:xfrm>
            <a:off x="120650" y="971550"/>
            <a:ext cx="5226051" cy="5467350"/>
          </a:xfrm>
        </p:spPr>
        <p:txBody>
          <a:bodyPr>
            <a:normAutofit/>
          </a:bodyPr>
          <a:lstStyle>
            <a:lvl1pPr>
              <a:defRPr sz="2400" b="1">
                <a:solidFill>
                  <a:schemeClr val="tx1">
                    <a:lumMod val="75000"/>
                    <a:lumOff val="25000"/>
                  </a:schemeClr>
                </a:solidFill>
              </a:defRPr>
            </a:lvl1pPr>
            <a:lvl2pPr>
              <a:defRPr sz="1800" b="1">
                <a:solidFill>
                  <a:schemeClr val="tx1">
                    <a:lumMod val="75000"/>
                    <a:lumOff val="25000"/>
                  </a:schemeClr>
                </a:solidFill>
              </a:defRPr>
            </a:lvl2pPr>
            <a:lvl3pPr>
              <a:defRPr sz="1600" b="1">
                <a:solidFill>
                  <a:schemeClr val="tx1">
                    <a:lumMod val="75000"/>
                    <a:lumOff val="25000"/>
                  </a:schemeClr>
                </a:solidFill>
              </a:defRPr>
            </a:lvl3pPr>
            <a:lvl4pPr>
              <a:defRPr sz="1400" b="1">
                <a:solidFill>
                  <a:schemeClr val="tx1">
                    <a:lumMod val="75000"/>
                    <a:lumOff val="25000"/>
                  </a:schemeClr>
                </a:solidFill>
              </a:defRPr>
            </a:lvl4pPr>
            <a:lvl5pPr>
              <a:defRPr sz="1400" b="1">
                <a:solidFill>
                  <a:schemeClr val="tx1">
                    <a:lumMod val="75000"/>
                    <a:lumOff val="25000"/>
                  </a:schemeClr>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22" name="Text Placeholder 2"/>
          <p:cNvSpPr>
            <a:spLocks noGrp="1"/>
          </p:cNvSpPr>
          <p:nvPr>
            <p:ph type="body" sz="quarter" idx="11"/>
          </p:nvPr>
        </p:nvSpPr>
        <p:spPr>
          <a:xfrm>
            <a:off x="5346701" y="971550"/>
            <a:ext cx="5226051" cy="5467350"/>
          </a:xfrm>
        </p:spPr>
        <p:txBody>
          <a:bodyPr>
            <a:normAutofit/>
          </a:bodyPr>
          <a:lstStyle>
            <a:lvl1pPr>
              <a:defRPr sz="2400" b="1">
                <a:solidFill>
                  <a:schemeClr val="tx1">
                    <a:lumMod val="75000"/>
                    <a:lumOff val="25000"/>
                  </a:schemeClr>
                </a:solidFill>
              </a:defRPr>
            </a:lvl1pPr>
            <a:lvl2pPr>
              <a:defRPr sz="1800" b="1">
                <a:solidFill>
                  <a:schemeClr val="tx1">
                    <a:lumMod val="75000"/>
                    <a:lumOff val="25000"/>
                  </a:schemeClr>
                </a:solidFill>
              </a:defRPr>
            </a:lvl2pPr>
            <a:lvl3pPr>
              <a:defRPr sz="1600" b="1">
                <a:solidFill>
                  <a:schemeClr val="tx1">
                    <a:lumMod val="75000"/>
                    <a:lumOff val="25000"/>
                  </a:schemeClr>
                </a:solidFill>
              </a:defRPr>
            </a:lvl3pPr>
            <a:lvl4pPr>
              <a:defRPr sz="1400" b="1">
                <a:solidFill>
                  <a:schemeClr val="tx1">
                    <a:lumMod val="75000"/>
                    <a:lumOff val="25000"/>
                  </a:schemeClr>
                </a:solidFill>
              </a:defRPr>
            </a:lvl4pPr>
            <a:lvl5pPr>
              <a:defRPr sz="1400" b="1">
                <a:solidFill>
                  <a:schemeClr val="tx1">
                    <a:lumMod val="75000"/>
                    <a:lumOff val="25000"/>
                  </a:schemeClr>
                </a:solidFill>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308937802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e Title">
    <p:spTree>
      <p:nvGrpSpPr>
        <p:cNvPr id="1" name=""/>
        <p:cNvGrpSpPr/>
        <p:nvPr/>
      </p:nvGrpSpPr>
      <p:grpSpPr>
        <a:xfrm>
          <a:off x="0" y="0"/>
          <a:ext cx="0" cy="0"/>
          <a:chOff x="0" y="0"/>
          <a:chExt cx="0" cy="0"/>
        </a:xfrm>
      </p:grpSpPr>
      <p:sp>
        <p:nvSpPr>
          <p:cNvPr id="40" name="Rectangle 39"/>
          <p:cNvSpPr/>
          <p:nvPr userDrawn="1"/>
        </p:nvSpPr>
        <p:spPr>
          <a:xfrm>
            <a:off x="7606640" y="6830759"/>
            <a:ext cx="3084850" cy="7418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spcCol="0" rtlCol="0" anchor="ctr"/>
          <a:lstStyle/>
          <a:p>
            <a:pPr algn="ctr"/>
            <a:endParaRPr lang="en-US" dirty="0"/>
          </a:p>
        </p:txBody>
      </p:sp>
      <p:sp>
        <p:nvSpPr>
          <p:cNvPr id="42" name="Parallelogram 41"/>
          <p:cNvSpPr/>
          <p:nvPr userDrawn="1"/>
        </p:nvSpPr>
        <p:spPr>
          <a:xfrm>
            <a:off x="5893404" y="0"/>
            <a:ext cx="3435554" cy="7562850"/>
          </a:xfrm>
          <a:prstGeom prst="parallelogram">
            <a:avLst>
              <a:gd name="adj" fmla="val 56184"/>
            </a:avLst>
          </a:prstGeom>
          <a:solidFill>
            <a:schemeClr val="tx1">
              <a:alpha val="6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3" name="Parallelogram 42"/>
          <p:cNvSpPr/>
          <p:nvPr userDrawn="1"/>
        </p:nvSpPr>
        <p:spPr>
          <a:xfrm>
            <a:off x="1359685" y="9742"/>
            <a:ext cx="3435554" cy="7562850"/>
          </a:xfrm>
          <a:prstGeom prst="parallelogram">
            <a:avLst>
              <a:gd name="adj" fmla="val 56184"/>
            </a:avLst>
          </a:prstGeom>
          <a:solidFill>
            <a:schemeClr val="tx1">
              <a:alpha val="6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4" name="Rectangle 43"/>
          <p:cNvSpPr/>
          <p:nvPr userDrawn="1"/>
        </p:nvSpPr>
        <p:spPr>
          <a:xfrm>
            <a:off x="0" y="743256"/>
            <a:ext cx="10688638" cy="1251351"/>
          </a:xfrm>
          <a:prstGeom prst="rect">
            <a:avLst/>
          </a:prstGeom>
          <a:solidFill>
            <a:schemeClr val="tx1">
              <a:alpha val="6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spcCol="0" rtlCol="0" anchor="ctr"/>
          <a:lstStyle/>
          <a:p>
            <a:pPr algn="l"/>
            <a:endParaRPr lang="en-US" dirty="0">
              <a:solidFill>
                <a:schemeClr val="tx1"/>
              </a:solidFill>
              <a:latin typeface="Helvetica Neue"/>
              <a:cs typeface="Helvetica Neue"/>
            </a:endParaRPr>
          </a:p>
        </p:txBody>
      </p:sp>
      <p:sp>
        <p:nvSpPr>
          <p:cNvPr id="45" name="Rectangle 44"/>
          <p:cNvSpPr/>
          <p:nvPr userDrawn="1"/>
        </p:nvSpPr>
        <p:spPr>
          <a:xfrm>
            <a:off x="0" y="5587950"/>
            <a:ext cx="10688638" cy="1251351"/>
          </a:xfrm>
          <a:prstGeom prst="rect">
            <a:avLst/>
          </a:prstGeom>
          <a:solidFill>
            <a:schemeClr val="tx1">
              <a:alpha val="6000"/>
            </a:schemeClr>
          </a:solidFill>
          <a:ln>
            <a:noFill/>
          </a:ln>
          <a:effectLst/>
        </p:spPr>
        <p:style>
          <a:lnRef idx="1">
            <a:schemeClr val="accent1"/>
          </a:lnRef>
          <a:fillRef idx="3">
            <a:schemeClr val="accent1"/>
          </a:fillRef>
          <a:effectRef idx="2">
            <a:schemeClr val="accent1"/>
          </a:effectRef>
          <a:fontRef idx="minor">
            <a:schemeClr val="lt1"/>
          </a:fontRef>
        </p:style>
        <p:txBody>
          <a:bodyPr lIns="91746" tIns="45873" rIns="91746" bIns="45873" spcCol="0" rtlCol="0" anchor="ctr"/>
          <a:lstStyle/>
          <a:p>
            <a:pPr algn="ctr"/>
            <a:endParaRPr lang="en-US" dirty="0"/>
          </a:p>
        </p:txBody>
      </p:sp>
      <p:sp>
        <p:nvSpPr>
          <p:cNvPr id="46" name="Content Placeholder 2"/>
          <p:cNvSpPr>
            <a:spLocks noGrp="1"/>
          </p:cNvSpPr>
          <p:nvPr>
            <p:ph idx="13" hasCustomPrompt="1"/>
          </p:nvPr>
        </p:nvSpPr>
        <p:spPr>
          <a:xfrm>
            <a:off x="227185" y="853471"/>
            <a:ext cx="10188578" cy="578471"/>
          </a:xfrm>
        </p:spPr>
        <p:txBody>
          <a:bodyPr anchor="b" anchorCtr="0">
            <a:noAutofit/>
          </a:bodyPr>
          <a:lstStyle>
            <a:lvl1pPr algn="l">
              <a:buNone/>
              <a:defRPr sz="3200" b="1" baseline="0">
                <a:solidFill>
                  <a:schemeClr val="tx1">
                    <a:lumMod val="75000"/>
                    <a:lumOff val="25000"/>
                  </a:schemeClr>
                </a:solidFill>
                <a:latin typeface="Helvetica Neue"/>
                <a:cs typeface="Helvetica Neue"/>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AU" dirty="0" smtClean="0"/>
              <a:t>Click to add Title</a:t>
            </a:r>
          </a:p>
        </p:txBody>
      </p:sp>
      <p:sp>
        <p:nvSpPr>
          <p:cNvPr id="47" name="Content Placeholder 2"/>
          <p:cNvSpPr>
            <a:spLocks noGrp="1"/>
          </p:cNvSpPr>
          <p:nvPr>
            <p:ph idx="14" hasCustomPrompt="1"/>
          </p:nvPr>
        </p:nvSpPr>
        <p:spPr>
          <a:xfrm>
            <a:off x="227185" y="1437828"/>
            <a:ext cx="10188578" cy="403683"/>
          </a:xfrm>
        </p:spPr>
        <p:txBody>
          <a:bodyPr anchor="b" anchorCtr="0">
            <a:normAutofit/>
          </a:bodyPr>
          <a:lstStyle>
            <a:lvl1pPr algn="l">
              <a:buNone/>
              <a:defRPr sz="1600" b="0" baseline="0">
                <a:solidFill>
                  <a:srgbClr val="53C24A"/>
                </a:solidFill>
                <a:latin typeface="Helvetica Neue"/>
                <a:cs typeface="Helvetica Neue"/>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AU" dirty="0" smtClean="0"/>
              <a:t>Click to add Sub-Title</a:t>
            </a:r>
          </a:p>
        </p:txBody>
      </p:sp>
      <p:sp>
        <p:nvSpPr>
          <p:cNvPr id="49" name="Text Box 5"/>
          <p:cNvSpPr txBox="1">
            <a:spLocks noChangeArrowheads="1"/>
          </p:cNvSpPr>
          <p:nvPr userDrawn="1"/>
        </p:nvSpPr>
        <p:spPr bwMode="auto">
          <a:xfrm>
            <a:off x="0" y="6855677"/>
            <a:ext cx="6248091" cy="716917"/>
          </a:xfrm>
          <a:prstGeom prst="rect">
            <a:avLst/>
          </a:prstGeom>
          <a:noFill/>
          <a:ln w="9525">
            <a:noFill/>
            <a:miter lim="800000"/>
            <a:headEnd/>
            <a:tailEnd/>
          </a:ln>
        </p:spPr>
        <p:txBody>
          <a:bodyPr lIns="105866" tIns="105866" rIns="105866" bIns="105866"/>
          <a:lstStyle/>
          <a:p>
            <a:pPr algn="just"/>
            <a:r>
              <a:rPr lang="en-AU" sz="800" b="1" dirty="0">
                <a:solidFill>
                  <a:schemeClr val="bg1">
                    <a:lumMod val="75000"/>
                  </a:schemeClr>
                </a:solidFill>
                <a:latin typeface="Helvetica" charset="0"/>
                <a:cs typeface="Times New Roman" charset="0"/>
              </a:rPr>
              <a:t>Confidential Information &amp; Copyright</a:t>
            </a:r>
          </a:p>
          <a:p>
            <a:pPr algn="just"/>
            <a:r>
              <a:rPr lang="en-AU" sz="800" dirty="0">
                <a:solidFill>
                  <a:schemeClr val="bg1">
                    <a:lumMod val="75000"/>
                  </a:schemeClr>
                </a:solidFill>
                <a:latin typeface="Helvetica" charset="0"/>
                <a:cs typeface="Times New Roman" charset="0"/>
              </a:rPr>
              <a:t>This document contains information that is proprietary to Odecee Pty Ltd.  All information within this document relating to the business of Odecee and is the property of Odecee Pty Ltd and deemed to be confidential information of Odecee Pty Ltd.  Unauthorised disclosure of this information will be considered a breach of confidentiality resulting in material damage to Odecee Pty Ltd</a:t>
            </a:r>
            <a:r>
              <a:rPr lang="en-AU" sz="800" dirty="0" smtClean="0">
                <a:solidFill>
                  <a:schemeClr val="bg1">
                    <a:lumMod val="75000"/>
                  </a:schemeClr>
                </a:solidFill>
                <a:latin typeface="Helvetica" charset="0"/>
                <a:cs typeface="Times New Roman" charset="0"/>
              </a:rPr>
              <a:t>.</a:t>
            </a:r>
            <a:endParaRPr lang="en-AU" sz="800" dirty="0">
              <a:solidFill>
                <a:schemeClr val="bg1">
                  <a:lumMod val="75000"/>
                </a:schemeClr>
              </a:solidFill>
              <a:latin typeface="Helvetica" charset="0"/>
              <a:cs typeface="Times New Roman" charset="0"/>
            </a:endParaRPr>
          </a:p>
        </p:txBody>
      </p:sp>
      <p:pic>
        <p:nvPicPr>
          <p:cNvPr id="51" name="Picture 50" descr="SC2561_Odecee_PPT_White_Blank.jp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966425" y="6839301"/>
            <a:ext cx="2725065" cy="716917"/>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7" name="Rectangle 16"/>
          <p:cNvSpPr/>
          <p:nvPr userDrawn="1"/>
        </p:nvSpPr>
        <p:spPr>
          <a:xfrm>
            <a:off x="1" y="819646"/>
            <a:ext cx="10685787" cy="1379962"/>
          </a:xfrm>
          <a:prstGeom prst="rect">
            <a:avLst/>
          </a:prstGeom>
          <a:solidFill>
            <a:schemeClr val="bg1">
              <a:lumMod val="85000"/>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lIns="104624" tIns="52311" rIns="104624" bIns="52311" spcCol="0" rtlCol="0" anchor="ctr"/>
          <a:lstStyle/>
          <a:p>
            <a:pPr algn="l"/>
            <a:endParaRPr lang="en-US" dirty="0">
              <a:solidFill>
                <a:schemeClr val="tx1"/>
              </a:solidFill>
              <a:latin typeface="Helvetica Neue"/>
              <a:cs typeface="Helvetica Neue"/>
            </a:endParaRPr>
          </a:p>
        </p:txBody>
      </p:sp>
      <p:sp>
        <p:nvSpPr>
          <p:cNvPr id="18" name="Rectangle 17"/>
          <p:cNvSpPr/>
          <p:nvPr userDrawn="1"/>
        </p:nvSpPr>
        <p:spPr>
          <a:xfrm>
            <a:off x="1" y="6162267"/>
            <a:ext cx="10685787" cy="1379962"/>
          </a:xfrm>
          <a:prstGeom prst="rect">
            <a:avLst/>
          </a:prstGeom>
          <a:solidFill>
            <a:schemeClr val="bg1">
              <a:lumMod val="85000"/>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lIns="104624" tIns="52311" rIns="104624" bIns="52311" spcCol="0" rtlCol="0" anchor="ctr"/>
          <a:lstStyle/>
          <a:p>
            <a:pPr algn="ctr"/>
            <a:endParaRPr lang="en-US" dirty="0"/>
          </a:p>
        </p:txBody>
      </p:sp>
      <p:sp>
        <p:nvSpPr>
          <p:cNvPr id="14" name="TextBox 13"/>
          <p:cNvSpPr txBox="1"/>
          <p:nvPr userDrawn="1"/>
        </p:nvSpPr>
        <p:spPr>
          <a:xfrm>
            <a:off x="145755" y="7284447"/>
            <a:ext cx="3282809" cy="259185"/>
          </a:xfrm>
          <a:prstGeom prst="rect">
            <a:avLst/>
          </a:prstGeom>
          <a:noFill/>
        </p:spPr>
        <p:txBody>
          <a:bodyPr wrap="none" lIns="104278" tIns="52139" rIns="104278" bIns="52139" rtlCol="0">
            <a:spAutoFit/>
          </a:bodyPr>
          <a:lstStyle/>
          <a:p>
            <a:pPr marL="0" marR="0" lvl="0" indent="0" algn="l" defTabSz="521389" rtl="0" eaLnBrk="1" fontAlgn="auto" latinLnBrk="0" hangingPunct="1">
              <a:lnSpc>
                <a:spcPct val="100000"/>
              </a:lnSpc>
              <a:spcBef>
                <a:spcPts val="0"/>
              </a:spcBef>
              <a:spcAft>
                <a:spcPts val="0"/>
              </a:spcAft>
              <a:buClrTx/>
              <a:buSzTx/>
              <a:buFontTx/>
              <a:buNone/>
              <a:tabLst/>
              <a:defRPr/>
            </a:pPr>
            <a:r>
              <a:rPr lang="en-US" sz="1000" dirty="0" smtClean="0">
                <a:solidFill>
                  <a:schemeClr val="bg1">
                    <a:lumMod val="75000"/>
                  </a:schemeClr>
                </a:solidFill>
                <a:latin typeface="Helvetica Neue"/>
                <a:cs typeface="Helvetica Neue"/>
              </a:rPr>
              <a:t>© Copyright Odecee Pty Ltd 2012 (ACN 126 302 869)</a:t>
            </a:r>
            <a:endParaRPr lang="en-AU" sz="1000" dirty="0" smtClean="0">
              <a:solidFill>
                <a:schemeClr val="bg1">
                  <a:lumMod val="75000"/>
                </a:schemeClr>
              </a:solidFill>
              <a:latin typeface="Helvetica Neue"/>
              <a:cs typeface="Helvetica Neue"/>
            </a:endParaRPr>
          </a:p>
        </p:txBody>
      </p:sp>
      <p:pic>
        <p:nvPicPr>
          <p:cNvPr id="15" name="Picture 14"/>
          <p:cNvPicPr>
            <a:picLocks noChangeAspect="1"/>
          </p:cNvPicPr>
          <p:nvPr userDrawn="1"/>
        </p:nvPicPr>
        <p:blipFill>
          <a:blip r:embed="rId2"/>
          <a:stretch>
            <a:fillRect/>
          </a:stretch>
        </p:blipFill>
        <p:spPr>
          <a:xfrm>
            <a:off x="0" y="514779"/>
            <a:ext cx="10688638" cy="6715968"/>
          </a:xfrm>
          <a:prstGeom prst="rect">
            <a:avLst/>
          </a:prstGeom>
        </p:spPr>
      </p:pic>
      <p:sp>
        <p:nvSpPr>
          <p:cNvPr id="24" name="Rectangle 23"/>
          <p:cNvSpPr/>
          <p:nvPr userDrawn="1"/>
        </p:nvSpPr>
        <p:spPr>
          <a:xfrm>
            <a:off x="0" y="-1"/>
            <a:ext cx="10688638" cy="67490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lIns="104287" tIns="52144" rIns="104287" bIns="52144" rtlCol="0" anchor="ctr"/>
          <a:lstStyle/>
          <a:p>
            <a:pPr algn="ctr"/>
            <a:endParaRPr lang="en-US" dirty="0"/>
          </a:p>
        </p:txBody>
      </p:sp>
      <p:sp>
        <p:nvSpPr>
          <p:cNvPr id="25" name="Freeform 24"/>
          <p:cNvSpPr/>
          <p:nvPr userDrawn="1"/>
        </p:nvSpPr>
        <p:spPr>
          <a:xfrm>
            <a:off x="2800818" y="-1"/>
            <a:ext cx="7887820" cy="674900"/>
          </a:xfrm>
          <a:custGeom>
            <a:avLst/>
            <a:gdLst>
              <a:gd name="connsiteX0" fmla="*/ 203200 w 7442200"/>
              <a:gd name="connsiteY0" fmla="*/ 0 h 668866"/>
              <a:gd name="connsiteX1" fmla="*/ 0 w 7442200"/>
              <a:gd name="connsiteY1" fmla="*/ 668866 h 668866"/>
              <a:gd name="connsiteX2" fmla="*/ 7433733 w 7442200"/>
              <a:gd name="connsiteY2" fmla="*/ 668866 h 668866"/>
              <a:gd name="connsiteX3" fmla="*/ 7442200 w 7442200"/>
              <a:gd name="connsiteY3" fmla="*/ 0 h 668866"/>
              <a:gd name="connsiteX4" fmla="*/ 203200 w 7442200"/>
              <a:gd name="connsiteY4" fmla="*/ 0 h 66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2200" h="668866">
                <a:moveTo>
                  <a:pt x="203200" y="0"/>
                </a:moveTo>
                <a:lnTo>
                  <a:pt x="0" y="668866"/>
                </a:lnTo>
                <a:lnTo>
                  <a:pt x="7433733" y="668866"/>
                </a:lnTo>
                <a:lnTo>
                  <a:pt x="7442200" y="0"/>
                </a:lnTo>
                <a:lnTo>
                  <a:pt x="203200" y="0"/>
                </a:lnTo>
                <a:close/>
              </a:path>
            </a:pathLst>
          </a:custGeom>
          <a:solidFill>
            <a:srgbClr val="323232"/>
          </a:solidFill>
          <a:ln>
            <a:noFill/>
          </a:ln>
          <a:effectLst/>
        </p:spPr>
        <p:style>
          <a:lnRef idx="1">
            <a:schemeClr val="accent1"/>
          </a:lnRef>
          <a:fillRef idx="3">
            <a:schemeClr val="accent1"/>
          </a:fillRef>
          <a:effectRef idx="2">
            <a:schemeClr val="accent1"/>
          </a:effectRef>
          <a:fontRef idx="minor">
            <a:schemeClr val="lt1"/>
          </a:fontRef>
        </p:style>
        <p:txBody>
          <a:bodyPr lIns="104287" tIns="52144" rIns="104287" bIns="52144" rtlCol="0" anchor="ctr"/>
          <a:lstStyle/>
          <a:p>
            <a:pPr algn="ctr"/>
            <a:endParaRPr lang="en-US" dirty="0"/>
          </a:p>
        </p:txBody>
      </p:sp>
      <p:sp>
        <p:nvSpPr>
          <p:cNvPr id="26" name="Rectangle 25"/>
          <p:cNvSpPr/>
          <p:nvPr userDrawn="1"/>
        </p:nvSpPr>
        <p:spPr>
          <a:xfrm>
            <a:off x="0" y="6887950"/>
            <a:ext cx="10688638" cy="674900"/>
          </a:xfrm>
          <a:prstGeom prst="rect">
            <a:avLst/>
          </a:prstGeom>
          <a:solidFill>
            <a:srgbClr val="313131"/>
          </a:solidFill>
          <a:ln>
            <a:noFill/>
          </a:ln>
          <a:effectLst/>
        </p:spPr>
        <p:style>
          <a:lnRef idx="1">
            <a:schemeClr val="accent1"/>
          </a:lnRef>
          <a:fillRef idx="3">
            <a:schemeClr val="accent1"/>
          </a:fillRef>
          <a:effectRef idx="2">
            <a:schemeClr val="accent1"/>
          </a:effectRef>
          <a:fontRef idx="minor">
            <a:schemeClr val="lt1"/>
          </a:fontRef>
        </p:style>
        <p:txBody>
          <a:bodyPr lIns="104287" tIns="52144" rIns="104287" bIns="52144" rtlCol="0" anchor="ctr"/>
          <a:lstStyle/>
          <a:p>
            <a:pPr algn="ctr"/>
            <a:endParaRPr lang="en-US" dirty="0"/>
          </a:p>
        </p:txBody>
      </p:sp>
      <p:sp>
        <p:nvSpPr>
          <p:cNvPr id="27" name="Rectangle 26"/>
          <p:cNvSpPr/>
          <p:nvPr userDrawn="1"/>
        </p:nvSpPr>
        <p:spPr>
          <a:xfrm>
            <a:off x="-1" y="2502277"/>
            <a:ext cx="8442046" cy="2670340"/>
          </a:xfrm>
          <a:prstGeom prst="rect">
            <a:avLst/>
          </a:prstGeom>
          <a:solidFill>
            <a:schemeClr val="tx1">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lIns="104287" tIns="52144" rIns="104287" bIns="52144" rtlCol="0" anchor="ctr"/>
          <a:lstStyle/>
          <a:p>
            <a:pPr algn="ctr"/>
            <a:endParaRPr lang="en-US" dirty="0"/>
          </a:p>
        </p:txBody>
      </p:sp>
      <p:sp>
        <p:nvSpPr>
          <p:cNvPr id="28" name="Freeform 27"/>
          <p:cNvSpPr/>
          <p:nvPr userDrawn="1"/>
        </p:nvSpPr>
        <p:spPr>
          <a:xfrm>
            <a:off x="7660192" y="6887096"/>
            <a:ext cx="3028447" cy="675755"/>
          </a:xfrm>
          <a:custGeom>
            <a:avLst/>
            <a:gdLst>
              <a:gd name="connsiteX0" fmla="*/ 2587625 w 2590800"/>
              <a:gd name="connsiteY0" fmla="*/ 0 h 612775"/>
              <a:gd name="connsiteX1" fmla="*/ 180975 w 2590800"/>
              <a:gd name="connsiteY1" fmla="*/ 0 h 612775"/>
              <a:gd name="connsiteX2" fmla="*/ 0 w 2590800"/>
              <a:gd name="connsiteY2" fmla="*/ 612775 h 612775"/>
              <a:gd name="connsiteX3" fmla="*/ 2590800 w 2590800"/>
              <a:gd name="connsiteY3" fmla="*/ 609600 h 612775"/>
              <a:gd name="connsiteX4" fmla="*/ 2587625 w 2590800"/>
              <a:gd name="connsiteY4" fmla="*/ 0 h 612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12775">
                <a:moveTo>
                  <a:pt x="2587625" y="0"/>
                </a:moveTo>
                <a:lnTo>
                  <a:pt x="180975" y="0"/>
                </a:lnTo>
                <a:lnTo>
                  <a:pt x="0" y="612775"/>
                </a:lnTo>
                <a:lnTo>
                  <a:pt x="2590800" y="609600"/>
                </a:lnTo>
                <a:cubicBezTo>
                  <a:pt x="2589742" y="406400"/>
                  <a:pt x="2588683" y="203200"/>
                  <a:pt x="2587625" y="0"/>
                </a:cubicBezTo>
                <a:close/>
              </a:path>
            </a:pathLst>
          </a:cu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lIns="104287" tIns="52144" rIns="104287" bIns="52144" rtlCol="0" anchor="ctr"/>
          <a:lstStyle/>
          <a:p>
            <a:pPr algn="ctr"/>
            <a:endParaRPr lang="en-US" dirty="0"/>
          </a:p>
        </p:txBody>
      </p:sp>
      <p:sp>
        <p:nvSpPr>
          <p:cNvPr id="29" name="TextBox 28"/>
          <p:cNvSpPr txBox="1"/>
          <p:nvPr userDrawn="1"/>
        </p:nvSpPr>
        <p:spPr>
          <a:xfrm>
            <a:off x="8115450" y="28014"/>
            <a:ext cx="2567807" cy="228417"/>
          </a:xfrm>
          <a:prstGeom prst="rect">
            <a:avLst/>
          </a:prstGeom>
          <a:noFill/>
        </p:spPr>
        <p:txBody>
          <a:bodyPr wrap="square" lIns="104287" tIns="52144" rIns="104287" bIns="52144" rtlCol="0">
            <a:spAutoFit/>
          </a:bodyPr>
          <a:lstStyle/>
          <a:p>
            <a:pPr algn="dist"/>
            <a:r>
              <a:rPr lang="en-US" sz="800" dirty="0">
                <a:solidFill>
                  <a:schemeClr val="bg1">
                    <a:lumMod val="75000"/>
                  </a:schemeClr>
                </a:solidFill>
                <a:latin typeface="Helvetica Neue Medium"/>
                <a:cs typeface="Helvetica Neue Medium"/>
              </a:rPr>
              <a:t>l</a:t>
            </a:r>
            <a:r>
              <a:rPr lang="en-US" sz="800" dirty="0" smtClean="0">
                <a:solidFill>
                  <a:schemeClr val="bg1">
                    <a:lumMod val="75000"/>
                  </a:schemeClr>
                </a:solidFill>
                <a:latin typeface="Helvetica Neue Medium"/>
                <a:cs typeface="Helvetica Neue Medium"/>
              </a:rPr>
              <a:t>evel 11, 410 collins street, melbourne vic 3000</a:t>
            </a:r>
            <a:endParaRPr lang="en-US" sz="800" dirty="0">
              <a:solidFill>
                <a:schemeClr val="bg1">
                  <a:lumMod val="75000"/>
                </a:schemeClr>
              </a:solidFill>
              <a:latin typeface="Helvetica Neue Medium"/>
              <a:cs typeface="Helvetica Neue Medium"/>
            </a:endParaRPr>
          </a:p>
        </p:txBody>
      </p:sp>
      <p:sp>
        <p:nvSpPr>
          <p:cNvPr id="30" name="TextBox 29"/>
          <p:cNvSpPr txBox="1"/>
          <p:nvPr userDrawn="1"/>
        </p:nvSpPr>
        <p:spPr>
          <a:xfrm>
            <a:off x="8115450" y="161925"/>
            <a:ext cx="2567807" cy="228417"/>
          </a:xfrm>
          <a:prstGeom prst="rect">
            <a:avLst/>
          </a:prstGeom>
          <a:noFill/>
        </p:spPr>
        <p:txBody>
          <a:bodyPr wrap="square" lIns="104287" tIns="52144" rIns="104287" bIns="52144" rtlCol="0">
            <a:spAutoFit/>
          </a:bodyPr>
          <a:lstStyle/>
          <a:p>
            <a:pPr algn="dist"/>
            <a:r>
              <a:rPr lang="en-US" sz="800" dirty="0" smtClean="0">
                <a:solidFill>
                  <a:schemeClr val="bg1">
                    <a:lumMod val="50000"/>
                  </a:schemeClr>
                </a:solidFill>
                <a:latin typeface="Helvetica Neue"/>
                <a:cs typeface="Helvetica Neue"/>
              </a:rPr>
              <a:t>telephone 1300 633 233 fax +61 3 9670 6110</a:t>
            </a:r>
            <a:endParaRPr lang="en-US" sz="800" dirty="0">
              <a:solidFill>
                <a:schemeClr val="bg1">
                  <a:lumMod val="50000"/>
                </a:schemeClr>
              </a:solidFill>
              <a:latin typeface="Helvetica Neue"/>
              <a:cs typeface="Helvetica Neue"/>
            </a:endParaRPr>
          </a:p>
        </p:txBody>
      </p:sp>
      <p:sp>
        <p:nvSpPr>
          <p:cNvPr id="31" name="TextBox 30"/>
          <p:cNvSpPr txBox="1"/>
          <p:nvPr userDrawn="1"/>
        </p:nvSpPr>
        <p:spPr>
          <a:xfrm>
            <a:off x="8115450" y="293891"/>
            <a:ext cx="2567807" cy="228417"/>
          </a:xfrm>
          <a:prstGeom prst="rect">
            <a:avLst/>
          </a:prstGeom>
          <a:noFill/>
        </p:spPr>
        <p:txBody>
          <a:bodyPr wrap="square" lIns="104287" tIns="52144" rIns="104287" bIns="52144" rtlCol="0">
            <a:spAutoFit/>
          </a:bodyPr>
          <a:lstStyle/>
          <a:p>
            <a:pPr algn="dist"/>
            <a:r>
              <a:rPr lang="en-US" sz="800" dirty="0">
                <a:solidFill>
                  <a:schemeClr val="bg1">
                    <a:lumMod val="50000"/>
                  </a:schemeClr>
                </a:solidFill>
                <a:latin typeface="Helvetica Neue"/>
                <a:cs typeface="Helvetica Neue"/>
              </a:rPr>
              <a:t>e</a:t>
            </a:r>
            <a:r>
              <a:rPr lang="en-US" sz="800" dirty="0" smtClean="0">
                <a:solidFill>
                  <a:schemeClr val="bg1">
                    <a:lumMod val="50000"/>
                  </a:schemeClr>
                </a:solidFill>
                <a:latin typeface="Helvetica Neue"/>
                <a:cs typeface="Helvetica Neue"/>
              </a:rPr>
              <a:t>mail info@odecee.com.au abn 52 103 811 732</a:t>
            </a:r>
            <a:endParaRPr lang="en-US" sz="800" dirty="0">
              <a:solidFill>
                <a:schemeClr val="bg1">
                  <a:lumMod val="50000"/>
                </a:schemeClr>
              </a:solidFill>
              <a:latin typeface="Helvetica Neue"/>
              <a:cs typeface="Helvetica Neue"/>
            </a:endParaRPr>
          </a:p>
        </p:txBody>
      </p:sp>
      <p:sp>
        <p:nvSpPr>
          <p:cNvPr id="32" name="TextBox 31"/>
          <p:cNvSpPr txBox="1"/>
          <p:nvPr userDrawn="1"/>
        </p:nvSpPr>
        <p:spPr>
          <a:xfrm>
            <a:off x="9273385" y="414659"/>
            <a:ext cx="1409872" cy="228417"/>
          </a:xfrm>
          <a:prstGeom prst="rect">
            <a:avLst/>
          </a:prstGeom>
          <a:noFill/>
        </p:spPr>
        <p:txBody>
          <a:bodyPr wrap="square" lIns="104287" tIns="52144" rIns="104287" bIns="52144" rtlCol="0">
            <a:spAutoFit/>
          </a:bodyPr>
          <a:lstStyle/>
          <a:p>
            <a:pPr algn="r"/>
            <a:r>
              <a:rPr lang="en-US" sz="800" dirty="0" smtClean="0">
                <a:solidFill>
                  <a:srgbClr val="70C94C"/>
                </a:solidFill>
                <a:latin typeface="Helvetica Neue"/>
                <a:cs typeface="Helvetica Neue"/>
              </a:rPr>
              <a:t>www.odecee.com.au</a:t>
            </a:r>
            <a:endParaRPr lang="en-US" sz="800" dirty="0">
              <a:solidFill>
                <a:srgbClr val="70C94C"/>
              </a:solidFill>
              <a:latin typeface="Helvetica Neue"/>
              <a:cs typeface="Helvetica Neue"/>
            </a:endParaRPr>
          </a:p>
        </p:txBody>
      </p:sp>
      <p:sp>
        <p:nvSpPr>
          <p:cNvPr id="33" name="Rectangle 32"/>
          <p:cNvSpPr/>
          <p:nvPr userDrawn="1"/>
        </p:nvSpPr>
        <p:spPr>
          <a:xfrm>
            <a:off x="-9902" y="6881813"/>
            <a:ext cx="3919169" cy="674693"/>
          </a:xfrm>
          <a:prstGeom prst="rect">
            <a:avLst/>
          </a:prstGeom>
        </p:spPr>
        <p:txBody>
          <a:bodyPr wrap="square" lIns="104287" tIns="52144" rIns="104287" bIns="52144">
            <a:spAutoFit/>
          </a:bodyPr>
          <a:lstStyle/>
          <a:p>
            <a:r>
              <a:rPr lang="en-US" sz="900" dirty="0" smtClean="0">
                <a:solidFill>
                  <a:srgbClr val="7F7F7F"/>
                </a:solidFill>
              </a:rPr>
              <a:t>Confidential Information &amp; Copyright</a:t>
            </a:r>
          </a:p>
          <a:p>
            <a:pPr algn="dist"/>
            <a:r>
              <a:rPr lang="en-US" sz="700" dirty="0" smtClean="0">
                <a:solidFill>
                  <a:srgbClr val="7F7F7F"/>
                </a:solidFill>
              </a:rPr>
              <a:t>This document contains information that is proprietary to Odecee Pty Ltd. All information within this document relating to the business of Odecee and is the property of Odecee Pty Ltd and deemed to be confidential information of Odecee Pty Ltd. </a:t>
            </a:r>
            <a:r>
              <a:rPr lang="en-AU" sz="700" dirty="0" smtClean="0">
                <a:solidFill>
                  <a:srgbClr val="7F7F7F"/>
                </a:solidFill>
              </a:rPr>
              <a:t>Unauthorised</a:t>
            </a:r>
            <a:r>
              <a:rPr lang="en-US" sz="700" dirty="0" smtClean="0">
                <a:solidFill>
                  <a:srgbClr val="7F7F7F"/>
                </a:solidFill>
              </a:rPr>
              <a:t> disclosure of this information will be considered a breach of confidentiality resulting in material damage to Odecee Pty Ltd.</a:t>
            </a:r>
            <a:endParaRPr lang="en-US" sz="700" dirty="0">
              <a:solidFill>
                <a:srgbClr val="7F7F7F"/>
              </a:solidFill>
            </a:endParaRPr>
          </a:p>
        </p:txBody>
      </p:sp>
      <p:pic>
        <p:nvPicPr>
          <p:cNvPr id="34" name="Picture 33" descr="odecee logo on black.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36493" y="169660"/>
            <a:ext cx="2104063" cy="330044"/>
          </a:xfrm>
          <a:prstGeom prst="rect">
            <a:avLst/>
          </a:prstGeom>
        </p:spPr>
      </p:pic>
    </p:spTree>
    <p:extLst>
      <p:ext uri="{BB962C8B-B14F-4D97-AF65-F5344CB8AC3E}">
        <p14:creationId xmlns:p14="http://schemas.microsoft.com/office/powerpoint/2010/main" val="369409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5" y="302866"/>
            <a:ext cx="9636607" cy="1111600"/>
          </a:xfrm>
          <a:prstGeom prst="rect">
            <a:avLst/>
          </a:prstGeom>
        </p:spPr>
        <p:txBody>
          <a:bodyPr vert="horz" lIns="105866" tIns="52934" rIns="105866" bIns="5293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4439" y="1588383"/>
            <a:ext cx="9619774" cy="4952854"/>
          </a:xfrm>
          <a:prstGeom prst="rect">
            <a:avLst/>
          </a:prstGeom>
        </p:spPr>
        <p:txBody>
          <a:bodyPr vert="horz" lIns="105866" tIns="52934" rIns="105866" bIns="5293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2" r:id="rId4"/>
    <p:sldLayoutId id="2147483661" r:id="rId5"/>
    <p:sldLayoutId id="2147483664" r:id="rId6"/>
    <p:sldLayoutId id="2147483663" r:id="rId7"/>
    <p:sldLayoutId id="2147483650" r:id="rId8"/>
    <p:sldLayoutId id="2147483665" r:id="rId9"/>
  </p:sldLayoutIdLst>
  <p:timing>
    <p:tnLst>
      <p:par>
        <p:cTn xmlns:p14="http://schemas.microsoft.com/office/powerpoint/2010/main" id="1" dur="indefinite" restart="never" nodeType="tmRoot"/>
      </p:par>
    </p:tnLst>
  </p:timing>
  <p:hf sldNum="0" hdr="0" ftr="0" dt="0"/>
  <p:txStyles>
    <p:titleStyle>
      <a:lvl1pPr algn="l" defTabSz="529335" rtl="0" eaLnBrk="1" latinLnBrk="0" hangingPunct="1">
        <a:spcBef>
          <a:spcPct val="0"/>
        </a:spcBef>
        <a:buNone/>
        <a:defRPr lang="en-US" sz="3200" b="1" kern="1200" dirty="0" smtClean="0">
          <a:solidFill>
            <a:srgbClr val="5ECC59"/>
          </a:solidFill>
          <a:latin typeface="Helvetica Neue"/>
          <a:ea typeface="+mj-ea"/>
          <a:cs typeface="Helvetica Neue"/>
        </a:defRPr>
      </a:lvl1pPr>
    </p:titleStyle>
    <p:bodyStyle>
      <a:lvl1pPr marL="397001" indent="-397001" algn="l" defTabSz="529335" rtl="0" eaLnBrk="1" latinLnBrk="0" hangingPunct="1">
        <a:lnSpc>
          <a:spcPct val="200000"/>
        </a:lnSpc>
        <a:spcBef>
          <a:spcPct val="20000"/>
        </a:spcBef>
        <a:buFont typeface="Arial"/>
        <a:buChar char="•"/>
        <a:defRPr sz="2400" kern="1200">
          <a:solidFill>
            <a:schemeClr val="tx1">
              <a:lumMod val="75000"/>
              <a:lumOff val="25000"/>
            </a:schemeClr>
          </a:solidFill>
          <a:latin typeface="Helvetica Neue"/>
          <a:ea typeface="+mn-ea"/>
          <a:cs typeface="Helvetica Neue"/>
        </a:defRPr>
      </a:lvl1pPr>
      <a:lvl2pPr marL="860170" indent="-330833" algn="l" defTabSz="529335" rtl="0" eaLnBrk="1" latinLnBrk="0" hangingPunct="1">
        <a:lnSpc>
          <a:spcPct val="200000"/>
        </a:lnSpc>
        <a:spcBef>
          <a:spcPct val="20000"/>
        </a:spcBef>
        <a:buFont typeface="Arial"/>
        <a:buChar char="•"/>
        <a:defRPr sz="1800" kern="1200">
          <a:solidFill>
            <a:schemeClr val="tx1">
              <a:lumMod val="75000"/>
              <a:lumOff val="25000"/>
            </a:schemeClr>
          </a:solidFill>
          <a:latin typeface="Helvetica Neue"/>
          <a:ea typeface="+mn-ea"/>
          <a:cs typeface="Helvetica Neue"/>
        </a:defRPr>
      </a:lvl2pPr>
      <a:lvl3pPr marL="1323337" indent="-264667" algn="l" defTabSz="529335" rtl="0" eaLnBrk="1" latinLnBrk="0" hangingPunct="1">
        <a:lnSpc>
          <a:spcPct val="200000"/>
        </a:lnSpc>
        <a:spcBef>
          <a:spcPct val="20000"/>
        </a:spcBef>
        <a:buFont typeface="Arial"/>
        <a:buChar char="•"/>
        <a:defRPr sz="1600" kern="1200">
          <a:solidFill>
            <a:schemeClr val="tx1">
              <a:lumMod val="75000"/>
              <a:lumOff val="25000"/>
            </a:schemeClr>
          </a:solidFill>
          <a:latin typeface="Helvetica Neue"/>
          <a:ea typeface="+mn-ea"/>
          <a:cs typeface="Helvetica Neue"/>
        </a:defRPr>
      </a:lvl3pPr>
      <a:lvl4pPr marL="1852673" indent="-264667" algn="l" defTabSz="529335" rtl="0" eaLnBrk="1" latinLnBrk="0" hangingPunct="1">
        <a:lnSpc>
          <a:spcPct val="200000"/>
        </a:lnSpc>
        <a:spcBef>
          <a:spcPct val="20000"/>
        </a:spcBef>
        <a:buFont typeface="Arial"/>
        <a:buChar char="•"/>
        <a:defRPr sz="1400" kern="1200">
          <a:solidFill>
            <a:schemeClr val="tx1">
              <a:lumMod val="75000"/>
              <a:lumOff val="25000"/>
            </a:schemeClr>
          </a:solidFill>
          <a:latin typeface="Helvetica Neue"/>
          <a:ea typeface="+mn-ea"/>
          <a:cs typeface="Helvetica Neue"/>
        </a:defRPr>
      </a:lvl4pPr>
      <a:lvl5pPr marL="2382008" indent="-264667" algn="l" defTabSz="529335" rtl="0" eaLnBrk="1" latinLnBrk="0" hangingPunct="1">
        <a:lnSpc>
          <a:spcPct val="200000"/>
        </a:lnSpc>
        <a:spcBef>
          <a:spcPct val="20000"/>
        </a:spcBef>
        <a:buFont typeface="Arial"/>
        <a:buChar char="•"/>
        <a:defRPr sz="1400" kern="1200">
          <a:solidFill>
            <a:schemeClr val="tx1">
              <a:lumMod val="75000"/>
              <a:lumOff val="25000"/>
            </a:schemeClr>
          </a:solidFill>
          <a:latin typeface="Helvetica Neue"/>
          <a:ea typeface="+mn-ea"/>
          <a:cs typeface="Helvetica Neue"/>
        </a:defRPr>
      </a:lvl5pPr>
      <a:lvl6pPr marL="2911343" indent="-264667" algn="l" defTabSz="529335" rtl="0" eaLnBrk="1" latinLnBrk="0" hangingPunct="1">
        <a:spcBef>
          <a:spcPct val="20000"/>
        </a:spcBef>
        <a:buFont typeface="Arial"/>
        <a:buChar char="•"/>
        <a:defRPr sz="2300" kern="1200">
          <a:solidFill>
            <a:schemeClr val="tx1"/>
          </a:solidFill>
          <a:latin typeface="+mn-lt"/>
          <a:ea typeface="+mn-ea"/>
          <a:cs typeface="+mn-cs"/>
        </a:defRPr>
      </a:lvl6pPr>
      <a:lvl7pPr marL="3440677" indent="-264667" algn="l" defTabSz="529335" rtl="0" eaLnBrk="1" latinLnBrk="0" hangingPunct="1">
        <a:spcBef>
          <a:spcPct val="20000"/>
        </a:spcBef>
        <a:buFont typeface="Arial"/>
        <a:buChar char="•"/>
        <a:defRPr sz="2300" kern="1200">
          <a:solidFill>
            <a:schemeClr val="tx1"/>
          </a:solidFill>
          <a:latin typeface="+mn-lt"/>
          <a:ea typeface="+mn-ea"/>
          <a:cs typeface="+mn-cs"/>
        </a:defRPr>
      </a:lvl7pPr>
      <a:lvl8pPr marL="3970013" indent="-264667" algn="l" defTabSz="529335" rtl="0" eaLnBrk="1" latinLnBrk="0" hangingPunct="1">
        <a:spcBef>
          <a:spcPct val="20000"/>
        </a:spcBef>
        <a:buFont typeface="Arial"/>
        <a:buChar char="•"/>
        <a:defRPr sz="2300" kern="1200">
          <a:solidFill>
            <a:schemeClr val="tx1"/>
          </a:solidFill>
          <a:latin typeface="+mn-lt"/>
          <a:ea typeface="+mn-ea"/>
          <a:cs typeface="+mn-cs"/>
        </a:defRPr>
      </a:lvl8pPr>
      <a:lvl9pPr marL="4499349" indent="-264667" algn="l" defTabSz="529335"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9335" rtl="0" eaLnBrk="1" latinLnBrk="0" hangingPunct="1">
        <a:defRPr sz="2000" kern="1200">
          <a:solidFill>
            <a:schemeClr val="tx1"/>
          </a:solidFill>
          <a:latin typeface="+mn-lt"/>
          <a:ea typeface="+mn-ea"/>
          <a:cs typeface="+mn-cs"/>
        </a:defRPr>
      </a:lvl1pPr>
      <a:lvl2pPr marL="529335" algn="l" defTabSz="529335" rtl="0" eaLnBrk="1" latinLnBrk="0" hangingPunct="1">
        <a:defRPr sz="2000" kern="1200">
          <a:solidFill>
            <a:schemeClr val="tx1"/>
          </a:solidFill>
          <a:latin typeface="+mn-lt"/>
          <a:ea typeface="+mn-ea"/>
          <a:cs typeface="+mn-cs"/>
        </a:defRPr>
      </a:lvl2pPr>
      <a:lvl3pPr marL="1058671" algn="l" defTabSz="529335" rtl="0" eaLnBrk="1" latinLnBrk="0" hangingPunct="1">
        <a:defRPr sz="2000" kern="1200">
          <a:solidFill>
            <a:schemeClr val="tx1"/>
          </a:solidFill>
          <a:latin typeface="+mn-lt"/>
          <a:ea typeface="+mn-ea"/>
          <a:cs typeface="+mn-cs"/>
        </a:defRPr>
      </a:lvl3pPr>
      <a:lvl4pPr marL="1588005" algn="l" defTabSz="529335" rtl="0" eaLnBrk="1" latinLnBrk="0" hangingPunct="1">
        <a:defRPr sz="2000" kern="1200">
          <a:solidFill>
            <a:schemeClr val="tx1"/>
          </a:solidFill>
          <a:latin typeface="+mn-lt"/>
          <a:ea typeface="+mn-ea"/>
          <a:cs typeface="+mn-cs"/>
        </a:defRPr>
      </a:lvl4pPr>
      <a:lvl5pPr marL="2117340" algn="l" defTabSz="529335" rtl="0" eaLnBrk="1" latinLnBrk="0" hangingPunct="1">
        <a:defRPr sz="2000" kern="1200">
          <a:solidFill>
            <a:schemeClr val="tx1"/>
          </a:solidFill>
          <a:latin typeface="+mn-lt"/>
          <a:ea typeface="+mn-ea"/>
          <a:cs typeface="+mn-cs"/>
        </a:defRPr>
      </a:lvl5pPr>
      <a:lvl6pPr marL="2646674" algn="l" defTabSz="529335" rtl="0" eaLnBrk="1" latinLnBrk="0" hangingPunct="1">
        <a:defRPr sz="2000" kern="1200">
          <a:solidFill>
            <a:schemeClr val="tx1"/>
          </a:solidFill>
          <a:latin typeface="+mn-lt"/>
          <a:ea typeface="+mn-ea"/>
          <a:cs typeface="+mn-cs"/>
        </a:defRPr>
      </a:lvl6pPr>
      <a:lvl7pPr marL="3176010" algn="l" defTabSz="529335" rtl="0" eaLnBrk="1" latinLnBrk="0" hangingPunct="1">
        <a:defRPr sz="2000" kern="1200">
          <a:solidFill>
            <a:schemeClr val="tx1"/>
          </a:solidFill>
          <a:latin typeface="+mn-lt"/>
          <a:ea typeface="+mn-ea"/>
          <a:cs typeface="+mn-cs"/>
        </a:defRPr>
      </a:lvl7pPr>
      <a:lvl8pPr marL="3705347" algn="l" defTabSz="529335" rtl="0" eaLnBrk="1" latinLnBrk="0" hangingPunct="1">
        <a:defRPr sz="2000" kern="1200">
          <a:solidFill>
            <a:schemeClr val="tx1"/>
          </a:solidFill>
          <a:latin typeface="+mn-lt"/>
          <a:ea typeface="+mn-ea"/>
          <a:cs typeface="+mn-cs"/>
        </a:defRPr>
      </a:lvl8pPr>
      <a:lvl9pPr marL="4234680" algn="l" defTabSz="52933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5.xml"/><Relationship Id="rId2"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m.auspost.com.a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hyperlink" Target="mailto:mskouros@odecee.com.au" TargetMode="External"/><Relationship Id="rId4" Type="http://schemas.openxmlformats.org/officeDocument/2006/relationships/hyperlink" Target="http://magnetikonline.com/" TargetMode="External"/><Relationship Id="rId5" Type="http://schemas.openxmlformats.org/officeDocument/2006/relationships/hyperlink" Target="mailto:george.metaxas@auspost.com.au" TargetMode="External"/><Relationship Id="rId1" Type="http://schemas.openxmlformats.org/officeDocument/2006/relationships/slideLayout" Target="../slideLayouts/slideLayout5.xml"/><Relationship Id="rId2" Type="http://schemas.openxmlformats.org/officeDocument/2006/relationships/hyperlink" Target="http://uglow.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29" y="3832827"/>
            <a:ext cx="7839697" cy="413083"/>
          </a:xfrm>
          <a:prstGeom prst="rect">
            <a:avLst/>
          </a:prstGeom>
          <a:noFill/>
        </p:spPr>
        <p:txBody>
          <a:bodyPr wrap="square" lIns="104287" tIns="52144" rIns="104287" bIns="52144" rtlCol="0">
            <a:spAutoFit/>
          </a:bodyPr>
          <a:lstStyle/>
          <a:p>
            <a:r>
              <a:rPr lang="en-US" dirty="0" smtClean="0">
                <a:solidFill>
                  <a:srgbClr val="70C94C"/>
                </a:solidFill>
                <a:latin typeface="Helvetica Neue"/>
                <a:cs typeface="Helvetica Neue"/>
              </a:rPr>
              <a:t>Brett Uglow</a:t>
            </a:r>
          </a:p>
        </p:txBody>
      </p:sp>
      <p:sp>
        <p:nvSpPr>
          <p:cNvPr id="6" name="TextBox 5"/>
          <p:cNvSpPr txBox="1"/>
          <p:nvPr/>
        </p:nvSpPr>
        <p:spPr>
          <a:xfrm>
            <a:off x="381029" y="2648595"/>
            <a:ext cx="5889490" cy="1213302"/>
          </a:xfrm>
          <a:prstGeom prst="rect">
            <a:avLst/>
          </a:prstGeom>
          <a:noFill/>
        </p:spPr>
        <p:txBody>
          <a:bodyPr wrap="none" lIns="104287" tIns="52144" rIns="104287" bIns="52144" rtlCol="0">
            <a:spAutoFit/>
          </a:bodyPr>
          <a:lstStyle/>
          <a:p>
            <a:r>
              <a:rPr lang="en-US" sz="3600" dirty="0" smtClean="0">
                <a:solidFill>
                  <a:schemeClr val="bg1"/>
                </a:solidFill>
                <a:latin typeface="Helvetica Neue Medium"/>
                <a:cs typeface="Helvetica Neue Medium"/>
              </a:rPr>
              <a:t>Case Study: Australia Post </a:t>
            </a:r>
          </a:p>
          <a:p>
            <a:r>
              <a:rPr lang="en-US" sz="3600" dirty="0" smtClean="0">
                <a:solidFill>
                  <a:schemeClr val="bg1"/>
                </a:solidFill>
                <a:latin typeface="Helvetica Neue Medium"/>
                <a:cs typeface="Helvetica Neue Medium"/>
              </a:rPr>
              <a:t>Mobile Angular Website</a:t>
            </a:r>
            <a:endParaRPr lang="en-US" sz="3600" dirty="0">
              <a:solidFill>
                <a:schemeClr val="bg1"/>
              </a:solidFill>
              <a:latin typeface="Helvetica Neue Medium"/>
              <a:cs typeface="Helvetica Neue Medium"/>
            </a:endParaRPr>
          </a:p>
        </p:txBody>
      </p:sp>
      <p:pic>
        <p:nvPicPr>
          <p:cNvPr id="3" name="Picture 2" descr="Screen Shot 2014-06-10 at 9.01.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8456" y="2822556"/>
            <a:ext cx="2540000" cy="939800"/>
          </a:xfrm>
          <a:prstGeom prst="rect">
            <a:avLst/>
          </a:prstGeom>
        </p:spPr>
      </p:pic>
    </p:spTree>
    <p:extLst>
      <p:ext uri="{BB962C8B-B14F-4D97-AF65-F5344CB8AC3E}">
        <p14:creationId xmlns:p14="http://schemas.microsoft.com/office/powerpoint/2010/main" val="11489075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Organising code</a:t>
            </a:r>
            <a:endParaRPr lang="en-GB" dirty="0"/>
          </a:p>
        </p:txBody>
      </p:sp>
      <p:sp>
        <p:nvSpPr>
          <p:cNvPr id="3" name="Text Placeholder 2"/>
          <p:cNvSpPr>
            <a:spLocks noGrp="1"/>
          </p:cNvSpPr>
          <p:nvPr>
            <p:ph type="body" sz="quarter" idx="10"/>
          </p:nvPr>
        </p:nvSpPr>
        <p:spPr>
          <a:xfrm>
            <a:off x="488950" y="971550"/>
            <a:ext cx="9588501" cy="1341526"/>
          </a:xfrm>
        </p:spPr>
        <p:txBody>
          <a:bodyPr/>
          <a:lstStyle/>
          <a:p>
            <a:pPr marL="0" indent="0">
              <a:lnSpc>
                <a:spcPct val="150000"/>
              </a:lnSpc>
              <a:buNone/>
            </a:pPr>
            <a:r>
              <a:rPr lang="en-GB" dirty="0" smtClean="0"/>
              <a:t>Most generators and </a:t>
            </a:r>
            <a:r>
              <a:rPr lang="en-GB" dirty="0" err="1" smtClean="0"/>
              <a:t>GruntJS</a:t>
            </a:r>
            <a:r>
              <a:rPr lang="en-GB" dirty="0" smtClean="0"/>
              <a:t> tutorials in mid-2013 (and even now </a:t>
            </a:r>
            <a:r>
              <a:rPr lang="en-GB" dirty="0" smtClean="0">
                <a:sym typeface="Wingdings"/>
              </a:rPr>
              <a:t>)</a:t>
            </a:r>
            <a:r>
              <a:rPr lang="en-GB" dirty="0" smtClean="0"/>
              <a:t> talk about this kind of project structure:</a:t>
            </a:r>
            <a:endParaRPr lang="en-GB" dirty="0"/>
          </a:p>
        </p:txBody>
      </p:sp>
      <p:graphicFrame>
        <p:nvGraphicFramePr>
          <p:cNvPr id="4" name="Diagram 3"/>
          <p:cNvGraphicFramePr/>
          <p:nvPr>
            <p:extLst>
              <p:ext uri="{D42A27DB-BD31-4B8C-83A1-F6EECF244321}">
                <p14:modId xmlns:p14="http://schemas.microsoft.com/office/powerpoint/2010/main" val="4155898935"/>
              </p:ext>
            </p:extLst>
          </p:nvPr>
        </p:nvGraphicFramePr>
        <p:xfrm>
          <a:off x="1768841" y="2313076"/>
          <a:ext cx="7166074" cy="423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4190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Organising code</a:t>
            </a:r>
            <a:endParaRPr lang="en-GB" dirty="0"/>
          </a:p>
        </p:txBody>
      </p:sp>
      <p:sp>
        <p:nvSpPr>
          <p:cNvPr id="3" name="Text Placeholder 2"/>
          <p:cNvSpPr>
            <a:spLocks noGrp="1"/>
          </p:cNvSpPr>
          <p:nvPr>
            <p:ph type="body" sz="quarter" idx="10"/>
          </p:nvPr>
        </p:nvSpPr>
        <p:spPr>
          <a:xfrm>
            <a:off x="488950" y="971550"/>
            <a:ext cx="9588501" cy="1341526"/>
          </a:xfrm>
        </p:spPr>
        <p:txBody>
          <a:bodyPr/>
          <a:lstStyle/>
          <a:p>
            <a:pPr marL="0" indent="0">
              <a:lnSpc>
                <a:spcPct val="150000"/>
              </a:lnSpc>
              <a:buNone/>
            </a:pPr>
            <a:r>
              <a:rPr lang="en-GB" dirty="0" smtClean="0"/>
              <a:t>…but we found it didn’t scale well (debugging-by-feature was hard, code for new features is spread everywhere).</a:t>
            </a:r>
            <a:endParaRPr lang="en-GB" dirty="0"/>
          </a:p>
        </p:txBody>
      </p:sp>
      <p:graphicFrame>
        <p:nvGraphicFramePr>
          <p:cNvPr id="4" name="Diagram 3"/>
          <p:cNvGraphicFramePr/>
          <p:nvPr>
            <p:extLst>
              <p:ext uri="{D42A27DB-BD31-4B8C-83A1-F6EECF244321}">
                <p14:modId xmlns:p14="http://schemas.microsoft.com/office/powerpoint/2010/main" val="1051504096"/>
              </p:ext>
            </p:extLst>
          </p:nvPr>
        </p:nvGraphicFramePr>
        <p:xfrm>
          <a:off x="1768841" y="2313076"/>
          <a:ext cx="7166074" cy="4236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quot;No&quot; Symbol 4"/>
          <p:cNvSpPr/>
          <p:nvPr/>
        </p:nvSpPr>
        <p:spPr>
          <a:xfrm>
            <a:off x="2403810" y="2165677"/>
            <a:ext cx="6168266" cy="5166622"/>
          </a:xfrm>
          <a:prstGeom prst="noSmoking">
            <a:avLst/>
          </a:prstGeom>
          <a:solidFill>
            <a:srgbClr val="FF00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2803018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Organising code</a:t>
            </a:r>
            <a:endParaRPr lang="en-GB" dirty="0"/>
          </a:p>
        </p:txBody>
      </p:sp>
      <p:sp>
        <p:nvSpPr>
          <p:cNvPr id="3" name="Text Placeholder 2"/>
          <p:cNvSpPr>
            <a:spLocks noGrp="1"/>
          </p:cNvSpPr>
          <p:nvPr>
            <p:ph type="body" sz="quarter" idx="10"/>
          </p:nvPr>
        </p:nvSpPr>
        <p:spPr>
          <a:xfrm>
            <a:off x="488951" y="836445"/>
            <a:ext cx="4847810" cy="5683070"/>
          </a:xfrm>
        </p:spPr>
        <p:txBody>
          <a:bodyPr>
            <a:noAutofit/>
          </a:bodyPr>
          <a:lstStyle/>
          <a:p>
            <a:pPr marL="0" indent="0">
              <a:lnSpc>
                <a:spcPct val="140000"/>
              </a:lnSpc>
              <a:buNone/>
            </a:pPr>
            <a:r>
              <a:rPr lang="en-GB" dirty="0" smtClean="0"/>
              <a:t>So we changed to feature based:</a:t>
            </a:r>
          </a:p>
          <a:p>
            <a:pPr>
              <a:lnSpc>
                <a:spcPct val="140000"/>
              </a:lnSpc>
            </a:pPr>
            <a:r>
              <a:rPr lang="en-GB" dirty="0" smtClean="0"/>
              <a:t>Like-code in one place</a:t>
            </a:r>
          </a:p>
          <a:p>
            <a:pPr>
              <a:lnSpc>
                <a:spcPct val="140000"/>
              </a:lnSpc>
            </a:pPr>
            <a:r>
              <a:rPr lang="en-GB" dirty="0" smtClean="0"/>
              <a:t>Easy to add &amp; split-off modules</a:t>
            </a:r>
          </a:p>
          <a:p>
            <a:pPr>
              <a:lnSpc>
                <a:spcPct val="140000"/>
              </a:lnSpc>
            </a:pPr>
            <a:r>
              <a:rPr lang="en-GB" dirty="0" smtClean="0"/>
              <a:t>Tests are with the module</a:t>
            </a:r>
          </a:p>
          <a:p>
            <a:pPr>
              <a:lnSpc>
                <a:spcPct val="140000"/>
              </a:lnSpc>
            </a:pPr>
            <a:r>
              <a:rPr lang="en-GB" dirty="0" smtClean="0"/>
              <a:t>Debug build produces “module1.js”, “</a:t>
            </a:r>
            <a:r>
              <a:rPr lang="en-GB" dirty="0" err="1" smtClean="0"/>
              <a:t>moduleN.js</a:t>
            </a:r>
            <a:r>
              <a:rPr lang="en-GB" dirty="0" smtClean="0"/>
              <a:t>” for easier debugging</a:t>
            </a:r>
          </a:p>
          <a:p>
            <a:pPr marL="0" indent="0">
              <a:lnSpc>
                <a:spcPct val="140000"/>
              </a:lnSpc>
              <a:buNone/>
            </a:pPr>
            <a:r>
              <a:rPr lang="en-GB" dirty="0" smtClean="0"/>
              <a:t>DEMO2</a:t>
            </a:r>
          </a:p>
        </p:txBody>
      </p:sp>
      <p:graphicFrame>
        <p:nvGraphicFramePr>
          <p:cNvPr id="6" name="Diagram 5"/>
          <p:cNvGraphicFramePr/>
          <p:nvPr>
            <p:extLst>
              <p:ext uri="{D42A27DB-BD31-4B8C-83A1-F6EECF244321}">
                <p14:modId xmlns:p14="http://schemas.microsoft.com/office/powerpoint/2010/main" val="645419535"/>
              </p:ext>
            </p:extLst>
          </p:nvPr>
        </p:nvGraphicFramePr>
        <p:xfrm>
          <a:off x="5482743" y="1567643"/>
          <a:ext cx="4827937" cy="475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32429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Caching</a:t>
            </a:r>
            <a:endParaRPr lang="en-GB" dirty="0"/>
          </a:p>
        </p:txBody>
      </p:sp>
      <p:sp>
        <p:nvSpPr>
          <p:cNvPr id="3" name="Text Placeholder 2"/>
          <p:cNvSpPr>
            <a:spLocks noGrp="1"/>
          </p:cNvSpPr>
          <p:nvPr>
            <p:ph type="body" sz="quarter" idx="10"/>
          </p:nvPr>
        </p:nvSpPr>
        <p:spPr/>
        <p:txBody>
          <a:bodyPr/>
          <a:lstStyle/>
          <a:p>
            <a:pPr marL="0" indent="0">
              <a:buNone/>
            </a:pPr>
            <a:r>
              <a:rPr lang="en-GB" sz="2800" dirty="0" smtClean="0"/>
              <a:t>For mobile websites, performance is crucial.</a:t>
            </a:r>
          </a:p>
          <a:p>
            <a:r>
              <a:rPr lang="en-GB" dirty="0" smtClean="0"/>
              <a:t>Needed to cache certain requests (like reference data) but not others (could use </a:t>
            </a:r>
            <a:r>
              <a:rPr lang="en-GB" dirty="0" err="1" smtClean="0"/>
              <a:t>AngularJS</a:t>
            </a:r>
            <a:r>
              <a:rPr lang="en-GB" dirty="0" smtClean="0"/>
              <a:t> $</a:t>
            </a:r>
            <a:r>
              <a:rPr lang="en-GB" dirty="0" err="1" smtClean="0"/>
              <a:t>cacheFactory</a:t>
            </a:r>
            <a:r>
              <a:rPr lang="en-GB" dirty="0" smtClean="0"/>
              <a:t>)</a:t>
            </a:r>
          </a:p>
          <a:p>
            <a:r>
              <a:rPr lang="en-GB" dirty="0" smtClean="0"/>
              <a:t>Needed to cache for different lengths of time (could </a:t>
            </a:r>
            <a:r>
              <a:rPr lang="en-GB" u="sng" dirty="0" smtClean="0"/>
              <a:t>not</a:t>
            </a:r>
            <a:r>
              <a:rPr lang="en-GB" dirty="0" smtClean="0"/>
              <a:t> use $</a:t>
            </a:r>
            <a:r>
              <a:rPr lang="en-GB" dirty="0" err="1" smtClean="0"/>
              <a:t>cacheFactory</a:t>
            </a:r>
            <a:r>
              <a:rPr lang="en-GB" dirty="0" smtClean="0"/>
              <a:t>)</a:t>
            </a:r>
          </a:p>
          <a:p>
            <a:r>
              <a:rPr lang="en-GB" dirty="0" smtClean="0"/>
              <a:t>… so we rolled our own cache </a:t>
            </a:r>
            <a:r>
              <a:rPr lang="en-GB" dirty="0" smtClean="0">
                <a:sym typeface="Wingdings"/>
              </a:rPr>
              <a:t></a:t>
            </a:r>
            <a:endParaRPr lang="en-GB" dirty="0"/>
          </a:p>
        </p:txBody>
      </p:sp>
    </p:spTree>
    <p:extLst>
      <p:ext uri="{BB962C8B-B14F-4D97-AF65-F5344CB8AC3E}">
        <p14:creationId xmlns:p14="http://schemas.microsoft.com/office/powerpoint/2010/main" val="109064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an 104"/>
          <p:cNvSpPr/>
          <p:nvPr/>
        </p:nvSpPr>
        <p:spPr>
          <a:xfrm>
            <a:off x="6606697" y="433231"/>
            <a:ext cx="1836082" cy="1078584"/>
          </a:xfrm>
          <a:prstGeom prst="can">
            <a:avLst/>
          </a:prstGeom>
          <a:gradFill flip="none" rotWithShape="1">
            <a:gsLst>
              <a:gs pos="0">
                <a:schemeClr val="accent1">
                  <a:tint val="100000"/>
                  <a:shade val="100000"/>
                  <a:satMod val="130000"/>
                </a:schemeClr>
              </a:gs>
              <a:gs pos="100000">
                <a:schemeClr val="accent1">
                  <a:tint val="50000"/>
                  <a:shade val="100000"/>
                  <a:satMod val="350000"/>
                </a:schemeClr>
              </a:gs>
            </a:gsLst>
            <a:lin ang="16200000" scaled="0"/>
            <a:tileRect/>
          </a:gra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en-GB" dirty="0" smtClean="0"/>
              <a:t>Local Storage</a:t>
            </a:r>
          </a:p>
          <a:p>
            <a:pPr algn="ctr"/>
            <a:endParaRPr lang="en-GB" dirty="0"/>
          </a:p>
        </p:txBody>
      </p:sp>
      <p:grpSp>
        <p:nvGrpSpPr>
          <p:cNvPr id="27" name="Group 26"/>
          <p:cNvGrpSpPr/>
          <p:nvPr/>
        </p:nvGrpSpPr>
        <p:grpSpPr>
          <a:xfrm>
            <a:off x="4455563" y="1148979"/>
            <a:ext cx="1654664" cy="5533239"/>
            <a:chOff x="4455563" y="1148979"/>
            <a:chExt cx="1654664" cy="5533239"/>
          </a:xfrm>
        </p:grpSpPr>
        <p:sp>
          <p:nvSpPr>
            <p:cNvPr id="97" name="Rectangle 96"/>
            <p:cNvSpPr/>
            <p:nvPr/>
          </p:nvSpPr>
          <p:spPr>
            <a:xfrm>
              <a:off x="4455563" y="1148979"/>
              <a:ext cx="1654664" cy="544253"/>
            </a:xfrm>
            <a:prstGeom prst="rect">
              <a:avLst/>
            </a:prstGeom>
            <a:solidFill>
              <a:schemeClr val="accent6">
                <a:alpha val="4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err="1" smtClean="0"/>
                <a:t>StubAdapter</a:t>
              </a:r>
              <a:endParaRPr lang="en-GB" dirty="0"/>
            </a:p>
          </p:txBody>
        </p:sp>
        <p:cxnSp>
          <p:nvCxnSpPr>
            <p:cNvPr id="98" name="Straight Connector 97"/>
            <p:cNvCxnSpPr/>
            <p:nvPr/>
          </p:nvCxnSpPr>
          <p:spPr>
            <a:xfrm flipH="1">
              <a:off x="5277856" y="1693232"/>
              <a:ext cx="7559" cy="4988986"/>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lstStyle/>
          <a:p>
            <a:r>
              <a:rPr lang="en-GB" dirty="0" smtClean="0"/>
              <a:t>3. Caching</a:t>
            </a:r>
            <a:endParaRPr lang="en-GB" dirty="0"/>
          </a:p>
        </p:txBody>
      </p:sp>
      <p:grpSp>
        <p:nvGrpSpPr>
          <p:cNvPr id="87" name="Group 86"/>
          <p:cNvGrpSpPr/>
          <p:nvPr/>
        </p:nvGrpSpPr>
        <p:grpSpPr>
          <a:xfrm>
            <a:off x="359459" y="1148979"/>
            <a:ext cx="1654664" cy="5533239"/>
            <a:chOff x="586229" y="1148979"/>
            <a:chExt cx="1654664" cy="5533239"/>
          </a:xfrm>
        </p:grpSpPr>
        <p:sp>
          <p:nvSpPr>
            <p:cNvPr id="8" name="Rectangle 7"/>
            <p:cNvSpPr/>
            <p:nvPr/>
          </p:nvSpPr>
          <p:spPr>
            <a:xfrm>
              <a:off x="586229" y="1148979"/>
              <a:ext cx="1654664" cy="54425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smtClean="0"/>
                <a:t>FooService</a:t>
              </a:r>
              <a:endParaRPr lang="en-GB" dirty="0"/>
            </a:p>
          </p:txBody>
        </p:sp>
        <p:cxnSp>
          <p:nvCxnSpPr>
            <p:cNvPr id="13" name="Straight Connector 12"/>
            <p:cNvCxnSpPr>
              <a:stCxn id="8" idx="2"/>
            </p:cNvCxnSpPr>
            <p:nvPr/>
          </p:nvCxnSpPr>
          <p:spPr>
            <a:xfrm flipH="1">
              <a:off x="1406003" y="1693232"/>
              <a:ext cx="7558" cy="498898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1315900" y="1920005"/>
              <a:ext cx="180203" cy="46110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grpSp>
        <p:nvGrpSpPr>
          <p:cNvPr id="88" name="Group 87"/>
          <p:cNvGrpSpPr/>
          <p:nvPr/>
        </p:nvGrpSpPr>
        <p:grpSpPr>
          <a:xfrm>
            <a:off x="2428494" y="1148979"/>
            <a:ext cx="1654664" cy="5533239"/>
            <a:chOff x="3253306" y="1148979"/>
            <a:chExt cx="1654664" cy="5533239"/>
          </a:xfrm>
        </p:grpSpPr>
        <p:sp>
          <p:nvSpPr>
            <p:cNvPr id="9" name="Rectangle 8"/>
            <p:cNvSpPr/>
            <p:nvPr/>
          </p:nvSpPr>
          <p:spPr>
            <a:xfrm>
              <a:off x="3253306" y="1148979"/>
              <a:ext cx="1654664" cy="54425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smtClean="0"/>
                <a:t>DataService</a:t>
              </a:r>
              <a:endParaRPr lang="en-GB" dirty="0"/>
            </a:p>
          </p:txBody>
        </p:sp>
        <p:cxnSp>
          <p:nvCxnSpPr>
            <p:cNvPr id="14" name="Straight Connector 13"/>
            <p:cNvCxnSpPr/>
            <p:nvPr/>
          </p:nvCxnSpPr>
          <p:spPr>
            <a:xfrm flipH="1">
              <a:off x="4075599" y="1693232"/>
              <a:ext cx="7559" cy="498898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985497" y="2086302"/>
              <a:ext cx="180203" cy="412725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grpSp>
        <p:nvGrpSpPr>
          <p:cNvPr id="28" name="Group 27"/>
          <p:cNvGrpSpPr/>
          <p:nvPr/>
        </p:nvGrpSpPr>
        <p:grpSpPr>
          <a:xfrm>
            <a:off x="6482448" y="1148979"/>
            <a:ext cx="1654664" cy="5533239"/>
            <a:chOff x="6482448" y="1148979"/>
            <a:chExt cx="1654664" cy="5533239"/>
          </a:xfrm>
        </p:grpSpPr>
        <p:sp>
          <p:nvSpPr>
            <p:cNvPr id="10" name="Rectangle 9"/>
            <p:cNvSpPr/>
            <p:nvPr/>
          </p:nvSpPr>
          <p:spPr>
            <a:xfrm>
              <a:off x="6482448" y="1148979"/>
              <a:ext cx="1654664" cy="54425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smtClean="0"/>
                <a:t>CacheService</a:t>
              </a:r>
              <a:endParaRPr lang="en-GB" dirty="0"/>
            </a:p>
          </p:txBody>
        </p:sp>
        <p:cxnSp>
          <p:nvCxnSpPr>
            <p:cNvPr id="15" name="Straight Connector 14"/>
            <p:cNvCxnSpPr/>
            <p:nvPr/>
          </p:nvCxnSpPr>
          <p:spPr>
            <a:xfrm flipH="1">
              <a:off x="7281885" y="1693232"/>
              <a:ext cx="7559" cy="498898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7209600" y="2391103"/>
              <a:ext cx="180203" cy="161520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grpSp>
        <p:nvGrpSpPr>
          <p:cNvPr id="94" name="Group 93"/>
          <p:cNvGrpSpPr/>
          <p:nvPr/>
        </p:nvGrpSpPr>
        <p:grpSpPr>
          <a:xfrm>
            <a:off x="8587460" y="1148979"/>
            <a:ext cx="1654664" cy="5548357"/>
            <a:chOff x="8587460" y="1148979"/>
            <a:chExt cx="1654664" cy="5548357"/>
          </a:xfrm>
        </p:grpSpPr>
        <p:sp>
          <p:nvSpPr>
            <p:cNvPr id="11" name="Rectangle 10"/>
            <p:cNvSpPr/>
            <p:nvPr/>
          </p:nvSpPr>
          <p:spPr>
            <a:xfrm>
              <a:off x="8587460" y="1148979"/>
              <a:ext cx="1654664" cy="54425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smtClean="0"/>
                <a:t>$http</a:t>
              </a:r>
              <a:endParaRPr lang="en-GB" dirty="0"/>
            </a:p>
          </p:txBody>
        </p:sp>
        <p:cxnSp>
          <p:nvCxnSpPr>
            <p:cNvPr id="16" name="Straight Connector 15"/>
            <p:cNvCxnSpPr/>
            <p:nvPr/>
          </p:nvCxnSpPr>
          <p:spPr>
            <a:xfrm flipH="1">
              <a:off x="9407234" y="1708350"/>
              <a:ext cx="7559" cy="498898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9309402" y="4808785"/>
              <a:ext cx="180203" cy="10116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grpSp>
        <p:nvGrpSpPr>
          <p:cNvPr id="3" name="Group 2"/>
          <p:cNvGrpSpPr/>
          <p:nvPr/>
        </p:nvGrpSpPr>
        <p:grpSpPr>
          <a:xfrm>
            <a:off x="1269333" y="1693232"/>
            <a:ext cx="1891353" cy="400110"/>
            <a:chOff x="1269333" y="1693232"/>
            <a:chExt cx="1891353" cy="400110"/>
          </a:xfrm>
        </p:grpSpPr>
        <p:sp>
          <p:nvSpPr>
            <p:cNvPr id="19" name="TextBox 18"/>
            <p:cNvSpPr txBox="1"/>
            <p:nvPr/>
          </p:nvSpPr>
          <p:spPr>
            <a:xfrm>
              <a:off x="1269334" y="1693232"/>
              <a:ext cx="1891352" cy="400110"/>
            </a:xfrm>
            <a:prstGeom prst="rect">
              <a:avLst/>
            </a:prstGeom>
            <a:noFill/>
          </p:spPr>
          <p:txBody>
            <a:bodyPr wrap="square" rtlCol="0">
              <a:spAutoFit/>
            </a:bodyPr>
            <a:lstStyle/>
            <a:p>
              <a:pPr algn="ctr"/>
              <a:r>
                <a:rPr lang="en-GB" dirty="0" smtClean="0"/>
                <a:t>get(…)</a:t>
              </a:r>
              <a:endParaRPr lang="en-GB" dirty="0"/>
            </a:p>
          </p:txBody>
        </p:sp>
        <p:cxnSp>
          <p:nvCxnSpPr>
            <p:cNvPr id="18" name="Straight Arrow Connector 17"/>
            <p:cNvCxnSpPr/>
            <p:nvPr/>
          </p:nvCxnSpPr>
          <p:spPr>
            <a:xfrm>
              <a:off x="1269333" y="2086303"/>
              <a:ext cx="1891352" cy="7039"/>
            </a:xfrm>
            <a:prstGeom prst="straightConnector1">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3340888" y="1950985"/>
            <a:ext cx="3868106" cy="444857"/>
            <a:chOff x="3340888" y="1950985"/>
            <a:chExt cx="3868106" cy="444857"/>
          </a:xfrm>
        </p:grpSpPr>
        <p:cxnSp>
          <p:nvCxnSpPr>
            <p:cNvPr id="24" name="Straight Arrow Connector 23"/>
            <p:cNvCxnSpPr/>
            <p:nvPr/>
          </p:nvCxnSpPr>
          <p:spPr>
            <a:xfrm flipV="1">
              <a:off x="3340888" y="2391103"/>
              <a:ext cx="3868106" cy="4739"/>
            </a:xfrm>
            <a:prstGeom prst="straightConnector1">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540723" y="1950985"/>
              <a:ext cx="2086325" cy="400110"/>
            </a:xfrm>
            <a:prstGeom prst="rect">
              <a:avLst/>
            </a:prstGeom>
            <a:noFill/>
          </p:spPr>
          <p:txBody>
            <a:bodyPr wrap="square" rtlCol="0">
              <a:spAutoFit/>
            </a:bodyPr>
            <a:lstStyle/>
            <a:p>
              <a:r>
                <a:rPr lang="en-GB" dirty="0" err="1" smtClean="0"/>
                <a:t>getFromCache</a:t>
              </a:r>
              <a:r>
                <a:rPr lang="en-GB" dirty="0" smtClean="0"/>
                <a:t>(…)</a:t>
              </a:r>
              <a:endParaRPr lang="en-GB" dirty="0"/>
            </a:p>
          </p:txBody>
        </p:sp>
      </p:grpSp>
      <p:grpSp>
        <p:nvGrpSpPr>
          <p:cNvPr id="5" name="Group 4"/>
          <p:cNvGrpSpPr/>
          <p:nvPr/>
        </p:nvGrpSpPr>
        <p:grpSpPr>
          <a:xfrm>
            <a:off x="7380249" y="1995732"/>
            <a:ext cx="2250713" cy="865378"/>
            <a:chOff x="7380249" y="1995732"/>
            <a:chExt cx="2250713" cy="865378"/>
          </a:xfrm>
        </p:grpSpPr>
        <p:grpSp>
          <p:nvGrpSpPr>
            <p:cNvPr id="93" name="Group 92"/>
            <p:cNvGrpSpPr/>
            <p:nvPr/>
          </p:nvGrpSpPr>
          <p:grpSpPr>
            <a:xfrm>
              <a:off x="7380249" y="2498149"/>
              <a:ext cx="1010586" cy="362961"/>
              <a:chOff x="7274423" y="2498149"/>
              <a:chExt cx="1010586" cy="362961"/>
            </a:xfrm>
          </p:grpSpPr>
          <p:cxnSp>
            <p:nvCxnSpPr>
              <p:cNvPr id="38" name="Straight Arrow Connector 37"/>
              <p:cNvCxnSpPr/>
              <p:nvPr/>
            </p:nvCxnSpPr>
            <p:spPr>
              <a:xfrm>
                <a:off x="7274423" y="2498151"/>
                <a:ext cx="1007883" cy="0"/>
              </a:xfrm>
              <a:prstGeom prst="straightConnector1">
                <a:avLst/>
              </a:prstGeom>
              <a:ln w="762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1" name="Elbow Connector 40"/>
              <p:cNvCxnSpPr/>
              <p:nvPr/>
            </p:nvCxnSpPr>
            <p:spPr>
              <a:xfrm rot="10800000" flipV="1">
                <a:off x="7359665" y="2498149"/>
                <a:ext cx="925344" cy="362961"/>
              </a:xfrm>
              <a:prstGeom prst="bentConnector3">
                <a:avLst>
                  <a:gd name="adj1" fmla="val -648"/>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3" name="TextBox 42"/>
            <p:cNvSpPr txBox="1"/>
            <p:nvPr/>
          </p:nvSpPr>
          <p:spPr>
            <a:xfrm>
              <a:off x="7544637" y="1995732"/>
              <a:ext cx="2086325" cy="400110"/>
            </a:xfrm>
            <a:prstGeom prst="rect">
              <a:avLst/>
            </a:prstGeom>
            <a:noFill/>
          </p:spPr>
          <p:txBody>
            <a:bodyPr wrap="square" rtlCol="0">
              <a:spAutoFit/>
            </a:bodyPr>
            <a:lstStyle/>
            <a:p>
              <a:r>
                <a:rPr lang="en-GB" dirty="0" err="1" smtClean="0"/>
                <a:t>doesExist</a:t>
              </a:r>
              <a:r>
                <a:rPr lang="en-GB" dirty="0" smtClean="0"/>
                <a:t>(…)</a:t>
              </a:r>
              <a:endParaRPr lang="en-GB" dirty="0"/>
            </a:p>
          </p:txBody>
        </p:sp>
      </p:grpSp>
      <p:grpSp>
        <p:nvGrpSpPr>
          <p:cNvPr id="6" name="Group 5"/>
          <p:cNvGrpSpPr/>
          <p:nvPr/>
        </p:nvGrpSpPr>
        <p:grpSpPr>
          <a:xfrm>
            <a:off x="7389803" y="3008769"/>
            <a:ext cx="2241159" cy="836238"/>
            <a:chOff x="7389803" y="3008769"/>
            <a:chExt cx="2241159" cy="836238"/>
          </a:xfrm>
        </p:grpSpPr>
        <p:grpSp>
          <p:nvGrpSpPr>
            <p:cNvPr id="50" name="Group 49"/>
            <p:cNvGrpSpPr/>
            <p:nvPr/>
          </p:nvGrpSpPr>
          <p:grpSpPr>
            <a:xfrm>
              <a:off x="7389803" y="3482046"/>
              <a:ext cx="1007886" cy="362961"/>
              <a:chOff x="6745196" y="2755155"/>
              <a:chExt cx="1007886" cy="443550"/>
            </a:xfrm>
          </p:grpSpPr>
          <p:cxnSp>
            <p:nvCxnSpPr>
              <p:cNvPr id="51" name="Straight Arrow Connector 50"/>
              <p:cNvCxnSpPr/>
              <p:nvPr/>
            </p:nvCxnSpPr>
            <p:spPr>
              <a:xfrm>
                <a:off x="6745196" y="2755157"/>
                <a:ext cx="1007886" cy="0"/>
              </a:xfrm>
              <a:prstGeom prst="straightConnector1">
                <a:avLst/>
              </a:prstGeom>
              <a:ln w="762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p:nvPr/>
            </p:nvCxnSpPr>
            <p:spPr>
              <a:xfrm rot="10800000" flipV="1">
                <a:off x="6827738" y="2755155"/>
                <a:ext cx="925344" cy="443550"/>
              </a:xfrm>
              <a:prstGeom prst="bentConnector3">
                <a:avLst>
                  <a:gd name="adj1" fmla="val -648"/>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7544637" y="3008769"/>
              <a:ext cx="2086325" cy="400110"/>
            </a:xfrm>
            <a:prstGeom prst="rect">
              <a:avLst/>
            </a:prstGeom>
            <a:noFill/>
          </p:spPr>
          <p:txBody>
            <a:bodyPr wrap="square" rtlCol="0">
              <a:spAutoFit/>
            </a:bodyPr>
            <a:lstStyle/>
            <a:p>
              <a:r>
                <a:rPr lang="en-GB" dirty="0" err="1" smtClean="0"/>
                <a:t>isExpired</a:t>
              </a:r>
              <a:r>
                <a:rPr lang="en-GB" dirty="0" smtClean="0"/>
                <a:t>(…)</a:t>
              </a:r>
              <a:endParaRPr lang="en-GB" dirty="0"/>
            </a:p>
          </p:txBody>
        </p:sp>
      </p:grpSp>
      <p:grpSp>
        <p:nvGrpSpPr>
          <p:cNvPr id="7" name="Group 6"/>
          <p:cNvGrpSpPr/>
          <p:nvPr/>
        </p:nvGrpSpPr>
        <p:grpSpPr>
          <a:xfrm>
            <a:off x="3340889" y="3546174"/>
            <a:ext cx="3958813" cy="460133"/>
            <a:chOff x="3340889" y="3546174"/>
            <a:chExt cx="3958813" cy="460133"/>
          </a:xfrm>
        </p:grpSpPr>
        <p:cxnSp>
          <p:nvCxnSpPr>
            <p:cNvPr id="54" name="Straight Arrow Connector 53"/>
            <p:cNvCxnSpPr>
              <a:stCxn id="22" idx="2"/>
            </p:cNvCxnSpPr>
            <p:nvPr/>
          </p:nvCxnSpPr>
          <p:spPr>
            <a:xfrm flipH="1">
              <a:off x="3340889" y="4006307"/>
              <a:ext cx="3958813" cy="0"/>
            </a:xfrm>
            <a:prstGeom prst="straightConnector1">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644117" y="3546174"/>
              <a:ext cx="2962580" cy="400110"/>
            </a:xfrm>
            <a:prstGeom prst="rect">
              <a:avLst/>
            </a:prstGeom>
            <a:noFill/>
          </p:spPr>
          <p:txBody>
            <a:bodyPr wrap="square" rtlCol="0">
              <a:spAutoFit/>
            </a:bodyPr>
            <a:lstStyle/>
            <a:p>
              <a:pPr algn="ctr"/>
              <a:r>
                <a:rPr lang="en-GB" i="1" dirty="0" smtClean="0"/>
                <a:t>object (data optional)</a:t>
              </a:r>
              <a:endParaRPr lang="en-GB" i="1" dirty="0"/>
            </a:p>
          </p:txBody>
        </p:sp>
      </p:grpSp>
      <p:grpSp>
        <p:nvGrpSpPr>
          <p:cNvPr id="12" name="Group 11"/>
          <p:cNvGrpSpPr/>
          <p:nvPr/>
        </p:nvGrpSpPr>
        <p:grpSpPr>
          <a:xfrm>
            <a:off x="1269333" y="4355241"/>
            <a:ext cx="1891353" cy="453547"/>
            <a:chOff x="1269333" y="4355241"/>
            <a:chExt cx="1891353" cy="453547"/>
          </a:xfrm>
        </p:grpSpPr>
        <p:cxnSp>
          <p:nvCxnSpPr>
            <p:cNvPr id="61" name="Straight Arrow Connector 60"/>
            <p:cNvCxnSpPr/>
            <p:nvPr/>
          </p:nvCxnSpPr>
          <p:spPr>
            <a:xfrm flipH="1">
              <a:off x="1269335" y="4808785"/>
              <a:ext cx="1891350" cy="3"/>
            </a:xfrm>
            <a:prstGeom prst="straightConnector1">
              <a:avLst/>
            </a:prstGeom>
            <a:ln w="76200" cmpd="sng">
              <a:solidFill>
                <a:srgbClr val="4CC84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269333" y="4355241"/>
              <a:ext cx="1891353" cy="400110"/>
            </a:xfrm>
            <a:prstGeom prst="rect">
              <a:avLst/>
            </a:prstGeom>
            <a:noFill/>
          </p:spPr>
          <p:txBody>
            <a:bodyPr wrap="square" rtlCol="0">
              <a:spAutoFit/>
            </a:bodyPr>
            <a:lstStyle/>
            <a:p>
              <a:pPr algn="ctr"/>
              <a:r>
                <a:rPr lang="en-GB" i="1" dirty="0" smtClean="0"/>
                <a:t>cached response</a:t>
              </a:r>
              <a:endParaRPr lang="en-GB" i="1" dirty="0"/>
            </a:p>
          </p:txBody>
        </p:sp>
      </p:grpSp>
      <p:grpSp>
        <p:nvGrpSpPr>
          <p:cNvPr id="17" name="Group 16"/>
          <p:cNvGrpSpPr/>
          <p:nvPr/>
        </p:nvGrpSpPr>
        <p:grpSpPr>
          <a:xfrm>
            <a:off x="3340888" y="4355241"/>
            <a:ext cx="5953396" cy="453546"/>
            <a:chOff x="3340888" y="4355241"/>
            <a:chExt cx="5953396" cy="453546"/>
          </a:xfrm>
        </p:grpSpPr>
        <p:cxnSp>
          <p:nvCxnSpPr>
            <p:cNvPr id="65" name="Straight Arrow Connector 64"/>
            <p:cNvCxnSpPr/>
            <p:nvPr/>
          </p:nvCxnSpPr>
          <p:spPr>
            <a:xfrm>
              <a:off x="3340888" y="4808785"/>
              <a:ext cx="5953396" cy="2"/>
            </a:xfrm>
            <a:prstGeom prst="straightConnector1">
              <a:avLst/>
            </a:prstGeom>
            <a:ln w="76200" cmpd="sng">
              <a:solidFill>
                <a:srgbClr val="FF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3540723" y="4355241"/>
              <a:ext cx="2086325" cy="400110"/>
            </a:xfrm>
            <a:prstGeom prst="rect">
              <a:avLst/>
            </a:prstGeom>
            <a:noFill/>
          </p:spPr>
          <p:txBody>
            <a:bodyPr wrap="square" rtlCol="0">
              <a:spAutoFit/>
            </a:bodyPr>
            <a:lstStyle/>
            <a:p>
              <a:pPr algn="ctr"/>
              <a:r>
                <a:rPr lang="en-GB" i="1" dirty="0" smtClean="0"/>
                <a:t>OR  </a:t>
              </a:r>
              <a:r>
                <a:rPr lang="en-GB" dirty="0" smtClean="0"/>
                <a:t>$http(…)</a:t>
              </a:r>
              <a:endParaRPr lang="en-GB" dirty="0"/>
            </a:p>
          </p:txBody>
        </p:sp>
      </p:grpSp>
      <p:cxnSp>
        <p:nvCxnSpPr>
          <p:cNvPr id="72" name="Straight Arrow Connector 71"/>
          <p:cNvCxnSpPr/>
          <p:nvPr/>
        </p:nvCxnSpPr>
        <p:spPr>
          <a:xfrm flipH="1" flipV="1">
            <a:off x="3340888" y="5820484"/>
            <a:ext cx="5953398" cy="2"/>
          </a:xfrm>
          <a:prstGeom prst="straightConnector1">
            <a:avLst/>
          </a:prstGeom>
          <a:ln w="76200" cmpd="sng">
            <a:solidFill>
              <a:srgbClr val="FF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1269335" y="5620431"/>
            <a:ext cx="1891351" cy="487296"/>
            <a:chOff x="1269335" y="5620431"/>
            <a:chExt cx="1891351" cy="487296"/>
          </a:xfrm>
        </p:grpSpPr>
        <p:cxnSp>
          <p:nvCxnSpPr>
            <p:cNvPr id="79" name="Straight Arrow Connector 78"/>
            <p:cNvCxnSpPr/>
            <p:nvPr/>
          </p:nvCxnSpPr>
          <p:spPr>
            <a:xfrm flipH="1">
              <a:off x="1269335" y="6107727"/>
              <a:ext cx="1891350" cy="0"/>
            </a:xfrm>
            <a:prstGeom prst="straightConnector1">
              <a:avLst/>
            </a:prstGeom>
            <a:ln w="76200" cmpd="sng">
              <a:solidFill>
                <a:srgbClr val="FF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1269335" y="5620431"/>
              <a:ext cx="1891351" cy="400110"/>
            </a:xfrm>
            <a:prstGeom prst="rect">
              <a:avLst/>
            </a:prstGeom>
            <a:noFill/>
          </p:spPr>
          <p:txBody>
            <a:bodyPr wrap="square" rtlCol="0">
              <a:spAutoFit/>
            </a:bodyPr>
            <a:lstStyle/>
            <a:p>
              <a:pPr algn="ctr"/>
              <a:r>
                <a:rPr lang="en-GB" i="1" dirty="0" smtClean="0"/>
                <a:t>$http response</a:t>
              </a:r>
              <a:endParaRPr lang="en-GB" i="1" dirty="0"/>
            </a:p>
          </p:txBody>
        </p:sp>
      </p:grpSp>
    </p:spTree>
    <p:extLst>
      <p:ext uri="{BB962C8B-B14F-4D97-AF65-F5344CB8AC3E}">
        <p14:creationId xmlns:p14="http://schemas.microsoft.com/office/powerpoint/2010/main" val="2446191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dissolve">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par>
                                <p:cTn id="23" presetID="9"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dissolve">
                                      <p:cBhvr>
                                        <p:cTn id="25" dur="500"/>
                                        <p:tgtEl>
                                          <p:spTgt spid="28"/>
                                        </p:tgtEl>
                                      </p:cBhvr>
                                    </p:animEffect>
                                  </p:childTnLst>
                                </p:cTn>
                              </p:par>
                            </p:childTnLst>
                          </p:cTn>
                        </p:par>
                        <p:par>
                          <p:cTn id="26" fill="hold">
                            <p:stCondLst>
                              <p:cond delay="500"/>
                            </p:stCondLst>
                            <p:childTnLst>
                              <p:par>
                                <p:cTn id="27" presetID="9" presetClass="entr" presetSubtype="0" fill="hold" grpId="0" nodeType="afterEffect">
                                  <p:stCondLst>
                                    <p:cond delay="1000"/>
                                  </p:stCondLst>
                                  <p:childTnLst>
                                    <p:set>
                                      <p:cBhvr>
                                        <p:cTn id="28" dur="1" fill="hold">
                                          <p:stCondLst>
                                            <p:cond delay="0"/>
                                          </p:stCondLst>
                                        </p:cTn>
                                        <p:tgtEl>
                                          <p:spTgt spid="105"/>
                                        </p:tgtEl>
                                        <p:attrNameLst>
                                          <p:attrName>style.visibility</p:attrName>
                                        </p:attrNameLst>
                                      </p:cBhvr>
                                      <p:to>
                                        <p:strVal val="visible"/>
                                      </p:to>
                                    </p:set>
                                    <p:animEffect transition="in" filter="dissolve">
                                      <p:cBhvr>
                                        <p:cTn id="29" dur="500"/>
                                        <p:tgtEl>
                                          <p:spTgt spid="10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dissolv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dissolve">
                                      <p:cBhvr>
                                        <p:cTn id="59" dur="500"/>
                                        <p:tgtEl>
                                          <p:spTgt spid="9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dissolve">
                                      <p:cBhvr>
                                        <p:cTn id="64" dur="500"/>
                                        <p:tgtEl>
                                          <p:spTgt spid="72"/>
                                        </p:tgtEl>
                                      </p:cBhvr>
                                    </p:animEffect>
                                  </p:childTnLst>
                                </p:cTn>
                              </p:par>
                              <p:par>
                                <p:cTn id="65" presetID="9"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E2E testing</a:t>
            </a:r>
            <a:endParaRPr lang="en-GB" dirty="0">
              <a:solidFill>
                <a:schemeClr val="accent3">
                  <a:lumMod val="50000"/>
                </a:schemeClr>
              </a:solidFill>
            </a:endParaRPr>
          </a:p>
        </p:txBody>
      </p:sp>
      <p:sp>
        <p:nvSpPr>
          <p:cNvPr id="3" name="Text Placeholder 2"/>
          <p:cNvSpPr>
            <a:spLocks noGrp="1"/>
          </p:cNvSpPr>
          <p:nvPr>
            <p:ph type="body" sz="quarter" idx="10"/>
          </p:nvPr>
        </p:nvSpPr>
        <p:spPr/>
        <p:txBody>
          <a:bodyPr/>
          <a:lstStyle/>
          <a:p>
            <a:pPr marL="0" indent="0">
              <a:lnSpc>
                <a:spcPct val="150000"/>
              </a:lnSpc>
              <a:buNone/>
            </a:pPr>
            <a:r>
              <a:rPr lang="en-GB" sz="2800" dirty="0" smtClean="0"/>
              <a:t>We want to reliably test the UI</a:t>
            </a:r>
          </a:p>
          <a:p>
            <a:pPr>
              <a:lnSpc>
                <a:spcPct val="150000"/>
              </a:lnSpc>
            </a:pPr>
            <a:r>
              <a:rPr lang="en-GB" dirty="0"/>
              <a:t>S</a:t>
            </a:r>
            <a:r>
              <a:rPr lang="en-GB" dirty="0" smtClean="0"/>
              <a:t>tub the $http calls</a:t>
            </a:r>
          </a:p>
          <a:p>
            <a:pPr>
              <a:lnSpc>
                <a:spcPct val="150000"/>
              </a:lnSpc>
            </a:pPr>
            <a:r>
              <a:rPr lang="en-GB" dirty="0" smtClean="0"/>
              <a:t>How to make the same code use $http for production, but use stubs when running tests?</a:t>
            </a:r>
          </a:p>
          <a:p>
            <a:pPr>
              <a:lnSpc>
                <a:spcPct val="150000"/>
              </a:lnSpc>
            </a:pPr>
            <a:r>
              <a:rPr lang="en-GB" dirty="0" smtClean="0"/>
              <a:t>This is where Protractor is invaluable – you can push JavaScript code from your test into your browser!</a:t>
            </a:r>
          </a:p>
          <a:p>
            <a:pPr>
              <a:lnSpc>
                <a:spcPct val="150000"/>
              </a:lnSpc>
            </a:pPr>
            <a:endParaRPr lang="en-GB" dirty="0"/>
          </a:p>
        </p:txBody>
      </p:sp>
    </p:spTree>
    <p:extLst>
      <p:ext uri="{BB962C8B-B14F-4D97-AF65-F5344CB8AC3E}">
        <p14:creationId xmlns:p14="http://schemas.microsoft.com/office/powerpoint/2010/main" val="19691114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50524" y="1148979"/>
            <a:ext cx="1654664" cy="5533239"/>
            <a:chOff x="4450524" y="1148979"/>
            <a:chExt cx="1654664" cy="5533239"/>
          </a:xfrm>
        </p:grpSpPr>
        <p:cxnSp>
          <p:nvCxnSpPr>
            <p:cNvPr id="6" name="Straight Connector 5"/>
            <p:cNvCxnSpPr/>
            <p:nvPr/>
          </p:nvCxnSpPr>
          <p:spPr>
            <a:xfrm flipH="1">
              <a:off x="5277856" y="1693232"/>
              <a:ext cx="7559" cy="4988986"/>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450524" y="1148979"/>
              <a:ext cx="1654664" cy="54425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smtClean="0"/>
                <a:t>DataService</a:t>
              </a:r>
              <a:endParaRPr lang="en-GB" dirty="0"/>
            </a:p>
          </p:txBody>
        </p:sp>
        <p:sp>
          <p:nvSpPr>
            <p:cNvPr id="44" name="Rectangle 43"/>
            <p:cNvSpPr/>
            <p:nvPr/>
          </p:nvSpPr>
          <p:spPr>
            <a:xfrm>
              <a:off x="5187754" y="3795875"/>
              <a:ext cx="196538" cy="219091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p:txBody>
          <a:bodyPr/>
          <a:lstStyle/>
          <a:p>
            <a:r>
              <a:rPr lang="en-GB" dirty="0" smtClean="0"/>
              <a:t>4. E2E testing</a:t>
            </a:r>
            <a:endParaRPr lang="en-GB" dirty="0">
              <a:solidFill>
                <a:schemeClr val="accent3">
                  <a:lumMod val="50000"/>
                </a:schemeClr>
              </a:solidFill>
            </a:endParaRPr>
          </a:p>
        </p:txBody>
      </p:sp>
      <p:grpSp>
        <p:nvGrpSpPr>
          <p:cNvPr id="10" name="Group 9"/>
          <p:cNvGrpSpPr/>
          <p:nvPr/>
        </p:nvGrpSpPr>
        <p:grpSpPr>
          <a:xfrm>
            <a:off x="359459" y="1148979"/>
            <a:ext cx="1654664" cy="5533239"/>
            <a:chOff x="586229" y="1148979"/>
            <a:chExt cx="1654664" cy="5533239"/>
          </a:xfrm>
        </p:grpSpPr>
        <p:sp>
          <p:nvSpPr>
            <p:cNvPr id="11" name="Rectangle 10"/>
            <p:cNvSpPr/>
            <p:nvPr/>
          </p:nvSpPr>
          <p:spPr>
            <a:xfrm>
              <a:off x="586229" y="1148979"/>
              <a:ext cx="1654664" cy="54425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Protractor</a:t>
              </a:r>
              <a:endParaRPr lang="en-GB" dirty="0"/>
            </a:p>
          </p:txBody>
        </p:sp>
        <p:cxnSp>
          <p:nvCxnSpPr>
            <p:cNvPr id="12" name="Straight Connector 11"/>
            <p:cNvCxnSpPr>
              <a:stCxn id="11" idx="2"/>
            </p:cNvCxnSpPr>
            <p:nvPr/>
          </p:nvCxnSpPr>
          <p:spPr>
            <a:xfrm flipH="1">
              <a:off x="1406003" y="1693232"/>
              <a:ext cx="7558" cy="498898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1315900" y="1920004"/>
              <a:ext cx="180203" cy="476221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grpSp>
        <p:nvGrpSpPr>
          <p:cNvPr id="14" name="Group 13"/>
          <p:cNvGrpSpPr/>
          <p:nvPr/>
        </p:nvGrpSpPr>
        <p:grpSpPr>
          <a:xfrm>
            <a:off x="2428494" y="1148979"/>
            <a:ext cx="1654664" cy="5533239"/>
            <a:chOff x="3253306" y="1148979"/>
            <a:chExt cx="1654664" cy="5533239"/>
          </a:xfrm>
        </p:grpSpPr>
        <p:sp>
          <p:nvSpPr>
            <p:cNvPr id="15" name="Rectangle 14"/>
            <p:cNvSpPr/>
            <p:nvPr/>
          </p:nvSpPr>
          <p:spPr>
            <a:xfrm>
              <a:off x="3253306" y="1148979"/>
              <a:ext cx="1654664" cy="54425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Browser</a:t>
              </a:r>
              <a:endParaRPr lang="en-GB" dirty="0"/>
            </a:p>
          </p:txBody>
        </p:sp>
        <p:cxnSp>
          <p:nvCxnSpPr>
            <p:cNvPr id="16" name="Straight Connector 15"/>
            <p:cNvCxnSpPr/>
            <p:nvPr/>
          </p:nvCxnSpPr>
          <p:spPr>
            <a:xfrm flipH="1">
              <a:off x="4075599" y="1693232"/>
              <a:ext cx="7559" cy="498898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985497" y="2086302"/>
              <a:ext cx="180203" cy="444473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grpSp>
        <p:nvGrpSpPr>
          <p:cNvPr id="4" name="Group 3"/>
          <p:cNvGrpSpPr/>
          <p:nvPr/>
        </p:nvGrpSpPr>
        <p:grpSpPr>
          <a:xfrm>
            <a:off x="6598590" y="1135702"/>
            <a:ext cx="1820130" cy="5546516"/>
            <a:chOff x="6598590" y="1135702"/>
            <a:chExt cx="1820130" cy="5546516"/>
          </a:xfrm>
        </p:grpSpPr>
        <p:sp>
          <p:nvSpPr>
            <p:cNvPr id="5" name="Rectangle 4"/>
            <p:cNvSpPr/>
            <p:nvPr/>
          </p:nvSpPr>
          <p:spPr>
            <a:xfrm>
              <a:off x="6598590" y="1135702"/>
              <a:ext cx="1820130" cy="544253"/>
            </a:xfrm>
            <a:prstGeom prst="rect">
              <a:avLst/>
            </a:prstGeom>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err="1" smtClean="0"/>
                <a:t>StubAdapter</a:t>
              </a:r>
              <a:endParaRPr lang="en-GB" dirty="0"/>
            </a:p>
          </p:txBody>
        </p:sp>
        <p:cxnSp>
          <p:nvCxnSpPr>
            <p:cNvPr id="8" name="Straight Connector 7"/>
            <p:cNvCxnSpPr/>
            <p:nvPr/>
          </p:nvCxnSpPr>
          <p:spPr>
            <a:xfrm flipH="1">
              <a:off x="7508277" y="1693232"/>
              <a:ext cx="8315" cy="498898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424579" y="4056541"/>
              <a:ext cx="201004" cy="247449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grpSp>
        <p:nvGrpSpPr>
          <p:cNvPr id="19" name="Group 18"/>
          <p:cNvGrpSpPr/>
          <p:nvPr/>
        </p:nvGrpSpPr>
        <p:grpSpPr>
          <a:xfrm>
            <a:off x="8738640" y="1133489"/>
            <a:ext cx="1654664" cy="5548357"/>
            <a:chOff x="8587460" y="1148979"/>
            <a:chExt cx="1654664" cy="5548357"/>
          </a:xfrm>
        </p:grpSpPr>
        <p:sp>
          <p:nvSpPr>
            <p:cNvPr id="20" name="Rectangle 19"/>
            <p:cNvSpPr/>
            <p:nvPr/>
          </p:nvSpPr>
          <p:spPr>
            <a:xfrm>
              <a:off x="8587460" y="1148979"/>
              <a:ext cx="1654664" cy="54425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$http</a:t>
              </a:r>
            </a:p>
          </p:txBody>
        </p:sp>
        <p:cxnSp>
          <p:nvCxnSpPr>
            <p:cNvPr id="21" name="Straight Connector 20"/>
            <p:cNvCxnSpPr/>
            <p:nvPr/>
          </p:nvCxnSpPr>
          <p:spPr>
            <a:xfrm flipH="1">
              <a:off x="9407234" y="1708350"/>
              <a:ext cx="7559" cy="4988986"/>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22" name="Rectangle 21"/>
            <p:cNvSpPr/>
            <p:nvPr/>
          </p:nvSpPr>
          <p:spPr>
            <a:xfrm>
              <a:off x="9309574" y="5476294"/>
              <a:ext cx="199836" cy="32908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grpSp>
      <p:grpSp>
        <p:nvGrpSpPr>
          <p:cNvPr id="23" name="Group 22"/>
          <p:cNvGrpSpPr/>
          <p:nvPr/>
        </p:nvGrpSpPr>
        <p:grpSpPr>
          <a:xfrm>
            <a:off x="3326987" y="2246736"/>
            <a:ext cx="5411653" cy="854157"/>
            <a:chOff x="3326987" y="2246736"/>
            <a:chExt cx="5411653" cy="854157"/>
          </a:xfrm>
        </p:grpSpPr>
        <p:grpSp>
          <p:nvGrpSpPr>
            <p:cNvPr id="26" name="Group 25"/>
            <p:cNvGrpSpPr/>
            <p:nvPr/>
          </p:nvGrpSpPr>
          <p:grpSpPr>
            <a:xfrm>
              <a:off x="3326987" y="2737932"/>
              <a:ext cx="1010586" cy="362961"/>
              <a:chOff x="7274423" y="2498149"/>
              <a:chExt cx="1010586" cy="362961"/>
            </a:xfrm>
          </p:grpSpPr>
          <p:cxnSp>
            <p:nvCxnSpPr>
              <p:cNvPr id="27" name="Straight Arrow Connector 26"/>
              <p:cNvCxnSpPr/>
              <p:nvPr/>
            </p:nvCxnSpPr>
            <p:spPr>
              <a:xfrm>
                <a:off x="7274423" y="2498151"/>
                <a:ext cx="1007883" cy="0"/>
              </a:xfrm>
              <a:prstGeom prst="straightConnector1">
                <a:avLst/>
              </a:prstGeom>
              <a:ln w="762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Elbow Connector 27"/>
              <p:cNvCxnSpPr/>
              <p:nvPr/>
            </p:nvCxnSpPr>
            <p:spPr>
              <a:xfrm rot="10800000" flipV="1">
                <a:off x="7359665" y="2498149"/>
                <a:ext cx="925344" cy="362961"/>
              </a:xfrm>
              <a:prstGeom prst="bentConnector3">
                <a:avLst>
                  <a:gd name="adj1" fmla="val -648"/>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3412229" y="2246736"/>
              <a:ext cx="5326411" cy="400110"/>
            </a:xfrm>
            <a:prstGeom prst="rect">
              <a:avLst/>
            </a:prstGeom>
            <a:noFill/>
          </p:spPr>
          <p:txBody>
            <a:bodyPr wrap="square" rtlCol="0">
              <a:spAutoFit/>
            </a:bodyPr>
            <a:lstStyle/>
            <a:p>
              <a:r>
                <a:rPr lang="en-GB" dirty="0" err="1" smtClean="0"/>
                <a:t>var</a:t>
              </a:r>
              <a:r>
                <a:rPr lang="en-GB" dirty="0" smtClean="0"/>
                <a:t> </a:t>
              </a:r>
              <a:r>
                <a:rPr lang="en-GB" b="1" dirty="0" err="1" smtClean="0"/>
                <a:t>stubConfig</a:t>
              </a:r>
              <a:r>
                <a:rPr lang="en-GB" dirty="0" smtClean="0"/>
                <a:t> = …; // set global variable</a:t>
              </a:r>
              <a:endParaRPr lang="en-GB" dirty="0"/>
            </a:p>
          </p:txBody>
        </p:sp>
      </p:grpSp>
      <p:grpSp>
        <p:nvGrpSpPr>
          <p:cNvPr id="30" name="Group 29"/>
          <p:cNvGrpSpPr/>
          <p:nvPr/>
        </p:nvGrpSpPr>
        <p:grpSpPr>
          <a:xfrm>
            <a:off x="3345420" y="3294165"/>
            <a:ext cx="2217514" cy="520354"/>
            <a:chOff x="3317001" y="3275522"/>
            <a:chExt cx="2217514" cy="520354"/>
          </a:xfrm>
        </p:grpSpPr>
        <p:cxnSp>
          <p:nvCxnSpPr>
            <p:cNvPr id="24" name="Straight Arrow Connector 23"/>
            <p:cNvCxnSpPr/>
            <p:nvPr/>
          </p:nvCxnSpPr>
          <p:spPr>
            <a:xfrm flipV="1">
              <a:off x="3317001" y="3791136"/>
              <a:ext cx="1870753" cy="4740"/>
            </a:xfrm>
            <a:prstGeom prst="straightConnector1">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326987" y="3275522"/>
              <a:ext cx="2207528" cy="400110"/>
            </a:xfrm>
            <a:prstGeom prst="rect">
              <a:avLst/>
            </a:prstGeom>
            <a:noFill/>
          </p:spPr>
          <p:txBody>
            <a:bodyPr wrap="square" rtlCol="0">
              <a:spAutoFit/>
            </a:bodyPr>
            <a:lstStyle/>
            <a:p>
              <a:pPr algn="ctr"/>
              <a:r>
                <a:rPr lang="en-GB" dirty="0" smtClean="0"/>
                <a:t>get(postcode:3000)</a:t>
              </a:r>
              <a:endParaRPr lang="en-GB" dirty="0"/>
            </a:p>
          </p:txBody>
        </p:sp>
      </p:grpSp>
      <p:grpSp>
        <p:nvGrpSpPr>
          <p:cNvPr id="9" name="Group 8"/>
          <p:cNvGrpSpPr/>
          <p:nvPr/>
        </p:nvGrpSpPr>
        <p:grpSpPr>
          <a:xfrm>
            <a:off x="1269335" y="1742288"/>
            <a:ext cx="1891352" cy="794486"/>
            <a:chOff x="1269335" y="1742288"/>
            <a:chExt cx="1891352" cy="794486"/>
          </a:xfrm>
        </p:grpSpPr>
        <p:cxnSp>
          <p:nvCxnSpPr>
            <p:cNvPr id="45" name="Straight Arrow Connector 44"/>
            <p:cNvCxnSpPr/>
            <p:nvPr/>
          </p:nvCxnSpPr>
          <p:spPr>
            <a:xfrm>
              <a:off x="1269335" y="2529735"/>
              <a:ext cx="1891352" cy="7039"/>
            </a:xfrm>
            <a:prstGeom prst="straightConnector1">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269335" y="1742288"/>
              <a:ext cx="1891352" cy="707886"/>
            </a:xfrm>
            <a:prstGeom prst="rect">
              <a:avLst/>
            </a:prstGeom>
            <a:noFill/>
          </p:spPr>
          <p:txBody>
            <a:bodyPr wrap="square" rtlCol="0">
              <a:spAutoFit/>
            </a:bodyPr>
            <a:lstStyle/>
            <a:p>
              <a:pPr algn="ctr"/>
              <a:r>
                <a:rPr lang="en-GB" b="1" dirty="0" err="1" smtClean="0"/>
                <a:t>executeScript</a:t>
              </a:r>
              <a:r>
                <a:rPr lang="en-GB" dirty="0" smtClean="0"/>
                <a:t>(</a:t>
              </a:r>
              <a:br>
                <a:rPr lang="en-GB" dirty="0" smtClean="0"/>
              </a:br>
              <a:r>
                <a:rPr lang="en-GB" dirty="0" err="1" smtClean="0"/>
                <a:t>stubConfig</a:t>
              </a:r>
              <a:r>
                <a:rPr lang="en-GB" dirty="0" smtClean="0"/>
                <a:t>)</a:t>
              </a:r>
              <a:endParaRPr lang="en-GB" dirty="0"/>
            </a:p>
          </p:txBody>
        </p:sp>
      </p:grpSp>
      <p:grpSp>
        <p:nvGrpSpPr>
          <p:cNvPr id="25" name="Group 24"/>
          <p:cNvGrpSpPr/>
          <p:nvPr/>
        </p:nvGrpSpPr>
        <p:grpSpPr>
          <a:xfrm>
            <a:off x="1269333" y="2900703"/>
            <a:ext cx="1907869" cy="483906"/>
            <a:chOff x="1269333" y="2900703"/>
            <a:chExt cx="1907869" cy="483906"/>
          </a:xfrm>
        </p:grpSpPr>
        <p:cxnSp>
          <p:nvCxnSpPr>
            <p:cNvPr id="47" name="Straight Arrow Connector 46"/>
            <p:cNvCxnSpPr/>
            <p:nvPr/>
          </p:nvCxnSpPr>
          <p:spPr>
            <a:xfrm>
              <a:off x="1285850" y="3377570"/>
              <a:ext cx="1891352" cy="7039"/>
            </a:xfrm>
            <a:prstGeom prst="straightConnector1">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269333" y="2900703"/>
              <a:ext cx="1891352" cy="400110"/>
            </a:xfrm>
            <a:prstGeom prst="rect">
              <a:avLst/>
            </a:prstGeom>
            <a:noFill/>
          </p:spPr>
          <p:txBody>
            <a:bodyPr wrap="square" rtlCol="0">
              <a:spAutoFit/>
            </a:bodyPr>
            <a:lstStyle/>
            <a:p>
              <a:pPr algn="ctr"/>
              <a:r>
                <a:rPr lang="en-GB" dirty="0" err="1" smtClean="0"/>
                <a:t>postcode.html</a:t>
              </a:r>
              <a:endParaRPr lang="en-GB" dirty="0"/>
            </a:p>
          </p:txBody>
        </p:sp>
      </p:grpSp>
      <p:grpSp>
        <p:nvGrpSpPr>
          <p:cNvPr id="31" name="Group 30"/>
          <p:cNvGrpSpPr/>
          <p:nvPr/>
        </p:nvGrpSpPr>
        <p:grpSpPr>
          <a:xfrm>
            <a:off x="5367957" y="3580702"/>
            <a:ext cx="3050762" cy="475839"/>
            <a:chOff x="5367957" y="3580702"/>
            <a:chExt cx="3050762" cy="475839"/>
          </a:xfrm>
        </p:grpSpPr>
        <p:cxnSp>
          <p:nvCxnSpPr>
            <p:cNvPr id="50" name="Straight Arrow Connector 49"/>
            <p:cNvCxnSpPr/>
            <p:nvPr/>
          </p:nvCxnSpPr>
          <p:spPr>
            <a:xfrm>
              <a:off x="5367957" y="4056541"/>
              <a:ext cx="2059403" cy="0"/>
            </a:xfrm>
            <a:prstGeom prst="straightConnector1">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5384292" y="3580702"/>
              <a:ext cx="3034427" cy="400110"/>
            </a:xfrm>
            <a:prstGeom prst="rect">
              <a:avLst/>
            </a:prstGeom>
            <a:noFill/>
          </p:spPr>
          <p:txBody>
            <a:bodyPr wrap="square" rtlCol="0">
              <a:spAutoFit/>
            </a:bodyPr>
            <a:lstStyle/>
            <a:p>
              <a:pPr algn="ctr"/>
              <a:r>
                <a:rPr lang="en-GB" dirty="0" err="1" smtClean="0"/>
                <a:t>stubExists</a:t>
              </a:r>
              <a:r>
                <a:rPr lang="en-GB" dirty="0" smtClean="0"/>
                <a:t>(postcode:3000)</a:t>
              </a:r>
              <a:endParaRPr lang="en-GB" dirty="0"/>
            </a:p>
          </p:txBody>
        </p:sp>
      </p:grpSp>
      <p:grpSp>
        <p:nvGrpSpPr>
          <p:cNvPr id="32" name="Group 31"/>
          <p:cNvGrpSpPr/>
          <p:nvPr/>
        </p:nvGrpSpPr>
        <p:grpSpPr>
          <a:xfrm>
            <a:off x="7625583" y="4022202"/>
            <a:ext cx="3027094" cy="793685"/>
            <a:chOff x="7625583" y="4022202"/>
            <a:chExt cx="3027094" cy="793685"/>
          </a:xfrm>
        </p:grpSpPr>
        <p:grpSp>
          <p:nvGrpSpPr>
            <p:cNvPr id="56" name="Group 55"/>
            <p:cNvGrpSpPr/>
            <p:nvPr/>
          </p:nvGrpSpPr>
          <p:grpSpPr>
            <a:xfrm>
              <a:off x="7625583" y="4452926"/>
              <a:ext cx="1010586" cy="362961"/>
              <a:chOff x="7274423" y="2498149"/>
              <a:chExt cx="1010586" cy="362961"/>
            </a:xfrm>
          </p:grpSpPr>
          <p:cxnSp>
            <p:nvCxnSpPr>
              <p:cNvPr id="57" name="Straight Arrow Connector 56"/>
              <p:cNvCxnSpPr/>
              <p:nvPr/>
            </p:nvCxnSpPr>
            <p:spPr>
              <a:xfrm>
                <a:off x="7274423" y="2498151"/>
                <a:ext cx="1007883" cy="0"/>
              </a:xfrm>
              <a:prstGeom prst="straightConnector1">
                <a:avLst/>
              </a:prstGeom>
              <a:ln w="762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10800000" flipV="1">
                <a:off x="7359665" y="2498149"/>
                <a:ext cx="925344" cy="362961"/>
              </a:xfrm>
              <a:prstGeom prst="bentConnector3">
                <a:avLst>
                  <a:gd name="adj1" fmla="val -648"/>
                </a:avLst>
              </a:prstGeom>
              <a:ln w="762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59" name="TextBox 58"/>
            <p:cNvSpPr txBox="1"/>
            <p:nvPr/>
          </p:nvSpPr>
          <p:spPr>
            <a:xfrm>
              <a:off x="7710824" y="4022202"/>
              <a:ext cx="2941853" cy="400110"/>
            </a:xfrm>
            <a:prstGeom prst="rect">
              <a:avLst/>
            </a:prstGeom>
            <a:noFill/>
          </p:spPr>
          <p:txBody>
            <a:bodyPr wrap="square" rtlCol="0">
              <a:spAutoFit/>
            </a:bodyPr>
            <a:lstStyle/>
            <a:p>
              <a:r>
                <a:rPr lang="en-GB" dirty="0" err="1" smtClean="0"/>
                <a:t>checkStubConfig</a:t>
              </a:r>
              <a:r>
                <a:rPr lang="en-GB" dirty="0" smtClean="0"/>
                <a:t>(…)</a:t>
              </a:r>
              <a:endParaRPr lang="en-GB" dirty="0"/>
            </a:p>
          </p:txBody>
        </p:sp>
      </p:grpSp>
      <p:grpSp>
        <p:nvGrpSpPr>
          <p:cNvPr id="40" name="Group 39"/>
          <p:cNvGrpSpPr/>
          <p:nvPr/>
        </p:nvGrpSpPr>
        <p:grpSpPr>
          <a:xfrm>
            <a:off x="3340888" y="6018294"/>
            <a:ext cx="4086473" cy="452267"/>
            <a:chOff x="3340888" y="6018294"/>
            <a:chExt cx="4086473" cy="452267"/>
          </a:xfrm>
        </p:grpSpPr>
        <p:cxnSp>
          <p:nvCxnSpPr>
            <p:cNvPr id="38" name="Straight Arrow Connector 37"/>
            <p:cNvCxnSpPr/>
            <p:nvPr/>
          </p:nvCxnSpPr>
          <p:spPr>
            <a:xfrm flipH="1">
              <a:off x="3340888" y="6470561"/>
              <a:ext cx="4086473" cy="0"/>
            </a:xfrm>
            <a:prstGeom prst="straightConnector1">
              <a:avLst/>
            </a:prstGeom>
            <a:ln w="76200" cmpd="sng">
              <a:solidFill>
                <a:srgbClr val="FF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567919" y="6018294"/>
              <a:ext cx="3719101" cy="400110"/>
            </a:xfrm>
            <a:prstGeom prst="rect">
              <a:avLst/>
            </a:prstGeom>
            <a:noFill/>
          </p:spPr>
          <p:txBody>
            <a:bodyPr wrap="square" rtlCol="0">
              <a:spAutoFit/>
            </a:bodyPr>
            <a:lstStyle/>
            <a:p>
              <a:pPr algn="ctr"/>
              <a:r>
                <a:rPr lang="en-GB" i="1" dirty="0" smtClean="0"/>
                <a:t>Missing stub – break the test!</a:t>
              </a:r>
              <a:endParaRPr lang="en-GB" dirty="0"/>
            </a:p>
          </p:txBody>
        </p:sp>
      </p:grpSp>
      <p:grpSp>
        <p:nvGrpSpPr>
          <p:cNvPr id="33" name="Group 32"/>
          <p:cNvGrpSpPr/>
          <p:nvPr/>
        </p:nvGrpSpPr>
        <p:grpSpPr>
          <a:xfrm>
            <a:off x="5384292" y="4558816"/>
            <a:ext cx="2043068" cy="417492"/>
            <a:chOff x="5384292" y="4558816"/>
            <a:chExt cx="2043068" cy="417492"/>
          </a:xfrm>
        </p:grpSpPr>
        <p:cxnSp>
          <p:nvCxnSpPr>
            <p:cNvPr id="63" name="Straight Arrow Connector 62"/>
            <p:cNvCxnSpPr/>
            <p:nvPr/>
          </p:nvCxnSpPr>
          <p:spPr>
            <a:xfrm flipH="1">
              <a:off x="5384292" y="4976305"/>
              <a:ext cx="2043068" cy="3"/>
            </a:xfrm>
            <a:prstGeom prst="straightConnector1">
              <a:avLst/>
            </a:prstGeom>
            <a:ln w="76200" cmpd="sng">
              <a:solidFill>
                <a:srgbClr val="4CC84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5384292" y="4558816"/>
              <a:ext cx="2040287" cy="400110"/>
            </a:xfrm>
            <a:prstGeom prst="rect">
              <a:avLst/>
            </a:prstGeom>
            <a:noFill/>
          </p:spPr>
          <p:txBody>
            <a:bodyPr wrap="square" rtlCol="0">
              <a:spAutoFit/>
            </a:bodyPr>
            <a:lstStyle/>
            <a:p>
              <a:pPr algn="ctr"/>
              <a:r>
                <a:rPr lang="en-GB" i="1" dirty="0" smtClean="0"/>
                <a:t>Stub found</a:t>
              </a:r>
              <a:endParaRPr lang="en-GB" dirty="0"/>
            </a:p>
          </p:txBody>
        </p:sp>
      </p:grpSp>
      <p:grpSp>
        <p:nvGrpSpPr>
          <p:cNvPr id="37" name="Group 36"/>
          <p:cNvGrpSpPr/>
          <p:nvPr/>
        </p:nvGrpSpPr>
        <p:grpSpPr>
          <a:xfrm>
            <a:off x="3326987" y="5805372"/>
            <a:ext cx="6133767" cy="136062"/>
            <a:chOff x="3326987" y="5805372"/>
            <a:chExt cx="6133767" cy="136062"/>
          </a:xfrm>
        </p:grpSpPr>
        <p:cxnSp>
          <p:nvCxnSpPr>
            <p:cNvPr id="70" name="Straight Arrow Connector 69"/>
            <p:cNvCxnSpPr/>
            <p:nvPr/>
          </p:nvCxnSpPr>
          <p:spPr>
            <a:xfrm flipH="1" flipV="1">
              <a:off x="5384292" y="5805372"/>
              <a:ext cx="4076462" cy="1"/>
            </a:xfrm>
            <a:prstGeom prst="straightConnector1">
              <a:avLst/>
            </a:prstGeom>
            <a:ln w="76200" cmpd="sng">
              <a:solidFill>
                <a:srgbClr val="4CC84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H="1">
              <a:off x="3326987" y="5941434"/>
              <a:ext cx="1860767" cy="0"/>
            </a:xfrm>
            <a:prstGeom prst="straightConnector1">
              <a:avLst/>
            </a:prstGeom>
            <a:ln w="76200" cmpd="sng">
              <a:solidFill>
                <a:srgbClr val="4CC84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5367957" y="5106419"/>
            <a:ext cx="4092797" cy="400110"/>
            <a:chOff x="5367957" y="5106419"/>
            <a:chExt cx="4092797" cy="400110"/>
          </a:xfrm>
        </p:grpSpPr>
        <p:cxnSp>
          <p:nvCxnSpPr>
            <p:cNvPr id="36" name="Straight Arrow Connector 35"/>
            <p:cNvCxnSpPr/>
            <p:nvPr/>
          </p:nvCxnSpPr>
          <p:spPr>
            <a:xfrm>
              <a:off x="5384292" y="5506529"/>
              <a:ext cx="4076462" cy="0"/>
            </a:xfrm>
            <a:prstGeom prst="straightConnector1">
              <a:avLst/>
            </a:prstGeom>
            <a:ln w="76200" cmpd="sng">
              <a:solidFill>
                <a:srgbClr val="4CC84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5367957" y="5106419"/>
              <a:ext cx="2373082" cy="400110"/>
            </a:xfrm>
            <a:prstGeom prst="rect">
              <a:avLst/>
            </a:prstGeom>
            <a:noFill/>
          </p:spPr>
          <p:txBody>
            <a:bodyPr wrap="square" rtlCol="0">
              <a:spAutoFit/>
            </a:bodyPr>
            <a:lstStyle/>
            <a:p>
              <a:r>
                <a:rPr lang="en-GB" dirty="0" err="1" smtClean="0"/>
                <a:t>postcodeStub.json</a:t>
              </a:r>
              <a:endParaRPr lang="en-GB" dirty="0"/>
            </a:p>
          </p:txBody>
        </p:sp>
      </p:grpSp>
    </p:spTree>
    <p:extLst>
      <p:ext uri="{BB962C8B-B14F-4D97-AF65-F5344CB8AC3E}">
        <p14:creationId xmlns:p14="http://schemas.microsoft.com/office/powerpoint/2010/main" val="29731460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dissolv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dissolv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dissolv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dissolv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Accessibility &amp; Form Validation</a:t>
            </a:r>
            <a:endParaRPr lang="en-GB" dirty="0"/>
          </a:p>
        </p:txBody>
      </p:sp>
      <p:sp>
        <p:nvSpPr>
          <p:cNvPr id="3" name="Text Placeholder 2"/>
          <p:cNvSpPr>
            <a:spLocks noGrp="1"/>
          </p:cNvSpPr>
          <p:nvPr>
            <p:ph type="body" sz="quarter" idx="10"/>
          </p:nvPr>
        </p:nvSpPr>
        <p:spPr/>
        <p:txBody>
          <a:bodyPr>
            <a:normAutofit/>
          </a:bodyPr>
          <a:lstStyle/>
          <a:p>
            <a:pPr>
              <a:lnSpc>
                <a:spcPct val="160000"/>
              </a:lnSpc>
            </a:pPr>
            <a:r>
              <a:rPr lang="en-GB" dirty="0" smtClean="0"/>
              <a:t>Christmas 2013:   “</a:t>
            </a:r>
            <a:r>
              <a:rPr lang="en-GB" dirty="0" smtClean="0">
                <a:solidFill>
                  <a:srgbClr val="FF0000"/>
                </a:solidFill>
              </a:rPr>
              <a:t>What do you mean by ‘AA’ compliant?</a:t>
            </a:r>
            <a:r>
              <a:rPr lang="en-GB" dirty="0" smtClean="0"/>
              <a:t>”</a:t>
            </a:r>
          </a:p>
          <a:p>
            <a:pPr>
              <a:lnSpc>
                <a:spcPct val="160000"/>
              </a:lnSpc>
            </a:pPr>
            <a:r>
              <a:rPr lang="en-GB" dirty="0" smtClean="0"/>
              <a:t>Vision Australia assessment – some work to be done</a:t>
            </a:r>
          </a:p>
          <a:p>
            <a:pPr>
              <a:lnSpc>
                <a:spcPct val="160000"/>
              </a:lnSpc>
            </a:pPr>
            <a:r>
              <a:rPr lang="en-GB" dirty="0" smtClean="0"/>
              <a:t>Biggest (technical) issues:</a:t>
            </a:r>
          </a:p>
          <a:p>
            <a:pPr lvl="1">
              <a:lnSpc>
                <a:spcPct val="160000"/>
              </a:lnSpc>
            </a:pPr>
            <a:r>
              <a:rPr lang="en-GB" sz="2200" dirty="0" smtClean="0"/>
              <a:t>Error messages not being read-out or associated with a field</a:t>
            </a:r>
          </a:p>
          <a:p>
            <a:pPr lvl="1">
              <a:lnSpc>
                <a:spcPct val="160000"/>
              </a:lnSpc>
            </a:pPr>
            <a:r>
              <a:rPr lang="en-GB" sz="2200" dirty="0" smtClean="0"/>
              <a:t>We weren’t using custom directives for our form controls…if we wanted to change the behaviour everywhere, we had to change every control on every page. DOH!</a:t>
            </a:r>
          </a:p>
          <a:p>
            <a:pPr lvl="1">
              <a:lnSpc>
                <a:spcPct val="160000"/>
              </a:lnSpc>
            </a:pPr>
            <a:r>
              <a:rPr lang="en-GB" sz="2200" dirty="0" smtClean="0"/>
              <a:t>Form validation was too aggressive (errors as soon as you type)</a:t>
            </a:r>
            <a:endParaRPr lang="en-GB" sz="2200" dirty="0"/>
          </a:p>
        </p:txBody>
      </p:sp>
    </p:spTree>
    <p:extLst>
      <p:ext uri="{BB962C8B-B14F-4D97-AF65-F5344CB8AC3E}">
        <p14:creationId xmlns:p14="http://schemas.microsoft.com/office/powerpoint/2010/main" val="3744553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 Accessibility &amp; Form Validation</a:t>
            </a:r>
          </a:p>
        </p:txBody>
      </p:sp>
      <p:sp>
        <p:nvSpPr>
          <p:cNvPr id="3" name="Text Placeholder 2"/>
          <p:cNvSpPr>
            <a:spLocks noGrp="1"/>
          </p:cNvSpPr>
          <p:nvPr>
            <p:ph type="body" sz="quarter" idx="10"/>
          </p:nvPr>
        </p:nvSpPr>
        <p:spPr/>
        <p:txBody>
          <a:bodyPr>
            <a:normAutofit/>
          </a:bodyPr>
          <a:lstStyle/>
          <a:p>
            <a:pPr marL="0" indent="0">
              <a:lnSpc>
                <a:spcPct val="160000"/>
              </a:lnSpc>
              <a:buNone/>
            </a:pPr>
            <a:r>
              <a:rPr lang="en-GB" sz="2800" dirty="0" smtClean="0"/>
              <a:t>High Level Solution:</a:t>
            </a:r>
            <a:endParaRPr lang="en-GB" sz="2800" dirty="0" smtClean="0"/>
          </a:p>
          <a:p>
            <a:pPr>
              <a:lnSpc>
                <a:spcPct val="160000"/>
              </a:lnSpc>
            </a:pPr>
            <a:r>
              <a:rPr lang="en-GB" dirty="0" smtClean="0"/>
              <a:t>Decorate the &lt;</a:t>
            </a:r>
            <a:r>
              <a:rPr lang="en-GB" dirty="0" err="1" smtClean="0"/>
              <a:t>form|ngForm</a:t>
            </a:r>
            <a:r>
              <a:rPr lang="en-GB" dirty="0" smtClean="0"/>
              <a:t>&gt; directives’ controller to attach a </a:t>
            </a:r>
            <a:r>
              <a:rPr lang="en-GB" u="sng" dirty="0" smtClean="0"/>
              <a:t>configurable</a:t>
            </a:r>
            <a:r>
              <a:rPr lang="en-GB" dirty="0" smtClean="0"/>
              <a:t> form-validation-and-error-display policy</a:t>
            </a:r>
          </a:p>
          <a:p>
            <a:pPr>
              <a:lnSpc>
                <a:spcPct val="160000"/>
              </a:lnSpc>
            </a:pPr>
            <a:r>
              <a:rPr lang="en-GB" dirty="0" smtClean="0"/>
              <a:t>Create directives that apply the form policy to show/hide errors at the appropriate times, and sync the ARIA </a:t>
            </a:r>
            <a:r>
              <a:rPr lang="en-GB" dirty="0" smtClean="0"/>
              <a:t>attributes</a:t>
            </a:r>
            <a:endParaRPr lang="en-GB" dirty="0" smtClean="0"/>
          </a:p>
        </p:txBody>
      </p:sp>
    </p:spTree>
    <p:extLst>
      <p:ext uri="{BB962C8B-B14F-4D97-AF65-F5344CB8AC3E}">
        <p14:creationId xmlns:p14="http://schemas.microsoft.com/office/powerpoint/2010/main" val="348104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Form policy</a:t>
            </a:r>
            <a:endParaRPr lang="en-GB" dirty="0"/>
          </a:p>
        </p:txBody>
      </p:sp>
      <p:sp>
        <p:nvSpPr>
          <p:cNvPr id="3" name="Text Placeholder 2"/>
          <p:cNvSpPr>
            <a:spLocks noGrp="1"/>
          </p:cNvSpPr>
          <p:nvPr>
            <p:ph type="body" sz="quarter" idx="10"/>
          </p:nvPr>
        </p:nvSpPr>
        <p:spPr/>
        <p:txBody>
          <a:bodyPr>
            <a:normAutofit fontScale="92500"/>
          </a:bodyPr>
          <a:lstStyle/>
          <a:p>
            <a:pPr marL="0" indent="0">
              <a:lnSpc>
                <a:spcPct val="150000"/>
              </a:lnSpc>
              <a:buNone/>
            </a:pPr>
            <a:r>
              <a:rPr lang="en-GB" sz="2800" dirty="0" smtClean="0"/>
              <a:t>It would be nice if form validation behaviour was pluggable.</a:t>
            </a:r>
          </a:p>
          <a:p>
            <a:pPr>
              <a:lnSpc>
                <a:spcPct val="150000"/>
              </a:lnSpc>
            </a:pPr>
            <a:r>
              <a:rPr lang="en-GB" dirty="0" smtClean="0"/>
              <a:t>Default behaviour is “show errors immediately, even if the user hasn’t changed anything”</a:t>
            </a:r>
          </a:p>
          <a:p>
            <a:pPr>
              <a:lnSpc>
                <a:spcPct val="150000"/>
              </a:lnSpc>
            </a:pPr>
            <a:r>
              <a:rPr lang="en-GB" dirty="0" smtClean="0"/>
              <a:t>Rather than re-writing the </a:t>
            </a:r>
            <a:r>
              <a:rPr lang="en-GB" dirty="0" err="1" smtClean="0"/>
              <a:t>AngularJS</a:t>
            </a:r>
            <a:r>
              <a:rPr lang="en-GB" dirty="0" smtClean="0"/>
              <a:t> </a:t>
            </a:r>
            <a:r>
              <a:rPr lang="en-GB" dirty="0" err="1" smtClean="0"/>
              <a:t>NgFormController</a:t>
            </a:r>
            <a:r>
              <a:rPr lang="en-GB" dirty="0" smtClean="0"/>
              <a:t> and </a:t>
            </a:r>
            <a:r>
              <a:rPr lang="en-GB" dirty="0" err="1" smtClean="0"/>
              <a:t>NgModelController</a:t>
            </a:r>
            <a:r>
              <a:rPr lang="en-GB" dirty="0" smtClean="0"/>
              <a:t>, we decorated them</a:t>
            </a:r>
          </a:p>
          <a:p>
            <a:pPr>
              <a:lnSpc>
                <a:spcPct val="150000"/>
              </a:lnSpc>
            </a:pPr>
            <a:r>
              <a:rPr lang="en-GB" dirty="0" smtClean="0"/>
              <a:t>Form policies are split into 3 categories:</a:t>
            </a:r>
          </a:p>
          <a:p>
            <a:pPr lvl="1">
              <a:lnSpc>
                <a:spcPct val="150000"/>
              </a:lnSpc>
            </a:pPr>
            <a:r>
              <a:rPr lang="en-GB" dirty="0" smtClean="0"/>
              <a:t>Check For Error: “Determine </a:t>
            </a:r>
            <a:r>
              <a:rPr lang="en-GB" i="1" dirty="0" smtClean="0"/>
              <a:t>if</a:t>
            </a:r>
            <a:r>
              <a:rPr lang="en-GB" dirty="0" smtClean="0"/>
              <a:t> an error </a:t>
            </a:r>
            <a:r>
              <a:rPr lang="en-GB" i="1" dirty="0" smtClean="0"/>
              <a:t>has</a:t>
            </a:r>
            <a:r>
              <a:rPr lang="en-GB" dirty="0" smtClean="0"/>
              <a:t> </a:t>
            </a:r>
            <a:r>
              <a:rPr lang="en-GB" i="1" dirty="0" smtClean="0"/>
              <a:t>occurred</a:t>
            </a:r>
            <a:r>
              <a:rPr lang="en-GB" dirty="0" smtClean="0"/>
              <a:t>”</a:t>
            </a:r>
          </a:p>
          <a:p>
            <a:pPr lvl="1">
              <a:lnSpc>
                <a:spcPct val="150000"/>
              </a:lnSpc>
            </a:pPr>
            <a:r>
              <a:rPr lang="en-GB" dirty="0" smtClean="0"/>
              <a:t>Display Error: “Determine </a:t>
            </a:r>
            <a:r>
              <a:rPr lang="en-GB" i="1" dirty="0" smtClean="0"/>
              <a:t>when</a:t>
            </a:r>
            <a:r>
              <a:rPr lang="en-GB" dirty="0" smtClean="0"/>
              <a:t> </a:t>
            </a:r>
            <a:r>
              <a:rPr lang="en-GB" i="1" dirty="0" smtClean="0"/>
              <a:t>to</a:t>
            </a:r>
            <a:r>
              <a:rPr lang="en-GB" dirty="0" smtClean="0"/>
              <a:t> </a:t>
            </a:r>
            <a:r>
              <a:rPr lang="en-GB" i="1" dirty="0" smtClean="0"/>
              <a:t>show</a:t>
            </a:r>
            <a:r>
              <a:rPr lang="en-GB" dirty="0" smtClean="0"/>
              <a:t> an error”</a:t>
            </a:r>
          </a:p>
          <a:p>
            <a:pPr lvl="1">
              <a:lnSpc>
                <a:spcPct val="150000"/>
              </a:lnSpc>
            </a:pPr>
            <a:r>
              <a:rPr lang="en-GB" dirty="0" smtClean="0"/>
              <a:t>Focus Behaviour: “What to do with the [</a:t>
            </a:r>
            <a:r>
              <a:rPr lang="en-GB" i="1" dirty="0" smtClean="0"/>
              <a:t>focus, …?</a:t>
            </a:r>
            <a:r>
              <a:rPr lang="en-GB" dirty="0" smtClean="0"/>
              <a:t>] when an error occurs”</a:t>
            </a:r>
          </a:p>
          <a:p>
            <a:pPr>
              <a:lnSpc>
                <a:spcPct val="150000"/>
              </a:lnSpc>
            </a:pPr>
            <a:r>
              <a:rPr lang="en-GB" dirty="0" smtClean="0"/>
              <a:t>Now we can easily define new policies, swap, combine, etc.</a:t>
            </a:r>
          </a:p>
          <a:p>
            <a:pPr>
              <a:lnSpc>
                <a:spcPct val="150000"/>
              </a:lnSpc>
            </a:pPr>
            <a:endParaRPr lang="en-GB" dirty="0" smtClean="0"/>
          </a:p>
        </p:txBody>
      </p:sp>
    </p:spTree>
    <p:extLst>
      <p:ext uri="{BB962C8B-B14F-4D97-AF65-F5344CB8AC3E}">
        <p14:creationId xmlns:p14="http://schemas.microsoft.com/office/powerpoint/2010/main" val="917174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89465" y="748265"/>
            <a:ext cx="4910859" cy="4141491"/>
          </a:xfrm>
          <a:prstGeom prst="rect">
            <a:avLst/>
          </a:prstGeom>
        </p:spPr>
      </p:pic>
      <p:sp>
        <p:nvSpPr>
          <p:cNvPr id="5" name="TextBox 4"/>
          <p:cNvSpPr txBox="1"/>
          <p:nvPr/>
        </p:nvSpPr>
        <p:spPr>
          <a:xfrm>
            <a:off x="301648" y="5159649"/>
            <a:ext cx="9986116" cy="1077218"/>
          </a:xfrm>
          <a:prstGeom prst="rect">
            <a:avLst/>
          </a:prstGeom>
          <a:noFill/>
        </p:spPr>
        <p:txBody>
          <a:bodyPr wrap="square" rtlCol="0">
            <a:spAutoFit/>
          </a:bodyPr>
          <a:lstStyle/>
          <a:p>
            <a:pPr algn="ctr"/>
            <a:r>
              <a:rPr lang="en-GB" sz="3200" i="1" dirty="0" smtClean="0"/>
              <a:t>“Chuck </a:t>
            </a:r>
            <a:r>
              <a:rPr lang="en-GB" sz="3200" i="1" dirty="0"/>
              <a:t>Norris doesn't program with a keyboard</a:t>
            </a:r>
            <a:r>
              <a:rPr lang="en-GB" sz="3200" i="1" dirty="0" smtClean="0"/>
              <a:t>.</a:t>
            </a:r>
          </a:p>
          <a:p>
            <a:pPr algn="ctr"/>
            <a:r>
              <a:rPr lang="en-GB" sz="3200" i="1" dirty="0" smtClean="0"/>
              <a:t>He </a:t>
            </a:r>
            <a:r>
              <a:rPr lang="en-GB" sz="3200" i="1" dirty="0"/>
              <a:t>stares the computer down until it does what he </a:t>
            </a:r>
            <a:r>
              <a:rPr lang="en-GB" sz="3200" i="1" dirty="0" smtClean="0"/>
              <a:t>wants.”</a:t>
            </a:r>
            <a:endParaRPr lang="en-GB" sz="3200" i="1" dirty="0"/>
          </a:p>
        </p:txBody>
      </p:sp>
    </p:spTree>
    <p:extLst>
      <p:ext uri="{BB962C8B-B14F-4D97-AF65-F5344CB8AC3E}">
        <p14:creationId xmlns:p14="http://schemas.microsoft.com/office/powerpoint/2010/main" val="3832116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Form Policy</a:t>
            </a:r>
            <a:endParaRPr lang="en-GB" dirty="0"/>
          </a:p>
        </p:txBody>
      </p:sp>
      <p:sp>
        <p:nvSpPr>
          <p:cNvPr id="3" name="Text Placeholder 2"/>
          <p:cNvSpPr>
            <a:spLocks noGrp="1"/>
          </p:cNvSpPr>
          <p:nvPr>
            <p:ph type="body" sz="quarter" idx="10"/>
          </p:nvPr>
        </p:nvSpPr>
        <p:spPr>
          <a:xfrm>
            <a:off x="272118" y="6077227"/>
            <a:ext cx="1977241" cy="568301"/>
          </a:xfrm>
        </p:spPr>
        <p:txBody>
          <a:bodyPr>
            <a:noAutofit/>
          </a:bodyPr>
          <a:lstStyle/>
          <a:p>
            <a:pPr marL="0" indent="0">
              <a:lnSpc>
                <a:spcPct val="100000"/>
              </a:lnSpc>
              <a:buNone/>
            </a:pPr>
            <a:r>
              <a:rPr lang="en-GB" sz="2800" dirty="0" smtClean="0"/>
              <a:t>DEMO 5a</a:t>
            </a:r>
            <a:endParaRPr lang="en-GB" sz="2800" dirty="0"/>
          </a:p>
        </p:txBody>
      </p:sp>
      <p:grpSp>
        <p:nvGrpSpPr>
          <p:cNvPr id="19" name="Group 18"/>
          <p:cNvGrpSpPr/>
          <p:nvPr/>
        </p:nvGrpSpPr>
        <p:grpSpPr>
          <a:xfrm>
            <a:off x="272118" y="1185579"/>
            <a:ext cx="2562181" cy="4430071"/>
            <a:chOff x="272118" y="2664230"/>
            <a:chExt cx="2562181" cy="4027337"/>
          </a:xfrm>
        </p:grpSpPr>
        <p:sp>
          <p:nvSpPr>
            <p:cNvPr id="4" name="Rectangle 3"/>
            <p:cNvSpPr/>
            <p:nvPr/>
          </p:nvSpPr>
          <p:spPr>
            <a:xfrm>
              <a:off x="272118" y="2664230"/>
              <a:ext cx="2562181" cy="402733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GB" dirty="0" smtClean="0"/>
                <a:t>Form Policy Modules (use 0/1 of each kind)</a:t>
              </a:r>
              <a:endParaRPr lang="en-GB" dirty="0"/>
            </a:p>
          </p:txBody>
        </p:sp>
        <p:grpSp>
          <p:nvGrpSpPr>
            <p:cNvPr id="8" name="Group 7"/>
            <p:cNvGrpSpPr/>
            <p:nvPr/>
          </p:nvGrpSpPr>
          <p:grpSpPr>
            <a:xfrm>
              <a:off x="424518" y="3513681"/>
              <a:ext cx="2221445" cy="944872"/>
              <a:chOff x="641350" y="2754671"/>
              <a:chExt cx="2221445" cy="944872"/>
            </a:xfrm>
          </p:grpSpPr>
          <p:sp>
            <p:nvSpPr>
              <p:cNvPr id="7" name="Rectangle 6"/>
              <p:cNvSpPr/>
              <p:nvPr/>
            </p:nvSpPr>
            <p:spPr>
              <a:xfrm>
                <a:off x="793750" y="2907071"/>
                <a:ext cx="2069045" cy="79247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en-GB" dirty="0" err="1" smtClean="0"/>
                  <a:t>CheckForError</a:t>
                </a:r>
                <a:endParaRPr lang="en-GB" dirty="0"/>
              </a:p>
            </p:txBody>
          </p:sp>
          <p:sp>
            <p:nvSpPr>
              <p:cNvPr id="5" name="Rectangle 4"/>
              <p:cNvSpPr/>
              <p:nvPr/>
            </p:nvSpPr>
            <p:spPr>
              <a:xfrm>
                <a:off x="641350" y="2754671"/>
                <a:ext cx="2069045" cy="79247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en-GB" dirty="0" smtClean="0"/>
                  <a:t>Check for error Policy constants</a:t>
                </a:r>
                <a:endParaRPr lang="en-GB" dirty="0"/>
              </a:p>
            </p:txBody>
          </p:sp>
        </p:grpSp>
        <p:grpSp>
          <p:nvGrpSpPr>
            <p:cNvPr id="9" name="Group 8"/>
            <p:cNvGrpSpPr/>
            <p:nvPr/>
          </p:nvGrpSpPr>
          <p:grpSpPr>
            <a:xfrm>
              <a:off x="424518" y="4566983"/>
              <a:ext cx="2221445" cy="944872"/>
              <a:chOff x="641350" y="2754671"/>
              <a:chExt cx="2221445" cy="944872"/>
            </a:xfrm>
          </p:grpSpPr>
          <p:sp>
            <p:nvSpPr>
              <p:cNvPr id="10" name="Rectangle 9"/>
              <p:cNvSpPr/>
              <p:nvPr/>
            </p:nvSpPr>
            <p:spPr>
              <a:xfrm>
                <a:off x="793750" y="2907071"/>
                <a:ext cx="2069045" cy="79247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en-GB" dirty="0" err="1" smtClean="0"/>
                  <a:t>CheckForError</a:t>
                </a:r>
                <a:endParaRPr lang="en-GB" dirty="0"/>
              </a:p>
            </p:txBody>
          </p:sp>
          <p:sp>
            <p:nvSpPr>
              <p:cNvPr id="11" name="Rectangle 10"/>
              <p:cNvSpPr/>
              <p:nvPr/>
            </p:nvSpPr>
            <p:spPr>
              <a:xfrm>
                <a:off x="641350" y="2754671"/>
                <a:ext cx="2069045" cy="79247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en-GB" dirty="0" smtClean="0"/>
                  <a:t>Display </a:t>
                </a:r>
                <a:r>
                  <a:rPr lang="en-GB" dirty="0"/>
                  <a:t>e</a:t>
                </a:r>
                <a:r>
                  <a:rPr lang="en-GB" dirty="0" smtClean="0"/>
                  <a:t>rror </a:t>
                </a:r>
                <a:r>
                  <a:rPr lang="en-GB" dirty="0"/>
                  <a:t>Policy constants</a:t>
                </a:r>
              </a:p>
            </p:txBody>
          </p:sp>
        </p:grpSp>
        <p:grpSp>
          <p:nvGrpSpPr>
            <p:cNvPr id="12" name="Group 11"/>
            <p:cNvGrpSpPr/>
            <p:nvPr/>
          </p:nvGrpSpPr>
          <p:grpSpPr>
            <a:xfrm>
              <a:off x="424518" y="5604795"/>
              <a:ext cx="2221445" cy="944872"/>
              <a:chOff x="641350" y="2754671"/>
              <a:chExt cx="2221445" cy="944872"/>
            </a:xfrm>
          </p:grpSpPr>
          <p:sp>
            <p:nvSpPr>
              <p:cNvPr id="13" name="Rectangle 12"/>
              <p:cNvSpPr/>
              <p:nvPr/>
            </p:nvSpPr>
            <p:spPr>
              <a:xfrm>
                <a:off x="793750" y="2907071"/>
                <a:ext cx="2069045" cy="79247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en-GB" dirty="0" err="1" smtClean="0"/>
                  <a:t>CheckForError</a:t>
                </a:r>
                <a:endParaRPr lang="en-GB" dirty="0"/>
              </a:p>
            </p:txBody>
          </p:sp>
          <p:sp>
            <p:nvSpPr>
              <p:cNvPr id="14" name="Rectangle 13"/>
              <p:cNvSpPr/>
              <p:nvPr/>
            </p:nvSpPr>
            <p:spPr>
              <a:xfrm>
                <a:off x="641350" y="2754671"/>
                <a:ext cx="2069045" cy="79247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pPr algn="ctr"/>
                <a:r>
                  <a:rPr lang="en-GB" dirty="0" smtClean="0"/>
                  <a:t>Focus </a:t>
                </a:r>
                <a:r>
                  <a:rPr lang="en-GB" dirty="0"/>
                  <a:t>behaviour Policy constants</a:t>
                </a:r>
              </a:p>
            </p:txBody>
          </p:sp>
        </p:grpSp>
      </p:grpSp>
      <p:grpSp>
        <p:nvGrpSpPr>
          <p:cNvPr id="20" name="Group 19"/>
          <p:cNvGrpSpPr/>
          <p:nvPr/>
        </p:nvGrpSpPr>
        <p:grpSpPr>
          <a:xfrm>
            <a:off x="3384344" y="1206549"/>
            <a:ext cx="3051131" cy="3390709"/>
            <a:chOff x="3466826" y="2124849"/>
            <a:chExt cx="3051131" cy="3082463"/>
          </a:xfrm>
        </p:grpSpPr>
        <p:sp>
          <p:nvSpPr>
            <p:cNvPr id="15" name="Rectangle 14"/>
            <p:cNvSpPr/>
            <p:nvPr/>
          </p:nvSpPr>
          <p:spPr>
            <a:xfrm>
              <a:off x="3466826" y="2124849"/>
              <a:ext cx="3051131" cy="30824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t>form</a:t>
              </a:r>
              <a:r>
                <a:rPr lang="en-GB" dirty="0" smtClean="0"/>
                <a:t>/</a:t>
              </a:r>
              <a:r>
                <a:rPr lang="en-GB" b="1" dirty="0" err="1" smtClean="0"/>
                <a:t>ngForm</a:t>
              </a:r>
              <a:r>
                <a:rPr lang="en-GB" dirty="0" smtClean="0"/>
                <a:t> directive</a:t>
              </a:r>
              <a:endParaRPr lang="en-GB" dirty="0"/>
            </a:p>
          </p:txBody>
        </p:sp>
        <p:sp>
          <p:nvSpPr>
            <p:cNvPr id="16" name="Rectangle 15"/>
            <p:cNvSpPr/>
            <p:nvPr/>
          </p:nvSpPr>
          <p:spPr>
            <a:xfrm>
              <a:off x="3619226" y="2633513"/>
              <a:ext cx="2741371" cy="2421399"/>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b="1" dirty="0" err="1" smtClean="0"/>
                <a:t>ngFormController</a:t>
              </a:r>
              <a:endParaRPr lang="en-GB" b="1" dirty="0" smtClean="0"/>
            </a:p>
            <a:p>
              <a:pPr marL="342900" indent="-342900">
                <a:buFont typeface="Arial"/>
                <a:buChar char="•"/>
              </a:pPr>
              <a:r>
                <a:rPr lang="en-GB" dirty="0" smtClean="0"/>
                <a:t>$error</a:t>
              </a:r>
            </a:p>
            <a:p>
              <a:pPr marL="342900" indent="-342900">
                <a:buFont typeface="Arial"/>
                <a:buChar char="•"/>
              </a:pPr>
              <a:r>
                <a:rPr lang="en-GB" dirty="0" smtClean="0"/>
                <a:t>$</a:t>
              </a:r>
              <a:r>
                <a:rPr lang="en-GB" dirty="0" err="1" smtClean="0"/>
                <a:t>setValidity</a:t>
              </a:r>
              <a:r>
                <a:rPr lang="en-GB" dirty="0" smtClean="0"/>
                <a:t>() …</a:t>
              </a:r>
              <a:endParaRPr lang="en-GB" dirty="0"/>
            </a:p>
          </p:txBody>
        </p:sp>
        <p:sp>
          <p:nvSpPr>
            <p:cNvPr id="17" name="Rectangle 16"/>
            <p:cNvSpPr/>
            <p:nvPr/>
          </p:nvSpPr>
          <p:spPr>
            <a:xfrm>
              <a:off x="3802603" y="3738273"/>
              <a:ext cx="2374618" cy="1161727"/>
            </a:xfrm>
            <a:prstGeom prst="rect">
              <a:avLst/>
            </a:prstGeom>
            <a:solidFill>
              <a:schemeClr val="accent5">
                <a:lumMod val="60000"/>
                <a:lumOff val="40000"/>
                <a:alpha val="47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en-GB" b="1" dirty="0" smtClean="0"/>
                <a:t>extended properties</a:t>
              </a:r>
            </a:p>
            <a:p>
              <a:pPr marL="342900" indent="-342900">
                <a:buFont typeface="Arial"/>
                <a:buChar char="•"/>
              </a:pPr>
              <a:r>
                <a:rPr lang="en-GB" dirty="0" smtClean="0"/>
                <a:t>_</a:t>
              </a:r>
              <a:r>
                <a:rPr lang="en-GB" dirty="0" err="1" smtClean="0"/>
                <a:t>formPolicy</a:t>
              </a:r>
              <a:endParaRPr lang="en-GB" dirty="0" smtClean="0"/>
            </a:p>
            <a:p>
              <a:pPr marL="342900" indent="-342900">
                <a:buFont typeface="Arial"/>
                <a:buChar char="•"/>
              </a:pPr>
              <a:r>
                <a:rPr lang="en-GB" dirty="0" smtClean="0"/>
                <a:t>…</a:t>
              </a:r>
            </a:p>
          </p:txBody>
        </p:sp>
      </p:grpSp>
      <p:sp>
        <p:nvSpPr>
          <p:cNvPr id="18" name="Rectangle 17"/>
          <p:cNvSpPr/>
          <p:nvPr/>
        </p:nvSpPr>
        <p:spPr>
          <a:xfrm>
            <a:off x="3542499" y="282519"/>
            <a:ext cx="7087150" cy="47242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err="1" smtClean="0"/>
              <a:t>angular.module</a:t>
            </a:r>
            <a:r>
              <a:rPr lang="en-GB" dirty="0" smtClean="0"/>
              <a:t>(‘app’, [‘</a:t>
            </a:r>
            <a:r>
              <a:rPr lang="en-GB" dirty="0" err="1" smtClean="0"/>
              <a:t>formPolicy.checkForErrors.</a:t>
            </a:r>
            <a:r>
              <a:rPr lang="en-GB" b="1" dirty="0" err="1" smtClean="0"/>
              <a:t>onChange</a:t>
            </a:r>
            <a:r>
              <a:rPr lang="en-GB" dirty="0" smtClean="0"/>
              <a:t>’, …])</a:t>
            </a:r>
            <a:endParaRPr lang="en-GB" dirty="0"/>
          </a:p>
        </p:txBody>
      </p:sp>
      <p:grpSp>
        <p:nvGrpSpPr>
          <p:cNvPr id="34" name="Group 33"/>
          <p:cNvGrpSpPr/>
          <p:nvPr/>
        </p:nvGrpSpPr>
        <p:grpSpPr>
          <a:xfrm>
            <a:off x="6985519" y="1181968"/>
            <a:ext cx="3429253" cy="5539329"/>
            <a:chOff x="6985519" y="1185579"/>
            <a:chExt cx="3429253" cy="5539329"/>
          </a:xfrm>
        </p:grpSpPr>
        <p:sp>
          <p:nvSpPr>
            <p:cNvPr id="23" name="Rectangle 22"/>
            <p:cNvSpPr/>
            <p:nvPr/>
          </p:nvSpPr>
          <p:spPr>
            <a:xfrm>
              <a:off x="6985519" y="1185579"/>
              <a:ext cx="3429253" cy="5539329"/>
            </a:xfrm>
            <a:prstGeom prst="rect">
              <a:avLst/>
            </a:prstGeom>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GB" b="1" dirty="0" smtClean="0"/>
                <a:t>field </a:t>
              </a:r>
              <a:r>
                <a:rPr lang="en-GB" dirty="0" smtClean="0"/>
                <a:t>directives</a:t>
              </a:r>
              <a:endParaRPr lang="en-GB" dirty="0"/>
            </a:p>
          </p:txBody>
        </p:sp>
        <p:sp>
          <p:nvSpPr>
            <p:cNvPr id="24" name="Rectangle 23"/>
            <p:cNvSpPr/>
            <p:nvPr/>
          </p:nvSpPr>
          <p:spPr>
            <a:xfrm>
              <a:off x="7165972" y="1699725"/>
              <a:ext cx="3082108" cy="1665947"/>
            </a:xfrm>
            <a:prstGeom prst="rect">
              <a:avLst/>
            </a:prstGeom>
            <a:solidFill>
              <a:schemeClr val="accent3">
                <a:lumMod val="75000"/>
              </a:schemeClr>
            </a:solidFill>
            <a:ln>
              <a:solidFill>
                <a:schemeClr val="accent3">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GB" b="1" dirty="0" err="1" smtClean="0"/>
                <a:t>ngController</a:t>
              </a:r>
              <a:endParaRPr lang="en-GB" b="1" dirty="0" smtClean="0"/>
            </a:p>
            <a:p>
              <a:pPr marL="342900" indent="-342900">
                <a:buFont typeface="Arial"/>
                <a:buChar char="•"/>
              </a:pPr>
              <a:r>
                <a:rPr lang="en-GB" dirty="0" smtClean="0"/>
                <a:t>$error …</a:t>
              </a:r>
              <a:endParaRPr lang="en-GB" dirty="0"/>
            </a:p>
          </p:txBody>
        </p:sp>
        <p:sp>
          <p:nvSpPr>
            <p:cNvPr id="25" name="Rectangle 24"/>
            <p:cNvSpPr/>
            <p:nvPr/>
          </p:nvSpPr>
          <p:spPr>
            <a:xfrm>
              <a:off x="7359268" y="2409771"/>
              <a:ext cx="2737982" cy="82594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GB" b="1" dirty="0" smtClean="0"/>
                <a:t>extended properties</a:t>
              </a:r>
            </a:p>
            <a:p>
              <a:pPr marL="342900" indent="-342900">
                <a:buFont typeface="Arial"/>
                <a:buChar char="•"/>
              </a:pPr>
              <a:r>
                <a:rPr lang="en-GB" dirty="0" err="1" smtClean="0"/>
                <a:t>isErrorShowing</a:t>
              </a:r>
              <a:endParaRPr lang="en-GB" dirty="0" smtClean="0"/>
            </a:p>
          </p:txBody>
        </p:sp>
        <p:sp>
          <p:nvSpPr>
            <p:cNvPr id="21" name="Rectangle 20"/>
            <p:cNvSpPr/>
            <p:nvPr/>
          </p:nvSpPr>
          <p:spPr>
            <a:xfrm>
              <a:off x="7165972" y="3535993"/>
              <a:ext cx="3082108" cy="175592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GB" b="1" dirty="0" err="1" smtClean="0"/>
                <a:t>FieldErrorController</a:t>
              </a:r>
              <a:endParaRPr lang="en-GB" b="1" dirty="0" smtClean="0"/>
            </a:p>
            <a:p>
              <a:pPr marL="342900" indent="-342900">
                <a:buFont typeface="Arial"/>
                <a:buChar char="•"/>
              </a:pPr>
              <a:r>
                <a:rPr lang="en-GB" dirty="0" smtClean="0"/>
                <a:t>uses </a:t>
              </a:r>
              <a:r>
                <a:rPr lang="en-GB" b="1" dirty="0" smtClean="0"/>
                <a:t>_</a:t>
              </a:r>
              <a:r>
                <a:rPr lang="en-GB" b="1" dirty="0" err="1" smtClean="0"/>
                <a:t>formPolicy</a:t>
              </a:r>
              <a:endParaRPr lang="en-GB" b="1" dirty="0" smtClean="0"/>
            </a:p>
            <a:p>
              <a:pPr marL="342900" indent="-342900">
                <a:buFont typeface="Arial"/>
                <a:buChar char="•"/>
              </a:pPr>
              <a:r>
                <a:rPr lang="en-GB" dirty="0" smtClean="0"/>
                <a:t>watches </a:t>
              </a:r>
              <a:r>
                <a:rPr lang="en-GB" b="1" dirty="0" err="1" smtClean="0"/>
                <a:t>isErrorShowing</a:t>
              </a:r>
              <a:endParaRPr lang="en-GB" b="1" dirty="0" smtClean="0"/>
            </a:p>
            <a:p>
              <a:pPr marL="342900" indent="-342900">
                <a:buFont typeface="Arial"/>
                <a:buChar char="•"/>
              </a:pPr>
              <a:r>
                <a:rPr lang="en-GB" dirty="0" smtClean="0"/>
                <a:t>links error </a:t>
              </a:r>
              <a:r>
                <a:rPr lang="en-GB" dirty="0" err="1" smtClean="0"/>
                <a:t>DOMElem</a:t>
              </a:r>
              <a:r>
                <a:rPr lang="en-GB" dirty="0" smtClean="0"/>
                <a:t> to field: </a:t>
              </a:r>
              <a:r>
                <a:rPr lang="en-GB" b="1" dirty="0" smtClean="0"/>
                <a:t>aria-</a:t>
              </a:r>
              <a:r>
                <a:rPr lang="en-GB" b="1" dirty="0" err="1" smtClean="0"/>
                <a:t>describedby</a:t>
              </a:r>
              <a:endParaRPr lang="en-GB" b="1" dirty="0" smtClean="0"/>
            </a:p>
            <a:p>
              <a:pPr marL="342900" indent="-342900">
                <a:buFont typeface="Arial"/>
                <a:buChar char="•"/>
              </a:pPr>
              <a:endParaRPr lang="en-GB" dirty="0"/>
            </a:p>
          </p:txBody>
        </p:sp>
        <p:sp>
          <p:nvSpPr>
            <p:cNvPr id="28" name="Rectangle 27"/>
            <p:cNvSpPr/>
            <p:nvPr/>
          </p:nvSpPr>
          <p:spPr>
            <a:xfrm>
              <a:off x="7165972" y="5459560"/>
              <a:ext cx="3082108" cy="107591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GB" b="1" dirty="0" err="1" smtClean="0"/>
                <a:t>FieldErrorMsgContainer</a:t>
              </a:r>
              <a:endParaRPr lang="en-GB" b="1" dirty="0" smtClean="0"/>
            </a:p>
            <a:p>
              <a:pPr marL="342900" indent="-342900">
                <a:buFont typeface="Arial"/>
                <a:buChar char="•"/>
              </a:pPr>
              <a:r>
                <a:rPr lang="en-GB" dirty="0" smtClean="0"/>
                <a:t>watches </a:t>
              </a:r>
              <a:r>
                <a:rPr lang="en-GB" b="1" dirty="0" err="1" smtClean="0"/>
                <a:t>isErrorShowing</a:t>
              </a:r>
              <a:endParaRPr lang="en-GB" b="1" dirty="0" smtClean="0"/>
            </a:p>
            <a:p>
              <a:pPr marL="342900" indent="-342900">
                <a:buFont typeface="Arial"/>
                <a:buChar char="•"/>
              </a:pPr>
              <a:r>
                <a:rPr lang="en-GB" dirty="0" smtClean="0"/>
                <a:t>displays</a:t>
              </a:r>
              <a:r>
                <a:rPr lang="en-GB" dirty="0"/>
                <a:t> </a:t>
              </a:r>
              <a:r>
                <a:rPr lang="en-GB" dirty="0" smtClean="0"/>
                <a:t>error </a:t>
              </a:r>
              <a:r>
                <a:rPr lang="en-GB" dirty="0" err="1" smtClean="0"/>
                <a:t>DOMElem</a:t>
              </a:r>
              <a:endParaRPr lang="en-GB" dirty="0" smtClean="0"/>
            </a:p>
          </p:txBody>
        </p:sp>
      </p:grpSp>
      <p:cxnSp>
        <p:nvCxnSpPr>
          <p:cNvPr id="36" name="Straight Arrow Connector 35"/>
          <p:cNvCxnSpPr>
            <a:stCxn id="18" idx="1"/>
            <a:endCxn id="5" idx="3"/>
          </p:cNvCxnSpPr>
          <p:nvPr/>
        </p:nvCxnSpPr>
        <p:spPr>
          <a:xfrm flipH="1">
            <a:off x="2493563" y="518733"/>
            <a:ext cx="1048936" cy="2037102"/>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7" idx="3"/>
          </p:cNvCxnSpPr>
          <p:nvPr/>
        </p:nvCxnSpPr>
        <p:spPr>
          <a:xfrm flipV="1">
            <a:off x="6094739" y="754949"/>
            <a:ext cx="781925" cy="2865316"/>
          </a:xfrm>
          <a:prstGeom prst="curvedConnector2">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2"/>
          <p:cNvCxnSpPr/>
          <p:nvPr/>
        </p:nvCxnSpPr>
        <p:spPr>
          <a:xfrm rot="16200000" flipV="1">
            <a:off x="9119621" y="3340335"/>
            <a:ext cx="1336651" cy="618612"/>
          </a:xfrm>
          <a:prstGeom prst="curvedConnector3">
            <a:avLst>
              <a:gd name="adj1" fmla="val 99830"/>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42"/>
          <p:cNvCxnSpPr>
            <a:stCxn id="28" idx="3"/>
          </p:cNvCxnSpPr>
          <p:nvPr/>
        </p:nvCxnSpPr>
        <p:spPr>
          <a:xfrm flipH="1" flipV="1">
            <a:off x="9478641" y="2981315"/>
            <a:ext cx="769439" cy="3012589"/>
          </a:xfrm>
          <a:prstGeom prst="curvedConnector4">
            <a:avLst>
              <a:gd name="adj1" fmla="val -29710"/>
              <a:gd name="adj2" fmla="val 10006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Up-Down Arrow 29"/>
          <p:cNvSpPr/>
          <p:nvPr/>
        </p:nvSpPr>
        <p:spPr>
          <a:xfrm>
            <a:off x="8703411" y="5170822"/>
            <a:ext cx="294272" cy="444828"/>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967077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dissolve">
                                      <p:cBhvr>
                                        <p:cTn id="37" dur="500"/>
                                        <p:tgtEl>
                                          <p:spTgt spid="50"/>
                                        </p:tgtEl>
                                      </p:cBhvr>
                                    </p:animEffect>
                                  </p:childTnLst>
                                </p:cTn>
                              </p:par>
                            </p:childTnLst>
                          </p:cTn>
                        </p:par>
                        <p:par>
                          <p:cTn id="38" fill="hold">
                            <p:stCondLst>
                              <p:cond delay="500"/>
                            </p:stCondLst>
                            <p:childTnLst>
                              <p:par>
                                <p:cTn id="39" presetID="9" presetClass="entr" presetSubtype="0" fill="hold" nodeType="afterEffect">
                                  <p:stCondLst>
                                    <p:cond delay="1000"/>
                                  </p:stCondLst>
                                  <p:childTnLst>
                                    <p:set>
                                      <p:cBhvr>
                                        <p:cTn id="40" dur="1" fill="hold">
                                          <p:stCondLst>
                                            <p:cond delay="0"/>
                                          </p:stCondLst>
                                        </p:cTn>
                                        <p:tgtEl>
                                          <p:spTgt spid="55"/>
                                        </p:tgtEl>
                                        <p:attrNameLst>
                                          <p:attrName>style.visibility</p:attrName>
                                        </p:attrNameLst>
                                      </p:cBhvr>
                                      <p:to>
                                        <p:strVal val="visible"/>
                                      </p:to>
                                    </p:set>
                                    <p:animEffect transition="in" filter="dissolv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
                                            <p:txEl>
                                              <p:pRg st="0" end="0"/>
                                            </p:txEl>
                                          </p:spTgt>
                                        </p:tgtEl>
                                        <p:attrNameLst>
                                          <p:attrName>style.visibility</p:attrName>
                                        </p:attrNameLst>
                                      </p:cBhvr>
                                      <p:to>
                                        <p:strVal val="visible"/>
                                      </p:to>
                                    </p:set>
                                    <p:animEffect transition="in" filter="dissolve">
                                      <p:cBhvr>
                                        <p:cTn id="46" dur="500"/>
                                        <p:tgtEl>
                                          <p:spTgt spid="3">
                                            <p:txEl>
                                              <p:pRg st="0" end="0"/>
                                            </p:txEl>
                                          </p:spTgt>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Form Policy</a:t>
            </a:r>
            <a:endParaRPr lang="en-GB" dirty="0"/>
          </a:p>
        </p:txBody>
      </p:sp>
      <p:sp>
        <p:nvSpPr>
          <p:cNvPr id="3" name="Text Placeholder 2"/>
          <p:cNvSpPr>
            <a:spLocks noGrp="1"/>
          </p:cNvSpPr>
          <p:nvPr>
            <p:ph type="body" sz="quarter" idx="10"/>
          </p:nvPr>
        </p:nvSpPr>
        <p:spPr/>
        <p:txBody>
          <a:bodyPr>
            <a:normAutofit lnSpcReduction="10000"/>
          </a:bodyPr>
          <a:lstStyle/>
          <a:p>
            <a:pPr marL="0" indent="0">
              <a:lnSpc>
                <a:spcPct val="140000"/>
              </a:lnSpc>
              <a:buNone/>
            </a:pPr>
            <a:r>
              <a:rPr lang="en-GB" sz="2800" dirty="0" smtClean="0"/>
              <a:t>Benefits:</a:t>
            </a:r>
          </a:p>
          <a:p>
            <a:pPr>
              <a:lnSpc>
                <a:spcPct val="140000"/>
              </a:lnSpc>
            </a:pPr>
            <a:r>
              <a:rPr lang="en-GB" dirty="0" smtClean="0"/>
              <a:t>Errors are no-longer aggressive</a:t>
            </a:r>
          </a:p>
          <a:p>
            <a:pPr>
              <a:lnSpc>
                <a:spcPct val="140000"/>
              </a:lnSpc>
            </a:pPr>
            <a:r>
              <a:rPr lang="en-GB" dirty="0" smtClean="0"/>
              <a:t>Focus is set to the first field that has an error</a:t>
            </a:r>
          </a:p>
          <a:p>
            <a:pPr>
              <a:lnSpc>
                <a:spcPct val="140000"/>
              </a:lnSpc>
            </a:pPr>
            <a:r>
              <a:rPr lang="en-GB" dirty="0" smtClean="0"/>
              <a:t>Enforces the use of &lt;form&gt; elements as parents of field elements (semantic)</a:t>
            </a:r>
          </a:p>
          <a:p>
            <a:pPr>
              <a:lnSpc>
                <a:spcPct val="140000"/>
              </a:lnSpc>
            </a:pPr>
            <a:r>
              <a:rPr lang="en-GB" dirty="0" smtClean="0"/>
              <a:t>Easy to change policy </a:t>
            </a:r>
          </a:p>
          <a:p>
            <a:pPr>
              <a:lnSpc>
                <a:spcPct val="140000"/>
              </a:lnSpc>
            </a:pPr>
            <a:r>
              <a:rPr lang="en-GB" dirty="0" smtClean="0"/>
              <a:t>Can be changed on a per-form basis (default is site-wide)</a:t>
            </a:r>
          </a:p>
          <a:p>
            <a:pPr>
              <a:lnSpc>
                <a:spcPct val="140000"/>
              </a:lnSpc>
            </a:pPr>
            <a:r>
              <a:rPr lang="en-GB" dirty="0" smtClean="0"/>
              <a:t>Ties </a:t>
            </a:r>
            <a:r>
              <a:rPr lang="en-GB" dirty="0" err="1" smtClean="0"/>
              <a:t>accessiblity</a:t>
            </a:r>
            <a:r>
              <a:rPr lang="en-GB" dirty="0" smtClean="0"/>
              <a:t> features together</a:t>
            </a:r>
          </a:p>
          <a:p>
            <a:pPr marL="0" indent="0" algn="ctr">
              <a:lnSpc>
                <a:spcPct val="140000"/>
              </a:lnSpc>
              <a:buNone/>
            </a:pPr>
            <a:r>
              <a:rPr lang="en-GB" i="1" dirty="0" smtClean="0">
                <a:solidFill>
                  <a:srgbClr val="008000"/>
                </a:solidFill>
              </a:rPr>
              <a:t>Australia Post is looking to open source the accessibility controls – what a great company!</a:t>
            </a:r>
          </a:p>
          <a:p>
            <a:pPr>
              <a:lnSpc>
                <a:spcPct val="140000"/>
              </a:lnSpc>
            </a:pPr>
            <a:endParaRPr lang="en-GB" dirty="0" smtClean="0"/>
          </a:p>
          <a:p>
            <a:pPr>
              <a:lnSpc>
                <a:spcPct val="140000"/>
              </a:lnSpc>
            </a:pPr>
            <a:endParaRPr lang="en-GB" dirty="0"/>
          </a:p>
        </p:txBody>
      </p:sp>
    </p:spTree>
    <p:extLst>
      <p:ext uri="{BB962C8B-B14F-4D97-AF65-F5344CB8AC3E}">
        <p14:creationId xmlns:p14="http://schemas.microsoft.com/office/powerpoint/2010/main" val="429663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Accessible controls</a:t>
            </a:r>
            <a:endParaRPr lang="en-GB" dirty="0"/>
          </a:p>
        </p:txBody>
      </p:sp>
      <p:sp>
        <p:nvSpPr>
          <p:cNvPr id="3" name="Text Placeholder 2"/>
          <p:cNvSpPr>
            <a:spLocks noGrp="1"/>
          </p:cNvSpPr>
          <p:nvPr>
            <p:ph type="body" sz="quarter" idx="10"/>
          </p:nvPr>
        </p:nvSpPr>
        <p:spPr>
          <a:xfrm>
            <a:off x="488950" y="971550"/>
            <a:ext cx="9588501" cy="5712176"/>
          </a:xfrm>
        </p:spPr>
        <p:txBody>
          <a:bodyPr>
            <a:normAutofit lnSpcReduction="10000"/>
          </a:bodyPr>
          <a:lstStyle/>
          <a:p>
            <a:pPr>
              <a:lnSpc>
                <a:spcPct val="160000"/>
              </a:lnSpc>
            </a:pPr>
            <a:r>
              <a:rPr lang="en-GB" dirty="0" smtClean="0">
                <a:solidFill>
                  <a:srgbClr val="FF0000"/>
                </a:solidFill>
              </a:rPr>
              <a:t>Problem</a:t>
            </a:r>
            <a:r>
              <a:rPr lang="en-GB" dirty="0" smtClean="0"/>
              <a:t>: How do you make an accessible control?</a:t>
            </a:r>
          </a:p>
          <a:p>
            <a:pPr>
              <a:lnSpc>
                <a:spcPct val="160000"/>
              </a:lnSpc>
            </a:pPr>
            <a:endParaRPr lang="en-GB" dirty="0"/>
          </a:p>
          <a:p>
            <a:pPr>
              <a:lnSpc>
                <a:spcPct val="160000"/>
              </a:lnSpc>
            </a:pPr>
            <a:endParaRPr lang="en-GB" dirty="0" smtClean="0"/>
          </a:p>
          <a:p>
            <a:pPr>
              <a:lnSpc>
                <a:spcPct val="160000"/>
              </a:lnSpc>
            </a:pPr>
            <a:endParaRPr lang="en-GB" dirty="0"/>
          </a:p>
          <a:p>
            <a:pPr>
              <a:lnSpc>
                <a:spcPct val="160000"/>
              </a:lnSpc>
            </a:pPr>
            <a:endParaRPr lang="en-GB" dirty="0" smtClean="0"/>
          </a:p>
          <a:p>
            <a:pPr>
              <a:lnSpc>
                <a:spcPct val="160000"/>
              </a:lnSpc>
            </a:pPr>
            <a:endParaRPr lang="en-GB" dirty="0"/>
          </a:p>
          <a:p>
            <a:pPr>
              <a:lnSpc>
                <a:spcPct val="160000"/>
              </a:lnSpc>
            </a:pPr>
            <a:endParaRPr lang="en-GB" dirty="0" smtClean="0"/>
          </a:p>
          <a:p>
            <a:pPr>
              <a:lnSpc>
                <a:spcPct val="160000"/>
              </a:lnSpc>
            </a:pPr>
            <a:endParaRPr lang="en-GB" dirty="0" smtClean="0"/>
          </a:p>
          <a:p>
            <a:pPr>
              <a:lnSpc>
                <a:spcPct val="160000"/>
              </a:lnSpc>
            </a:pPr>
            <a:r>
              <a:rPr lang="en-GB" dirty="0" smtClean="0"/>
              <a:t>Answer: There’s a lot to consider…</a:t>
            </a:r>
            <a:endParaRPr lang="en-GB" dirty="0"/>
          </a:p>
        </p:txBody>
      </p:sp>
      <p:sp>
        <p:nvSpPr>
          <p:cNvPr id="4" name="Rectangle 3"/>
          <p:cNvSpPr/>
          <p:nvPr/>
        </p:nvSpPr>
        <p:spPr>
          <a:xfrm>
            <a:off x="1693674" y="2760494"/>
            <a:ext cx="7581141" cy="236618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smtClean="0"/>
              <a:t>form control</a:t>
            </a:r>
          </a:p>
        </p:txBody>
      </p:sp>
      <p:sp>
        <p:nvSpPr>
          <p:cNvPr id="5" name="Rectangle 4"/>
          <p:cNvSpPr/>
          <p:nvPr/>
        </p:nvSpPr>
        <p:spPr>
          <a:xfrm>
            <a:off x="6935856" y="3282176"/>
            <a:ext cx="2035700" cy="494432"/>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b="1" dirty="0" err="1" smtClean="0"/>
              <a:t>ng</a:t>
            </a:r>
            <a:r>
              <a:rPr lang="en-GB" b="1" dirty="0" smtClean="0"/>
              <a:t>-required</a:t>
            </a:r>
          </a:p>
        </p:txBody>
      </p:sp>
      <p:sp>
        <p:nvSpPr>
          <p:cNvPr id="6" name="Rectangle 5"/>
          <p:cNvSpPr/>
          <p:nvPr/>
        </p:nvSpPr>
        <p:spPr>
          <a:xfrm>
            <a:off x="4497376" y="3271354"/>
            <a:ext cx="2035700" cy="494432"/>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GB" b="1" dirty="0" err="1" smtClean="0"/>
              <a:t>isErrorShowing</a:t>
            </a:r>
            <a:endParaRPr lang="en-GB" b="1" dirty="0" smtClean="0"/>
          </a:p>
        </p:txBody>
      </p:sp>
      <p:sp>
        <p:nvSpPr>
          <p:cNvPr id="7" name="Rectangle 6"/>
          <p:cNvSpPr/>
          <p:nvPr/>
        </p:nvSpPr>
        <p:spPr>
          <a:xfrm>
            <a:off x="6935857" y="4318940"/>
            <a:ext cx="2035700" cy="494432"/>
          </a:xfrm>
          <a:prstGeom prst="rect">
            <a:avLst/>
          </a:prstGeom>
          <a:ln/>
        </p:spPr>
        <p:style>
          <a:lnRef idx="1">
            <a:schemeClr val="accent5"/>
          </a:lnRef>
          <a:fillRef idx="3">
            <a:schemeClr val="accent5"/>
          </a:fillRef>
          <a:effectRef idx="2">
            <a:schemeClr val="accent5"/>
          </a:effectRef>
          <a:fontRef idx="minor">
            <a:schemeClr val="lt1"/>
          </a:fontRef>
        </p:style>
        <p:txBody>
          <a:bodyPr rtlCol="0" anchor="t" anchorCtr="0"/>
          <a:lstStyle/>
          <a:p>
            <a:pPr algn="ctr"/>
            <a:r>
              <a:rPr lang="en-GB" b="1" dirty="0" smtClean="0"/>
              <a:t>aria-required</a:t>
            </a:r>
          </a:p>
        </p:txBody>
      </p:sp>
      <p:sp>
        <p:nvSpPr>
          <p:cNvPr id="8" name="Rectangle 7"/>
          <p:cNvSpPr/>
          <p:nvPr/>
        </p:nvSpPr>
        <p:spPr>
          <a:xfrm>
            <a:off x="4497377" y="4318940"/>
            <a:ext cx="2035700" cy="494432"/>
          </a:xfrm>
          <a:prstGeom prst="rect">
            <a:avLst/>
          </a:prstGeom>
          <a:ln/>
        </p:spPr>
        <p:style>
          <a:lnRef idx="1">
            <a:schemeClr val="accent5"/>
          </a:lnRef>
          <a:fillRef idx="3">
            <a:schemeClr val="accent5"/>
          </a:fillRef>
          <a:effectRef idx="2">
            <a:schemeClr val="accent5"/>
          </a:effectRef>
          <a:fontRef idx="minor">
            <a:schemeClr val="lt1"/>
          </a:fontRef>
        </p:style>
        <p:txBody>
          <a:bodyPr rtlCol="0" anchor="t" anchorCtr="0"/>
          <a:lstStyle/>
          <a:p>
            <a:pPr algn="ctr"/>
            <a:r>
              <a:rPr lang="en-GB" b="1" dirty="0" smtClean="0"/>
              <a:t>aria-invalid</a:t>
            </a:r>
          </a:p>
        </p:txBody>
      </p:sp>
      <p:sp>
        <p:nvSpPr>
          <p:cNvPr id="9" name="Rectangle 8"/>
          <p:cNvSpPr/>
          <p:nvPr/>
        </p:nvSpPr>
        <p:spPr>
          <a:xfrm>
            <a:off x="1693674" y="1813126"/>
            <a:ext cx="3665165" cy="63507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nchorCtr="1"/>
          <a:lstStyle/>
          <a:p>
            <a:pPr algn="ctr"/>
            <a:r>
              <a:rPr lang="en-GB" b="1" dirty="0" smtClean="0"/>
              <a:t>form label</a:t>
            </a:r>
          </a:p>
        </p:txBody>
      </p:sp>
      <p:sp>
        <p:nvSpPr>
          <p:cNvPr id="10" name="Rectangle 9"/>
          <p:cNvSpPr/>
          <p:nvPr/>
        </p:nvSpPr>
        <p:spPr>
          <a:xfrm>
            <a:off x="5589729" y="1825701"/>
            <a:ext cx="3685086" cy="63507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nchorCtr="1"/>
          <a:lstStyle/>
          <a:p>
            <a:pPr algn="ctr"/>
            <a:r>
              <a:rPr lang="en-GB" b="1" dirty="0"/>
              <a:t>required indicator</a:t>
            </a:r>
          </a:p>
        </p:txBody>
      </p:sp>
      <p:sp>
        <p:nvSpPr>
          <p:cNvPr id="11" name="Rectangle 10"/>
          <p:cNvSpPr/>
          <p:nvPr/>
        </p:nvSpPr>
        <p:spPr>
          <a:xfrm>
            <a:off x="5589729" y="5408572"/>
            <a:ext cx="3665165" cy="63507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nchorCtr="1"/>
          <a:lstStyle/>
          <a:p>
            <a:pPr algn="ctr"/>
            <a:r>
              <a:rPr lang="en-GB" b="1" dirty="0"/>
              <a:t>error messages</a:t>
            </a:r>
          </a:p>
        </p:txBody>
      </p:sp>
      <p:sp>
        <p:nvSpPr>
          <p:cNvPr id="12" name="Rectangle 11"/>
          <p:cNvSpPr/>
          <p:nvPr/>
        </p:nvSpPr>
        <p:spPr>
          <a:xfrm>
            <a:off x="1693674" y="5408572"/>
            <a:ext cx="3665165" cy="6350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nchorCtr="1"/>
          <a:lstStyle/>
          <a:p>
            <a:pPr algn="ctr"/>
            <a:r>
              <a:rPr lang="en-GB" b="1" dirty="0"/>
              <a:t>field hints</a:t>
            </a:r>
          </a:p>
        </p:txBody>
      </p:sp>
      <p:sp>
        <p:nvSpPr>
          <p:cNvPr id="13" name="Up-Down Arrow 12"/>
          <p:cNvSpPr/>
          <p:nvPr/>
        </p:nvSpPr>
        <p:spPr>
          <a:xfrm>
            <a:off x="5337661" y="3816528"/>
            <a:ext cx="294272" cy="444828"/>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Up-Down Arrow 13"/>
          <p:cNvSpPr/>
          <p:nvPr/>
        </p:nvSpPr>
        <p:spPr>
          <a:xfrm>
            <a:off x="7791696" y="3836630"/>
            <a:ext cx="294272" cy="444828"/>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Up-Down Arrow 14"/>
          <p:cNvSpPr/>
          <p:nvPr/>
        </p:nvSpPr>
        <p:spPr>
          <a:xfrm rot="20631144">
            <a:off x="6401150" y="3708007"/>
            <a:ext cx="294272" cy="1770792"/>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Up-Down Arrow 15"/>
          <p:cNvSpPr/>
          <p:nvPr/>
        </p:nvSpPr>
        <p:spPr>
          <a:xfrm>
            <a:off x="7791696" y="2448204"/>
            <a:ext cx="294272" cy="897440"/>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Up-Down Arrow 16"/>
          <p:cNvSpPr/>
          <p:nvPr/>
        </p:nvSpPr>
        <p:spPr>
          <a:xfrm>
            <a:off x="3106240" y="2448204"/>
            <a:ext cx="294272" cy="823150"/>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Up-Down Arrow 17"/>
          <p:cNvSpPr/>
          <p:nvPr/>
        </p:nvSpPr>
        <p:spPr>
          <a:xfrm>
            <a:off x="3106240" y="4813372"/>
            <a:ext cx="294272" cy="595200"/>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18"/>
          <p:cNvSpPr/>
          <p:nvPr/>
        </p:nvSpPr>
        <p:spPr>
          <a:xfrm>
            <a:off x="2058897" y="3282176"/>
            <a:ext cx="2035700" cy="494432"/>
          </a:xfrm>
          <a:prstGeom prst="rect">
            <a:avLst/>
          </a:prstGeom>
          <a:ln/>
        </p:spPr>
        <p:style>
          <a:lnRef idx="1">
            <a:schemeClr val="accent5"/>
          </a:lnRef>
          <a:fillRef idx="3">
            <a:schemeClr val="accent5"/>
          </a:fillRef>
          <a:effectRef idx="2">
            <a:schemeClr val="accent5"/>
          </a:effectRef>
          <a:fontRef idx="minor">
            <a:schemeClr val="lt1"/>
          </a:fontRef>
        </p:style>
        <p:txBody>
          <a:bodyPr rtlCol="0" anchor="t" anchorCtr="0"/>
          <a:lstStyle/>
          <a:p>
            <a:pPr algn="ctr"/>
            <a:r>
              <a:rPr lang="en-GB" b="1" dirty="0" smtClean="0"/>
              <a:t>aria-</a:t>
            </a:r>
            <a:r>
              <a:rPr lang="en-GB" b="1" dirty="0" err="1" smtClean="0"/>
              <a:t>labelledby</a:t>
            </a:r>
            <a:endParaRPr lang="en-GB" b="1" dirty="0" smtClean="0"/>
          </a:p>
        </p:txBody>
      </p:sp>
      <p:sp>
        <p:nvSpPr>
          <p:cNvPr id="20" name="Rectangle 19"/>
          <p:cNvSpPr/>
          <p:nvPr/>
        </p:nvSpPr>
        <p:spPr>
          <a:xfrm>
            <a:off x="2058897" y="4318940"/>
            <a:ext cx="2035700" cy="494432"/>
          </a:xfrm>
          <a:prstGeom prst="rect">
            <a:avLst/>
          </a:prstGeom>
          <a:ln/>
        </p:spPr>
        <p:style>
          <a:lnRef idx="1">
            <a:schemeClr val="accent5"/>
          </a:lnRef>
          <a:fillRef idx="3">
            <a:schemeClr val="accent5"/>
          </a:fillRef>
          <a:effectRef idx="2">
            <a:schemeClr val="accent5"/>
          </a:effectRef>
          <a:fontRef idx="minor">
            <a:schemeClr val="lt1"/>
          </a:fontRef>
        </p:style>
        <p:txBody>
          <a:bodyPr rtlCol="0" anchor="t" anchorCtr="0"/>
          <a:lstStyle/>
          <a:p>
            <a:pPr algn="ctr"/>
            <a:r>
              <a:rPr lang="en-GB" b="1" dirty="0" smtClean="0"/>
              <a:t>aria-</a:t>
            </a:r>
            <a:r>
              <a:rPr lang="en-GB" b="1" dirty="0" err="1" smtClean="0"/>
              <a:t>describedby</a:t>
            </a:r>
            <a:endParaRPr lang="en-GB" b="1" dirty="0" smtClean="0"/>
          </a:p>
        </p:txBody>
      </p:sp>
      <p:sp>
        <p:nvSpPr>
          <p:cNvPr id="21" name="Up-Down Arrow 20"/>
          <p:cNvSpPr/>
          <p:nvPr/>
        </p:nvSpPr>
        <p:spPr>
          <a:xfrm rot="17577202">
            <a:off x="4724695" y="4241288"/>
            <a:ext cx="294272" cy="1770792"/>
          </a:xfrm>
          <a:prstGeom prst="upDown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1956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dissolve">
                                      <p:cBhvr>
                                        <p:cTn id="44" dur="500"/>
                                        <p:tgtEl>
                                          <p:spTgt spid="17"/>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dissolve">
                                      <p:cBhvr>
                                        <p:cTn id="63" dur="500"/>
                                        <p:tgtEl>
                                          <p:spTgt spid="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dissolv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dissolve">
                                      <p:cBhvr>
                                        <p:cTn id="74" dur="5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animEffect transition="in" filter="dissolve">
                                      <p:cBhvr>
                                        <p:cTn id="7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Accessible controls</a:t>
            </a:r>
            <a:endParaRPr lang="en-GB" dirty="0"/>
          </a:p>
        </p:txBody>
      </p:sp>
      <p:sp>
        <p:nvSpPr>
          <p:cNvPr id="3" name="Text Placeholder 2"/>
          <p:cNvSpPr>
            <a:spLocks noGrp="1"/>
          </p:cNvSpPr>
          <p:nvPr>
            <p:ph type="body" sz="quarter" idx="10"/>
          </p:nvPr>
        </p:nvSpPr>
        <p:spPr>
          <a:xfrm>
            <a:off x="488950" y="971550"/>
            <a:ext cx="9588501" cy="5720004"/>
          </a:xfrm>
        </p:spPr>
        <p:txBody>
          <a:bodyPr>
            <a:normAutofit/>
          </a:bodyPr>
          <a:lstStyle/>
          <a:p>
            <a:pPr>
              <a:lnSpc>
                <a:spcPct val="160000"/>
              </a:lnSpc>
            </a:pPr>
            <a:r>
              <a:rPr lang="en-GB" dirty="0" smtClean="0"/>
              <a:t>The Naïve solution: </a:t>
            </a:r>
            <a:endParaRPr lang="en-GB" dirty="0"/>
          </a:p>
          <a:p>
            <a:pPr marL="0" indent="0">
              <a:lnSpc>
                <a:spcPct val="160000"/>
              </a:lnSpc>
              <a:buNone/>
            </a:pPr>
            <a:r>
              <a:rPr lang="en-GB" dirty="0" smtClean="0"/>
              <a:t>Page</a:t>
            </a:r>
            <a:r>
              <a:rPr lang="en-GB" dirty="0" smtClean="0"/>
              <a:t>: &lt;form-input </a:t>
            </a:r>
            <a:r>
              <a:rPr lang="en-GB" dirty="0" err="1" smtClean="0"/>
              <a:t>ng</a:t>
            </a:r>
            <a:r>
              <a:rPr lang="en-GB" dirty="0" smtClean="0"/>
              <a:t>-model=“</a:t>
            </a:r>
            <a:r>
              <a:rPr lang="en-GB" dirty="0" err="1" smtClean="0"/>
              <a:t>user.name</a:t>
            </a:r>
            <a:r>
              <a:rPr lang="en-GB" dirty="0" smtClean="0"/>
              <a:t>” </a:t>
            </a:r>
            <a:r>
              <a:rPr lang="en-GB" dirty="0" smtClean="0"/>
              <a:t>label=“…”&gt;</a:t>
            </a:r>
            <a:r>
              <a:rPr lang="en-GB" dirty="0" smtClean="0"/>
              <a:t/>
            </a:r>
            <a:br>
              <a:rPr lang="en-GB" dirty="0" smtClean="0"/>
            </a:br>
            <a:r>
              <a:rPr lang="en-GB" dirty="0"/>
              <a:t/>
            </a:r>
            <a:br>
              <a:rPr lang="en-GB" dirty="0"/>
            </a:br>
            <a:r>
              <a:rPr lang="en-GB" dirty="0" smtClean="0"/>
              <a:t>Compiled </a:t>
            </a:r>
            <a:r>
              <a:rPr lang="en-GB" dirty="0" smtClean="0"/>
              <a:t>to: &lt;input type=“text” </a:t>
            </a:r>
            <a:r>
              <a:rPr lang="en-GB" dirty="0" err="1" smtClean="0"/>
              <a:t>ng</a:t>
            </a:r>
            <a:r>
              <a:rPr lang="en-GB" dirty="0" smtClean="0"/>
              <a:t>-model=“…” </a:t>
            </a:r>
            <a:r>
              <a:rPr lang="en-GB" dirty="0" smtClean="0"/>
              <a:t>aria-label=</a:t>
            </a:r>
            <a:r>
              <a:rPr lang="en-GB" dirty="0" smtClean="0"/>
              <a:t>“…”</a:t>
            </a:r>
          </a:p>
        </p:txBody>
      </p:sp>
      <p:sp>
        <p:nvSpPr>
          <p:cNvPr id="5" name="Rectangle 4"/>
          <p:cNvSpPr/>
          <p:nvPr/>
        </p:nvSpPr>
        <p:spPr>
          <a:xfrm>
            <a:off x="1592607" y="1806600"/>
            <a:ext cx="1680764" cy="472428"/>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dirty="0"/>
          </a:p>
        </p:txBody>
      </p:sp>
      <p:sp>
        <p:nvSpPr>
          <p:cNvPr id="6" name="Rectangle 5"/>
          <p:cNvSpPr/>
          <p:nvPr/>
        </p:nvSpPr>
        <p:spPr>
          <a:xfrm>
            <a:off x="3325214" y="1806600"/>
            <a:ext cx="1365351" cy="472428"/>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dirty="0"/>
          </a:p>
        </p:txBody>
      </p:sp>
      <p:sp>
        <p:nvSpPr>
          <p:cNvPr id="7" name="Rectangle 6"/>
          <p:cNvSpPr/>
          <p:nvPr/>
        </p:nvSpPr>
        <p:spPr>
          <a:xfrm>
            <a:off x="5236059" y="3006662"/>
            <a:ext cx="1482846" cy="472428"/>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dirty="0"/>
          </a:p>
        </p:txBody>
      </p:sp>
      <p:grpSp>
        <p:nvGrpSpPr>
          <p:cNvPr id="20" name="Group 19"/>
          <p:cNvGrpSpPr/>
          <p:nvPr/>
        </p:nvGrpSpPr>
        <p:grpSpPr>
          <a:xfrm>
            <a:off x="488950" y="4596687"/>
            <a:ext cx="2210000" cy="2040677"/>
            <a:chOff x="488950" y="4596687"/>
            <a:chExt cx="2210000" cy="2040677"/>
          </a:xfrm>
        </p:grpSpPr>
        <p:sp>
          <p:nvSpPr>
            <p:cNvPr id="8" name="Lightning Bolt 7"/>
            <p:cNvSpPr/>
            <p:nvPr/>
          </p:nvSpPr>
          <p:spPr>
            <a:xfrm>
              <a:off x="714428" y="4596687"/>
              <a:ext cx="1984522" cy="1651086"/>
            </a:xfrm>
            <a:prstGeom prst="lightningBol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9" name="TextBox 8"/>
            <p:cNvSpPr txBox="1"/>
            <p:nvPr/>
          </p:nvSpPr>
          <p:spPr>
            <a:xfrm>
              <a:off x="488950" y="6175699"/>
              <a:ext cx="2210000" cy="461665"/>
            </a:xfrm>
            <a:prstGeom prst="rect">
              <a:avLst/>
            </a:prstGeom>
            <a:noFill/>
          </p:spPr>
          <p:txBody>
            <a:bodyPr wrap="square" rtlCol="0">
              <a:spAutoFit/>
            </a:bodyPr>
            <a:lstStyle/>
            <a:p>
              <a:pPr algn="ctr"/>
              <a:r>
                <a:rPr lang="en-GB" sz="2400" b="1" dirty="0" smtClean="0"/>
                <a:t>Compiler</a:t>
              </a:r>
              <a:endParaRPr lang="en-GB" sz="2400" b="1" dirty="0"/>
            </a:p>
          </p:txBody>
        </p:sp>
      </p:grpSp>
      <p:grpSp>
        <p:nvGrpSpPr>
          <p:cNvPr id="21" name="Group 20"/>
          <p:cNvGrpSpPr/>
          <p:nvPr/>
        </p:nvGrpSpPr>
        <p:grpSpPr>
          <a:xfrm>
            <a:off x="4461207" y="5429535"/>
            <a:ext cx="2210000" cy="1104003"/>
            <a:chOff x="4461207" y="5302527"/>
            <a:chExt cx="2210000" cy="1104003"/>
          </a:xfrm>
        </p:grpSpPr>
        <p:sp>
          <p:nvSpPr>
            <p:cNvPr id="10" name="Can 9"/>
            <p:cNvSpPr/>
            <p:nvPr/>
          </p:nvSpPr>
          <p:spPr>
            <a:xfrm>
              <a:off x="4461207" y="5302527"/>
              <a:ext cx="2210000" cy="1104003"/>
            </a:xfrm>
            <a:prstGeom prst="ca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1" name="TextBox 10"/>
            <p:cNvSpPr txBox="1"/>
            <p:nvPr/>
          </p:nvSpPr>
          <p:spPr>
            <a:xfrm>
              <a:off x="4461207" y="5706728"/>
              <a:ext cx="2210000" cy="461665"/>
            </a:xfrm>
            <a:prstGeom prst="rect">
              <a:avLst/>
            </a:prstGeom>
            <a:noFill/>
          </p:spPr>
          <p:txBody>
            <a:bodyPr wrap="square" rtlCol="0">
              <a:spAutoFit/>
            </a:bodyPr>
            <a:lstStyle/>
            <a:p>
              <a:pPr algn="ctr"/>
              <a:r>
                <a:rPr lang="en-GB" sz="2400" b="1" dirty="0" smtClean="0"/>
                <a:t>Form Controller</a:t>
              </a:r>
              <a:endParaRPr lang="en-GB" sz="2400" b="1" dirty="0"/>
            </a:p>
          </p:txBody>
        </p:sp>
      </p:grpSp>
      <p:sp>
        <p:nvSpPr>
          <p:cNvPr id="12" name="Right Arrow 11"/>
          <p:cNvSpPr/>
          <p:nvPr/>
        </p:nvSpPr>
        <p:spPr>
          <a:xfrm rot="17498284">
            <a:off x="438038" y="3306564"/>
            <a:ext cx="2640515" cy="404200"/>
          </a:xfrm>
          <a:prstGeom prst="rightArrow">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000000"/>
              </a:solidFill>
            </a:endParaRPr>
          </a:p>
        </p:txBody>
      </p:sp>
      <p:sp>
        <p:nvSpPr>
          <p:cNvPr id="13" name="Right Arrow 12"/>
          <p:cNvSpPr/>
          <p:nvPr/>
        </p:nvSpPr>
        <p:spPr>
          <a:xfrm rot="18656266">
            <a:off x="1078062" y="3328266"/>
            <a:ext cx="3355596" cy="404200"/>
          </a:xfrm>
          <a:prstGeom prst="rightArrow">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000000"/>
              </a:solidFill>
            </a:endParaRPr>
          </a:p>
        </p:txBody>
      </p:sp>
      <p:sp>
        <p:nvSpPr>
          <p:cNvPr id="14" name="Rectangle 13"/>
          <p:cNvSpPr/>
          <p:nvPr/>
        </p:nvSpPr>
        <p:spPr>
          <a:xfrm>
            <a:off x="2765818" y="3006662"/>
            <a:ext cx="2314177" cy="472428"/>
          </a:xfrm>
          <a:prstGeom prst="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GB" dirty="0"/>
          </a:p>
        </p:txBody>
      </p:sp>
      <p:sp>
        <p:nvSpPr>
          <p:cNvPr id="15" name="Right Arrow 14"/>
          <p:cNvSpPr/>
          <p:nvPr/>
        </p:nvSpPr>
        <p:spPr>
          <a:xfrm rot="4460622">
            <a:off x="3210280" y="3707750"/>
            <a:ext cx="3274385" cy="404200"/>
          </a:xfrm>
          <a:prstGeom prst="rightArrow">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000000"/>
              </a:solidFill>
            </a:endParaRPr>
          </a:p>
        </p:txBody>
      </p:sp>
      <p:sp>
        <p:nvSpPr>
          <p:cNvPr id="17" name="Right Arrow 16"/>
          <p:cNvSpPr/>
          <p:nvPr/>
        </p:nvSpPr>
        <p:spPr>
          <a:xfrm rot="6075011">
            <a:off x="5262021" y="4258058"/>
            <a:ext cx="2029364" cy="404200"/>
          </a:xfrm>
          <a:prstGeom prst="rightArrow">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000000"/>
              </a:solidFill>
            </a:endParaRPr>
          </a:p>
        </p:txBody>
      </p:sp>
      <p:sp>
        <p:nvSpPr>
          <p:cNvPr id="19" name="TextBox 18"/>
          <p:cNvSpPr txBox="1"/>
          <p:nvPr/>
        </p:nvSpPr>
        <p:spPr>
          <a:xfrm>
            <a:off x="6126604" y="4468569"/>
            <a:ext cx="3113336" cy="461665"/>
          </a:xfrm>
          <a:prstGeom prst="rect">
            <a:avLst/>
          </a:prstGeom>
          <a:noFill/>
        </p:spPr>
        <p:txBody>
          <a:bodyPr wrap="square" rtlCol="0">
            <a:spAutoFit/>
          </a:bodyPr>
          <a:lstStyle/>
          <a:p>
            <a:pPr algn="ctr"/>
            <a:r>
              <a:rPr lang="en-GB" sz="2400" b="1" dirty="0" smtClean="0"/>
              <a:t>$</a:t>
            </a:r>
            <a:r>
              <a:rPr lang="en-GB" sz="2400" b="1" dirty="0" err="1" smtClean="0"/>
              <a:t>addControl</a:t>
            </a:r>
            <a:r>
              <a:rPr lang="en-GB" sz="2400" b="1" dirty="0" smtClean="0"/>
              <a:t>(name)</a:t>
            </a:r>
            <a:endParaRPr lang="en-GB" sz="2400" b="1" dirty="0"/>
          </a:p>
        </p:txBody>
      </p:sp>
      <p:sp>
        <p:nvSpPr>
          <p:cNvPr id="22" name="TextBox 21"/>
          <p:cNvSpPr txBox="1"/>
          <p:nvPr/>
        </p:nvSpPr>
        <p:spPr>
          <a:xfrm>
            <a:off x="6810882" y="5025490"/>
            <a:ext cx="3266570" cy="1938992"/>
          </a:xfrm>
          <a:prstGeom prst="rect">
            <a:avLst/>
          </a:prstGeom>
          <a:noFill/>
        </p:spPr>
        <p:txBody>
          <a:bodyPr wrap="square" rtlCol="0">
            <a:spAutoFit/>
          </a:bodyPr>
          <a:lstStyle/>
          <a:p>
            <a:pPr algn="ctr"/>
            <a:r>
              <a:rPr lang="en-GB" sz="2400" b="1" dirty="0" smtClean="0">
                <a:solidFill>
                  <a:srgbClr val="FF0000"/>
                </a:solidFill>
              </a:rPr>
              <a:t>“Same” control added to Form Controller!</a:t>
            </a:r>
          </a:p>
          <a:p>
            <a:pPr algn="ctr"/>
            <a:r>
              <a:rPr lang="en-GB" sz="2400" b="1" dirty="0" smtClean="0">
                <a:solidFill>
                  <a:srgbClr val="FF0000"/>
                </a:solidFill>
              </a:rPr>
              <a:t>Zombie reference will hurt you later! (validation)</a:t>
            </a:r>
            <a:endParaRPr lang="en-GB" sz="2400" b="1" dirty="0">
              <a:solidFill>
                <a:srgbClr val="FF0000"/>
              </a:solidFill>
            </a:endParaRPr>
          </a:p>
        </p:txBody>
      </p:sp>
      <p:sp>
        <p:nvSpPr>
          <p:cNvPr id="23" name="TextBox 22"/>
          <p:cNvSpPr txBox="1"/>
          <p:nvPr/>
        </p:nvSpPr>
        <p:spPr>
          <a:xfrm>
            <a:off x="2033880" y="4751302"/>
            <a:ext cx="3106840" cy="461665"/>
          </a:xfrm>
          <a:prstGeom prst="rect">
            <a:avLst/>
          </a:prstGeom>
          <a:noFill/>
        </p:spPr>
        <p:txBody>
          <a:bodyPr wrap="square" rtlCol="0">
            <a:spAutoFit/>
          </a:bodyPr>
          <a:lstStyle>
            <a:defPPr>
              <a:defRPr lang="en-US"/>
            </a:defPPr>
            <a:lvl1pPr algn="ctr">
              <a:defRPr sz="2400" b="1"/>
            </a:lvl1pPr>
          </a:lstStyle>
          <a:p>
            <a:r>
              <a:rPr lang="en-GB" dirty="0"/>
              <a:t>$</a:t>
            </a:r>
            <a:r>
              <a:rPr lang="en-GB" dirty="0" err="1"/>
              <a:t>addControl</a:t>
            </a:r>
            <a:r>
              <a:rPr lang="en-GB" dirty="0"/>
              <a:t>(</a:t>
            </a:r>
            <a:r>
              <a:rPr lang="en-GB" dirty="0">
                <a:solidFill>
                  <a:srgbClr val="FF0000"/>
                </a:solidFill>
              </a:rPr>
              <a:t>no-name</a:t>
            </a:r>
            <a:r>
              <a:rPr lang="en-GB" dirty="0"/>
              <a:t>)</a:t>
            </a:r>
          </a:p>
        </p:txBody>
      </p:sp>
    </p:spTree>
    <p:extLst>
      <p:ext uri="{BB962C8B-B14F-4D97-AF65-F5344CB8AC3E}">
        <p14:creationId xmlns:p14="http://schemas.microsoft.com/office/powerpoint/2010/main" val="958868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ssolve">
                                      <p:cBhvr>
                                        <p:cTn id="38" dur="500"/>
                                        <p:tgtEl>
                                          <p:spTgt spid="15"/>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ssolv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dissolv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dissolv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dissolv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dissolve">
                                      <p:cBhvr>
                                        <p:cTn id="71" dur="500"/>
                                        <p:tgtEl>
                                          <p:spTgt spid="19"/>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dissolv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1" animBg="1"/>
      <p:bldP spid="6" grpId="0" animBg="1"/>
      <p:bldP spid="7" grpId="0" animBg="1"/>
      <p:bldP spid="12" grpId="0" animBg="1"/>
      <p:bldP spid="12" grpId="1" animBg="1"/>
      <p:bldP spid="13" grpId="0" animBg="1"/>
      <p:bldP spid="13" grpId="1" animBg="1"/>
      <p:bldP spid="14" grpId="0" animBg="1"/>
      <p:bldP spid="15" grpId="0" animBg="1"/>
      <p:bldP spid="15" grpId="1" animBg="1"/>
      <p:bldP spid="17" grpId="0" animBg="1"/>
      <p:bldP spid="19" grpId="0"/>
      <p:bldP spid="22" grpId="0"/>
      <p:bldP spid="23" grpId="0"/>
      <p:bldP spid="2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Accessible controls</a:t>
            </a:r>
            <a:endParaRPr lang="en-GB" dirty="0"/>
          </a:p>
        </p:txBody>
      </p:sp>
      <p:sp>
        <p:nvSpPr>
          <p:cNvPr id="3" name="Text Placeholder 2"/>
          <p:cNvSpPr>
            <a:spLocks noGrp="1"/>
          </p:cNvSpPr>
          <p:nvPr>
            <p:ph type="body" sz="quarter" idx="10"/>
          </p:nvPr>
        </p:nvSpPr>
        <p:spPr>
          <a:xfrm>
            <a:off x="488950" y="971550"/>
            <a:ext cx="9588501" cy="5720004"/>
          </a:xfrm>
        </p:spPr>
        <p:txBody>
          <a:bodyPr>
            <a:normAutofit/>
          </a:bodyPr>
          <a:lstStyle/>
          <a:p>
            <a:pPr marL="0" indent="0">
              <a:lnSpc>
                <a:spcPct val="160000"/>
              </a:lnSpc>
              <a:buNone/>
            </a:pPr>
            <a:r>
              <a:rPr lang="en-GB" dirty="0" smtClean="0">
                <a:solidFill>
                  <a:srgbClr val="008000"/>
                </a:solidFill>
              </a:rPr>
              <a:t>Better Solution</a:t>
            </a:r>
            <a:r>
              <a:rPr lang="en-GB" dirty="0" smtClean="0"/>
              <a:t>:  </a:t>
            </a:r>
            <a:r>
              <a:rPr lang="en-GB" dirty="0" smtClean="0"/>
              <a:t>Create a </a:t>
            </a:r>
            <a:r>
              <a:rPr lang="en-GB" dirty="0" smtClean="0"/>
              <a:t>directive which refers to other directives </a:t>
            </a:r>
            <a:r>
              <a:rPr lang="en-GB" dirty="0" smtClean="0"/>
              <a:t>using an alias (</a:t>
            </a:r>
            <a:r>
              <a:rPr lang="en-GB" dirty="0" smtClean="0"/>
              <a:t>so that the “child” directives are not compiled until </a:t>
            </a:r>
            <a:r>
              <a:rPr lang="en-GB" u="sng" dirty="0" smtClean="0"/>
              <a:t>after</a:t>
            </a:r>
            <a:r>
              <a:rPr lang="en-GB" dirty="0" smtClean="0"/>
              <a:t> the parent directive has </a:t>
            </a:r>
            <a:r>
              <a:rPr lang="en-GB" dirty="0" smtClean="0"/>
              <a:t>been compiled).</a:t>
            </a:r>
          </a:p>
          <a:p>
            <a:pPr marL="0" indent="0">
              <a:lnSpc>
                <a:spcPct val="160000"/>
              </a:lnSpc>
              <a:buNone/>
            </a:pPr>
            <a:r>
              <a:rPr lang="en-GB" dirty="0" smtClean="0">
                <a:solidFill>
                  <a:srgbClr val="008000"/>
                </a:solidFill>
              </a:rPr>
              <a:t>&lt;</a:t>
            </a:r>
            <a:r>
              <a:rPr lang="en-GB" dirty="0" smtClean="0">
                <a:solidFill>
                  <a:srgbClr val="008000"/>
                </a:solidFill>
              </a:rPr>
              <a:t>form-input </a:t>
            </a:r>
            <a:r>
              <a:rPr lang="en-GB" sz="3600" dirty="0" err="1" smtClean="0">
                <a:solidFill>
                  <a:srgbClr val="008000"/>
                </a:solidFill>
              </a:rPr>
              <a:t>ff</a:t>
            </a:r>
            <a:r>
              <a:rPr lang="en-GB" dirty="0" smtClean="0">
                <a:solidFill>
                  <a:srgbClr val="008000"/>
                </a:solidFill>
              </a:rPr>
              <a:t>-</a:t>
            </a:r>
            <a:r>
              <a:rPr lang="en-GB" dirty="0" err="1" smtClean="0">
                <a:solidFill>
                  <a:srgbClr val="008000"/>
                </a:solidFill>
              </a:rPr>
              <a:t>ng</a:t>
            </a:r>
            <a:r>
              <a:rPr lang="en-GB" dirty="0" smtClean="0">
                <a:solidFill>
                  <a:srgbClr val="008000"/>
                </a:solidFill>
              </a:rPr>
              <a:t>-model=“</a:t>
            </a:r>
            <a:r>
              <a:rPr lang="en-GB" dirty="0" smtClean="0">
                <a:solidFill>
                  <a:srgbClr val="008000"/>
                </a:solidFill>
              </a:rPr>
              <a:t>…” </a:t>
            </a:r>
            <a:endParaRPr lang="en-GB" dirty="0" smtClean="0">
              <a:solidFill>
                <a:srgbClr val="008000"/>
              </a:solidFill>
            </a:endParaRPr>
          </a:p>
          <a:p>
            <a:pPr marL="0" indent="0">
              <a:lnSpc>
                <a:spcPct val="160000"/>
              </a:lnSpc>
              <a:buNone/>
            </a:pPr>
            <a:r>
              <a:rPr lang="en-GB" sz="4000" dirty="0" smtClean="0">
                <a:solidFill>
                  <a:schemeClr val="tx1"/>
                </a:solidFill>
              </a:rPr>
              <a:t>&gt;&gt;&gt; Extensible!</a:t>
            </a:r>
          </a:p>
          <a:p>
            <a:pPr marL="0" indent="0">
              <a:lnSpc>
                <a:spcPct val="160000"/>
              </a:lnSpc>
              <a:buNone/>
            </a:pPr>
            <a:endParaRPr lang="en-GB" dirty="0" smtClean="0">
              <a:solidFill>
                <a:schemeClr val="tx1"/>
              </a:solidFill>
            </a:endParaRPr>
          </a:p>
          <a:p>
            <a:pPr marL="0" indent="0">
              <a:lnSpc>
                <a:spcPct val="160000"/>
              </a:lnSpc>
              <a:buNone/>
            </a:pPr>
            <a:r>
              <a:rPr lang="en-GB" dirty="0" smtClean="0">
                <a:solidFill>
                  <a:schemeClr val="tx1"/>
                </a:solidFill>
              </a:rPr>
              <a:t>DEMO 5b</a:t>
            </a:r>
            <a:endParaRPr lang="en-GB" dirty="0">
              <a:solidFill>
                <a:schemeClr val="tx1"/>
              </a:solidFill>
            </a:endParaRPr>
          </a:p>
        </p:txBody>
      </p:sp>
    </p:spTree>
    <p:extLst>
      <p:ext uri="{BB962C8B-B14F-4D97-AF65-F5344CB8AC3E}">
        <p14:creationId xmlns:p14="http://schemas.microsoft.com/office/powerpoint/2010/main" val="41521096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Accessible Demo</a:t>
            </a:r>
            <a:endParaRPr lang="en-GB" dirty="0"/>
          </a:p>
        </p:txBody>
      </p:sp>
      <p:sp>
        <p:nvSpPr>
          <p:cNvPr id="3" name="Text Placeholder 2"/>
          <p:cNvSpPr>
            <a:spLocks noGrp="1"/>
          </p:cNvSpPr>
          <p:nvPr>
            <p:ph type="body" sz="quarter" idx="10"/>
          </p:nvPr>
        </p:nvSpPr>
        <p:spPr/>
        <p:txBody>
          <a:bodyPr/>
          <a:lstStyle/>
          <a:p>
            <a:r>
              <a:rPr lang="en-GB" dirty="0" smtClean="0">
                <a:hlinkClick r:id="rId2"/>
              </a:rPr>
              <a:t>http://m.auspost.com.au</a:t>
            </a:r>
            <a:endParaRPr lang="en-GB" dirty="0" smtClean="0"/>
          </a:p>
          <a:p>
            <a:r>
              <a:rPr lang="en-GB" dirty="0" smtClean="0">
                <a:ea typeface="Lucida Grande"/>
              </a:rPr>
              <a:t>Toggle </a:t>
            </a:r>
            <a:r>
              <a:rPr lang="en-GB" dirty="0" err="1" smtClean="0">
                <a:ea typeface="Lucida Grande"/>
              </a:rPr>
              <a:t>VoiceOver</a:t>
            </a:r>
            <a:r>
              <a:rPr lang="en-GB" dirty="0" smtClean="0">
                <a:ea typeface="Lucida Grande"/>
              </a:rPr>
              <a:t> (Mac): </a:t>
            </a:r>
            <a:r>
              <a:rPr lang="en-GB" dirty="0" smtClean="0">
                <a:latin typeface="Lucida Grande"/>
                <a:ea typeface="Lucida Grande"/>
                <a:cs typeface="Lucida Grande"/>
              </a:rPr>
              <a:t>⌘ + F5</a:t>
            </a:r>
            <a:endParaRPr lang="en-GB" dirty="0"/>
          </a:p>
        </p:txBody>
      </p:sp>
    </p:spTree>
    <p:extLst>
      <p:ext uri="{BB962C8B-B14F-4D97-AF65-F5344CB8AC3E}">
        <p14:creationId xmlns:p14="http://schemas.microsoft.com/office/powerpoint/2010/main" val="14084536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Thanks for your time!</a:t>
            </a:r>
            <a:endParaRPr lang="en-GB" dirty="0"/>
          </a:p>
        </p:txBody>
      </p:sp>
      <p:pic>
        <p:nvPicPr>
          <p:cNvPr id="4" name="Picture 3" descr="Screen Shot 2013-08-16 at 9.24.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890" y="971550"/>
            <a:ext cx="3836859" cy="5779420"/>
          </a:xfrm>
          <a:prstGeom prst="rect">
            <a:avLst/>
          </a:prstGeom>
        </p:spPr>
      </p:pic>
    </p:spTree>
    <p:extLst>
      <p:ext uri="{BB962C8B-B14F-4D97-AF65-F5344CB8AC3E}">
        <p14:creationId xmlns:p14="http://schemas.microsoft.com/office/powerpoint/2010/main" val="342843142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CHANGELOG.md</a:t>
            </a:r>
            <a:endParaRPr lang="en-GB" dirty="0"/>
          </a:p>
        </p:txBody>
      </p:sp>
      <p:sp>
        <p:nvSpPr>
          <p:cNvPr id="3" name="Text Placeholder 2"/>
          <p:cNvSpPr>
            <a:spLocks noGrp="1"/>
          </p:cNvSpPr>
          <p:nvPr>
            <p:ph type="body" sz="quarter" idx="10"/>
          </p:nvPr>
        </p:nvSpPr>
        <p:spPr>
          <a:xfrm>
            <a:off x="488950" y="971550"/>
            <a:ext cx="5104821" cy="5467350"/>
          </a:xfrm>
        </p:spPr>
        <p:txBody>
          <a:bodyPr/>
          <a:lstStyle/>
          <a:p>
            <a:pPr>
              <a:lnSpc>
                <a:spcPct val="100000"/>
              </a:lnSpc>
            </a:pPr>
            <a:r>
              <a:rPr lang="en-GB" dirty="0" smtClean="0"/>
              <a:t>March 2013 – Started (1 </a:t>
            </a:r>
            <a:r>
              <a:rPr lang="en-GB" dirty="0" err="1" smtClean="0"/>
              <a:t>Dev</a:t>
            </a:r>
            <a:r>
              <a:rPr lang="en-GB" dirty="0" smtClean="0"/>
              <a:t>)</a:t>
            </a:r>
          </a:p>
          <a:p>
            <a:pPr>
              <a:lnSpc>
                <a:spcPct val="100000"/>
              </a:lnSpc>
            </a:pPr>
            <a:endParaRPr lang="en-GB" dirty="0"/>
          </a:p>
          <a:p>
            <a:pPr>
              <a:lnSpc>
                <a:spcPct val="100000"/>
              </a:lnSpc>
            </a:pPr>
            <a:r>
              <a:rPr lang="en-GB" dirty="0" smtClean="0"/>
              <a:t>July 2013 – Finished (3 </a:t>
            </a:r>
            <a:r>
              <a:rPr lang="en-GB" dirty="0" err="1" smtClean="0"/>
              <a:t>Devs</a:t>
            </a:r>
            <a:r>
              <a:rPr lang="en-GB" dirty="0" smtClean="0"/>
              <a:t>)</a:t>
            </a:r>
          </a:p>
          <a:p>
            <a:pPr>
              <a:lnSpc>
                <a:spcPct val="100000"/>
              </a:lnSpc>
            </a:pPr>
            <a:endParaRPr lang="en-GB" dirty="0"/>
          </a:p>
          <a:p>
            <a:pPr>
              <a:lnSpc>
                <a:spcPct val="100000"/>
              </a:lnSpc>
            </a:pPr>
            <a:r>
              <a:rPr lang="en-GB" dirty="0" smtClean="0"/>
              <a:t>Dec 2013 – Added Mail hold &amp; redirection wizard (1.5 </a:t>
            </a:r>
            <a:r>
              <a:rPr lang="en-GB" dirty="0" err="1" smtClean="0"/>
              <a:t>Devs</a:t>
            </a:r>
            <a:r>
              <a:rPr lang="en-GB" dirty="0" smtClean="0"/>
              <a:t>)</a:t>
            </a:r>
          </a:p>
          <a:p>
            <a:pPr>
              <a:lnSpc>
                <a:spcPct val="100000"/>
              </a:lnSpc>
            </a:pPr>
            <a:endParaRPr lang="en-GB" dirty="0" smtClean="0"/>
          </a:p>
          <a:p>
            <a:pPr>
              <a:lnSpc>
                <a:spcPct val="100000"/>
              </a:lnSpc>
            </a:pPr>
            <a:r>
              <a:rPr lang="en-GB" dirty="0" smtClean="0"/>
              <a:t>… lots of small enhancements…</a:t>
            </a:r>
          </a:p>
          <a:p>
            <a:pPr>
              <a:lnSpc>
                <a:spcPct val="100000"/>
              </a:lnSpc>
            </a:pPr>
            <a:endParaRPr lang="en-GB" dirty="0"/>
          </a:p>
          <a:p>
            <a:pPr>
              <a:lnSpc>
                <a:spcPct val="100000"/>
              </a:lnSpc>
            </a:pPr>
            <a:r>
              <a:rPr lang="en-GB" dirty="0" smtClean="0"/>
              <a:t>June 2014 – Accessibility enhancements (1 </a:t>
            </a:r>
            <a:r>
              <a:rPr lang="en-GB" dirty="0" err="1" smtClean="0"/>
              <a:t>Dev</a:t>
            </a:r>
            <a:r>
              <a:rPr lang="en-GB" dirty="0" smtClean="0"/>
              <a:t>)</a:t>
            </a:r>
            <a:endParaRPr lang="en-GB" dirty="0"/>
          </a:p>
        </p:txBody>
      </p:sp>
      <p:pic>
        <p:nvPicPr>
          <p:cNvPr id="4" name="Picture 3" descr="Screen Shot 2013-08-16 at 9.24.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212" y="971550"/>
            <a:ext cx="3836859" cy="5779420"/>
          </a:xfrm>
          <a:prstGeom prst="rect">
            <a:avLst/>
          </a:prstGeom>
        </p:spPr>
      </p:pic>
    </p:spTree>
    <p:extLst>
      <p:ext uri="{BB962C8B-B14F-4D97-AF65-F5344CB8AC3E}">
        <p14:creationId xmlns:p14="http://schemas.microsoft.com/office/powerpoint/2010/main" val="9785383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Credits Roll</a:t>
            </a:r>
            <a:endParaRPr lang="en-GB" dirty="0"/>
          </a:p>
        </p:txBody>
      </p:sp>
      <p:sp>
        <p:nvSpPr>
          <p:cNvPr id="3" name="Text Placeholder 2"/>
          <p:cNvSpPr>
            <a:spLocks noGrp="1"/>
          </p:cNvSpPr>
          <p:nvPr>
            <p:ph type="body" sz="quarter" idx="10"/>
          </p:nvPr>
        </p:nvSpPr>
        <p:spPr/>
        <p:txBody>
          <a:bodyPr/>
          <a:lstStyle/>
          <a:p>
            <a:r>
              <a:rPr lang="en-GB" dirty="0" smtClean="0"/>
              <a:t>Brett Uglow (</a:t>
            </a:r>
            <a:r>
              <a:rPr lang="en-GB" dirty="0" smtClean="0">
                <a:hlinkClick r:id="rId2"/>
              </a:rPr>
              <a:t>http://uglow.github.io</a:t>
            </a:r>
            <a:r>
              <a:rPr lang="en-GB" dirty="0" smtClean="0"/>
              <a:t>)</a:t>
            </a:r>
          </a:p>
          <a:p>
            <a:r>
              <a:rPr lang="en-GB" dirty="0" smtClean="0"/>
              <a:t>Mario </a:t>
            </a:r>
            <a:r>
              <a:rPr lang="en-GB" dirty="0" err="1" smtClean="0"/>
              <a:t>Skouros</a:t>
            </a:r>
            <a:r>
              <a:rPr lang="en-GB" dirty="0" smtClean="0"/>
              <a:t> (</a:t>
            </a:r>
            <a:r>
              <a:rPr lang="en-GB" dirty="0" smtClean="0">
                <a:hlinkClick r:id="rId3"/>
              </a:rPr>
              <a:t>mskouros@odecee.com.au</a:t>
            </a:r>
            <a:r>
              <a:rPr lang="en-GB" dirty="0" smtClean="0"/>
              <a:t>)</a:t>
            </a:r>
          </a:p>
          <a:p>
            <a:r>
              <a:rPr lang="en-GB" dirty="0" smtClean="0"/>
              <a:t>Peter </a:t>
            </a:r>
            <a:r>
              <a:rPr lang="en-GB" dirty="0" err="1" smtClean="0"/>
              <a:t>Mescalchin</a:t>
            </a:r>
            <a:r>
              <a:rPr lang="en-GB" dirty="0"/>
              <a:t> (</a:t>
            </a:r>
            <a:r>
              <a:rPr lang="en-GB" dirty="0">
                <a:hlinkClick r:id="rId4"/>
              </a:rPr>
              <a:t>http://magnetikonline.com</a:t>
            </a:r>
            <a:r>
              <a:rPr lang="en-GB" dirty="0" smtClean="0">
                <a:hlinkClick r:id="rId4"/>
              </a:rPr>
              <a:t>/</a:t>
            </a:r>
            <a:r>
              <a:rPr lang="en-GB" dirty="0" smtClean="0"/>
              <a:t>)</a:t>
            </a:r>
          </a:p>
          <a:p>
            <a:r>
              <a:rPr lang="en-GB" dirty="0" smtClean="0"/>
              <a:t>George Metaxas (designer) (</a:t>
            </a:r>
            <a:r>
              <a:rPr lang="en-GB" dirty="0" smtClean="0">
                <a:hlinkClick r:id="rId5"/>
              </a:rPr>
              <a:t>george.metaxas@auspost.com.au</a:t>
            </a:r>
            <a:r>
              <a:rPr lang="en-GB" dirty="0" smtClean="0"/>
              <a:t>)</a:t>
            </a:r>
          </a:p>
          <a:p>
            <a:endParaRPr lang="en-GB" dirty="0" smtClean="0"/>
          </a:p>
          <a:p>
            <a:endParaRPr lang="en-GB" dirty="0"/>
          </a:p>
        </p:txBody>
      </p:sp>
    </p:spTree>
    <p:extLst>
      <p:ext uri="{BB962C8B-B14F-4D97-AF65-F5344CB8AC3E}">
        <p14:creationId xmlns:p14="http://schemas.microsoft.com/office/powerpoint/2010/main" val="20875086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sp>
        <p:nvSpPr>
          <p:cNvPr id="3" name="Text Placeholder 2"/>
          <p:cNvSpPr>
            <a:spLocks noGrp="1"/>
          </p:cNvSpPr>
          <p:nvPr>
            <p:ph type="body" sz="quarter" idx="10"/>
          </p:nvPr>
        </p:nvSpPr>
        <p:spPr/>
        <p:txBody>
          <a:bodyPr/>
          <a:lstStyle/>
          <a:p>
            <a:r>
              <a:rPr lang="en-GB" dirty="0" smtClean="0"/>
              <a:t>Front End Developer</a:t>
            </a:r>
          </a:p>
          <a:p>
            <a:r>
              <a:rPr lang="en-GB" dirty="0" smtClean="0"/>
              <a:t>Melbourne based</a:t>
            </a:r>
          </a:p>
          <a:p>
            <a:r>
              <a:rPr lang="en-GB" dirty="0" smtClean="0"/>
              <a:t>Currently working </a:t>
            </a:r>
            <a:r>
              <a:rPr lang="en-GB" dirty="0" smtClean="0"/>
              <a:t>for </a:t>
            </a:r>
            <a:r>
              <a:rPr lang="en-GB" dirty="0" smtClean="0"/>
              <a:t>Odecee</a:t>
            </a:r>
            <a:endParaRPr lang="en-GB" dirty="0"/>
          </a:p>
          <a:p>
            <a:r>
              <a:rPr lang="en-GB" dirty="0" smtClean="0"/>
              <a:t>Worked </a:t>
            </a:r>
            <a:r>
              <a:rPr lang="en-GB" dirty="0" smtClean="0"/>
              <a:t>mostly in large enterprises</a:t>
            </a:r>
          </a:p>
          <a:p>
            <a:r>
              <a:rPr lang="en-GB" dirty="0" smtClean="0"/>
              <a:t>Enjoy travelling, assembling IKEA furniture, hiking</a:t>
            </a:r>
          </a:p>
          <a:p>
            <a:r>
              <a:rPr lang="en-GB" dirty="0" smtClean="0"/>
              <a:t>Happily married</a:t>
            </a:r>
          </a:p>
        </p:txBody>
      </p:sp>
      <p:pic>
        <p:nvPicPr>
          <p:cNvPr id="4" name="Picture 3" descr="gravat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278" y="4151242"/>
            <a:ext cx="2438400" cy="2438400"/>
          </a:xfrm>
          <a:prstGeom prst="rect">
            <a:avLst/>
          </a:prstGeom>
        </p:spPr>
      </p:pic>
    </p:spTree>
    <p:extLst>
      <p:ext uri="{BB962C8B-B14F-4D97-AF65-F5344CB8AC3E}">
        <p14:creationId xmlns:p14="http://schemas.microsoft.com/office/powerpoint/2010/main" val="593878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Old Mobile Website</a:t>
            </a:r>
            <a:endParaRPr lang="en-GB" dirty="0"/>
          </a:p>
        </p:txBody>
      </p:sp>
      <p:sp>
        <p:nvSpPr>
          <p:cNvPr id="3" name="Text Placeholder 2"/>
          <p:cNvSpPr>
            <a:spLocks noGrp="1"/>
          </p:cNvSpPr>
          <p:nvPr>
            <p:ph type="body" sz="quarter" idx="10"/>
          </p:nvPr>
        </p:nvSpPr>
        <p:spPr>
          <a:xfrm>
            <a:off x="488950" y="971550"/>
            <a:ext cx="5207001" cy="5467350"/>
          </a:xfrm>
        </p:spPr>
        <p:txBody>
          <a:bodyPr/>
          <a:lstStyle/>
          <a:p>
            <a:r>
              <a:rPr lang="en-GB" dirty="0" smtClean="0"/>
              <a:t>THIS (when we started in March 2013) </a:t>
            </a:r>
            <a:r>
              <a:rPr lang="en-GB" dirty="0" smtClean="0"/>
              <a:t>-&gt; </a:t>
            </a:r>
          </a:p>
          <a:p>
            <a:r>
              <a:rPr lang="en-GB" dirty="0" smtClean="0"/>
              <a:t>Limited functionality</a:t>
            </a:r>
          </a:p>
          <a:p>
            <a:r>
              <a:rPr lang="en-GB" dirty="0" smtClean="0"/>
              <a:t>No CMS</a:t>
            </a:r>
          </a:p>
          <a:p>
            <a:r>
              <a:rPr lang="en-GB" dirty="0" smtClean="0"/>
              <a:t>Built in 2010</a:t>
            </a:r>
          </a:p>
        </p:txBody>
      </p:sp>
      <p:pic>
        <p:nvPicPr>
          <p:cNvPr id="5" name="Picture 4" descr="Screen Shot 2014-06-10 at 9.25.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951" y="971550"/>
            <a:ext cx="4381500" cy="5181600"/>
          </a:xfrm>
          <a:prstGeom prst="rect">
            <a:avLst/>
          </a:prstGeom>
        </p:spPr>
      </p:pic>
    </p:spTree>
    <p:extLst>
      <p:ext uri="{BB962C8B-B14F-4D97-AF65-F5344CB8AC3E}">
        <p14:creationId xmlns:p14="http://schemas.microsoft.com/office/powerpoint/2010/main" val="20153302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Mobile Website</a:t>
            </a:r>
            <a:endParaRPr lang="en-GB" dirty="0"/>
          </a:p>
        </p:txBody>
      </p:sp>
      <p:sp>
        <p:nvSpPr>
          <p:cNvPr id="3" name="Text Placeholder 2"/>
          <p:cNvSpPr>
            <a:spLocks noGrp="1"/>
          </p:cNvSpPr>
          <p:nvPr>
            <p:ph type="body" sz="quarter" idx="10"/>
          </p:nvPr>
        </p:nvSpPr>
        <p:spPr>
          <a:xfrm>
            <a:off x="488950" y="971550"/>
            <a:ext cx="5104821" cy="5467350"/>
          </a:xfrm>
        </p:spPr>
        <p:txBody>
          <a:bodyPr/>
          <a:lstStyle/>
          <a:p>
            <a:pPr>
              <a:lnSpc>
                <a:spcPct val="100000"/>
              </a:lnSpc>
            </a:pPr>
            <a:r>
              <a:rPr lang="en-GB" dirty="0" smtClean="0"/>
              <a:t>Designed by Australia Post </a:t>
            </a:r>
          </a:p>
          <a:p>
            <a:pPr>
              <a:lnSpc>
                <a:spcPct val="100000"/>
              </a:lnSpc>
            </a:pPr>
            <a:endParaRPr lang="en-GB" dirty="0"/>
          </a:p>
          <a:p>
            <a:pPr>
              <a:lnSpc>
                <a:spcPct val="100000"/>
              </a:lnSpc>
            </a:pPr>
            <a:r>
              <a:rPr lang="en-GB" dirty="0" smtClean="0"/>
              <a:t>Built by Odecee (UI), Australia Post (APIs) and Deloitte (CMS)</a:t>
            </a:r>
          </a:p>
          <a:p>
            <a:pPr>
              <a:lnSpc>
                <a:spcPct val="100000"/>
              </a:lnSpc>
            </a:pPr>
            <a:endParaRPr lang="en-GB" dirty="0" smtClean="0"/>
          </a:p>
          <a:p>
            <a:pPr>
              <a:lnSpc>
                <a:spcPct val="100000"/>
              </a:lnSpc>
            </a:pPr>
            <a:r>
              <a:rPr lang="en-GB" dirty="0" smtClean="0"/>
              <a:t>Implemented in Angular 1.1.5, migrated to 1.2.x</a:t>
            </a:r>
          </a:p>
          <a:p>
            <a:pPr>
              <a:lnSpc>
                <a:spcPct val="100000"/>
              </a:lnSpc>
            </a:pPr>
            <a:endParaRPr lang="en-GB" dirty="0"/>
          </a:p>
          <a:p>
            <a:pPr>
              <a:lnSpc>
                <a:spcPct val="100000"/>
              </a:lnSpc>
            </a:pPr>
            <a:r>
              <a:rPr lang="en-GB" dirty="0" smtClean="0"/>
              <a:t>Targets modern mobile devices (no IE8 </a:t>
            </a:r>
            <a:r>
              <a:rPr lang="en-GB" dirty="0" smtClean="0">
                <a:sym typeface="Wingdings"/>
              </a:rPr>
              <a:t></a:t>
            </a:r>
            <a:r>
              <a:rPr lang="en-GB" dirty="0" smtClean="0"/>
              <a:t>)</a:t>
            </a:r>
          </a:p>
          <a:p>
            <a:pPr>
              <a:lnSpc>
                <a:spcPct val="100000"/>
              </a:lnSpc>
            </a:pPr>
            <a:endParaRPr lang="en-GB" dirty="0"/>
          </a:p>
          <a:p>
            <a:pPr>
              <a:lnSpc>
                <a:spcPct val="100000"/>
              </a:lnSpc>
            </a:pPr>
            <a:endParaRPr lang="en-GB" dirty="0"/>
          </a:p>
        </p:txBody>
      </p:sp>
      <p:pic>
        <p:nvPicPr>
          <p:cNvPr id="4" name="Picture 3" descr="Screen Shot 2013-08-16 at 9.24.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212" y="865723"/>
            <a:ext cx="3836859" cy="5779420"/>
          </a:xfrm>
          <a:prstGeom prst="rect">
            <a:avLst/>
          </a:prstGeom>
        </p:spPr>
      </p:pic>
    </p:spTree>
    <p:extLst>
      <p:ext uri="{BB962C8B-B14F-4D97-AF65-F5344CB8AC3E}">
        <p14:creationId xmlns:p14="http://schemas.microsoft.com/office/powerpoint/2010/main" val="2462922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t>
            </a:r>
            <a:r>
              <a:rPr lang="en-GB" dirty="0" err="1" smtClean="0"/>
              <a:t>AngularJS</a:t>
            </a:r>
            <a:r>
              <a:rPr lang="en-GB" dirty="0" smtClean="0"/>
              <a:t>?</a:t>
            </a:r>
            <a:endParaRPr lang="en-GB" dirty="0"/>
          </a:p>
        </p:txBody>
      </p:sp>
      <p:sp>
        <p:nvSpPr>
          <p:cNvPr id="3" name="Text Placeholder 2"/>
          <p:cNvSpPr>
            <a:spLocks noGrp="1"/>
          </p:cNvSpPr>
          <p:nvPr>
            <p:ph type="body" sz="quarter" idx="10"/>
          </p:nvPr>
        </p:nvSpPr>
        <p:spPr/>
        <p:txBody>
          <a:bodyPr/>
          <a:lstStyle/>
          <a:p>
            <a:r>
              <a:rPr lang="en-GB" dirty="0" smtClean="0"/>
              <a:t>Well, originally it was going to be </a:t>
            </a:r>
            <a:r>
              <a:rPr lang="en-GB" dirty="0" err="1" smtClean="0"/>
              <a:t>jQuery</a:t>
            </a:r>
            <a:r>
              <a:rPr lang="en-GB" dirty="0" smtClean="0"/>
              <a:t> Mobile</a:t>
            </a:r>
            <a:endParaRPr lang="en-GB" dirty="0" smtClean="0">
              <a:sym typeface="Wingdings"/>
            </a:endParaRPr>
          </a:p>
          <a:p>
            <a:r>
              <a:rPr lang="en-GB" dirty="0" smtClean="0">
                <a:sym typeface="Wingdings"/>
              </a:rPr>
              <a:t>Changed to </a:t>
            </a:r>
            <a:r>
              <a:rPr lang="en-GB" dirty="0" err="1" smtClean="0">
                <a:sym typeface="Wingdings"/>
              </a:rPr>
              <a:t>AngularJS</a:t>
            </a:r>
            <a:r>
              <a:rPr lang="en-GB" dirty="0" smtClean="0">
                <a:sym typeface="Wingdings"/>
              </a:rPr>
              <a:t> because:</a:t>
            </a:r>
          </a:p>
          <a:p>
            <a:pPr lvl="1"/>
            <a:r>
              <a:rPr lang="en-GB" sz="2000" dirty="0" smtClean="0">
                <a:sym typeface="Wingdings"/>
              </a:rPr>
              <a:t>Easier to test than </a:t>
            </a:r>
            <a:r>
              <a:rPr lang="en-GB" sz="2000" dirty="0" err="1" smtClean="0">
                <a:sym typeface="Wingdings"/>
              </a:rPr>
              <a:t>jQuery</a:t>
            </a:r>
            <a:r>
              <a:rPr lang="en-GB" sz="2000" dirty="0" smtClean="0">
                <a:sym typeface="Wingdings"/>
              </a:rPr>
              <a:t> (dependency injection)</a:t>
            </a:r>
          </a:p>
          <a:p>
            <a:pPr lvl="1"/>
            <a:r>
              <a:rPr lang="en-GB" sz="2000" dirty="0" smtClean="0">
                <a:sym typeface="Wingdings"/>
              </a:rPr>
              <a:t>Previous experience</a:t>
            </a:r>
          </a:p>
          <a:p>
            <a:pPr lvl="1"/>
            <a:r>
              <a:rPr lang="en-GB" sz="2000" dirty="0" smtClean="0">
                <a:sym typeface="Wingdings"/>
              </a:rPr>
              <a:t>It was shiny and new</a:t>
            </a:r>
          </a:p>
          <a:p>
            <a:pPr lvl="1"/>
            <a:r>
              <a:rPr lang="en-GB" sz="2000" dirty="0" smtClean="0">
                <a:sym typeface="Wingdings"/>
              </a:rPr>
              <a:t>The architects liked it</a:t>
            </a:r>
          </a:p>
        </p:txBody>
      </p:sp>
      <p:pic>
        <p:nvPicPr>
          <p:cNvPr id="4" name="Picture 3"/>
          <p:cNvPicPr>
            <a:picLocks noChangeAspect="1"/>
          </p:cNvPicPr>
          <p:nvPr/>
        </p:nvPicPr>
        <p:blipFill>
          <a:blip r:embed="rId2"/>
          <a:stretch>
            <a:fillRect/>
          </a:stretch>
        </p:blipFill>
        <p:spPr>
          <a:xfrm>
            <a:off x="4571824" y="3433563"/>
            <a:ext cx="5850283" cy="3290784"/>
          </a:xfrm>
          <a:prstGeom prst="rect">
            <a:avLst/>
          </a:prstGeom>
        </p:spPr>
      </p:pic>
    </p:spTree>
    <p:extLst>
      <p:ext uri="{BB962C8B-B14F-4D97-AF65-F5344CB8AC3E}">
        <p14:creationId xmlns:p14="http://schemas.microsoft.com/office/powerpoint/2010/main" val="34158579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Five </a:t>
            </a:r>
            <a:r>
              <a:rPr lang="en-GB" dirty="0" err="1" smtClean="0"/>
              <a:t>AngularJS</a:t>
            </a:r>
            <a:r>
              <a:rPr lang="en-GB" dirty="0" smtClean="0"/>
              <a:t> challenges</a:t>
            </a:r>
            <a:endParaRPr lang="en-GB" dirty="0"/>
          </a:p>
        </p:txBody>
      </p:sp>
      <p:sp>
        <p:nvSpPr>
          <p:cNvPr id="3" name="Text Placeholder 2"/>
          <p:cNvSpPr>
            <a:spLocks noGrp="1"/>
          </p:cNvSpPr>
          <p:nvPr>
            <p:ph type="body" sz="quarter" idx="10"/>
          </p:nvPr>
        </p:nvSpPr>
        <p:spPr/>
        <p:txBody>
          <a:bodyPr>
            <a:normAutofit/>
          </a:bodyPr>
          <a:lstStyle/>
          <a:p>
            <a:pPr marL="457200" indent="-457200">
              <a:buFont typeface="+mj-lt"/>
              <a:buAutoNum type="arabicPeriod"/>
            </a:pPr>
            <a:r>
              <a:rPr lang="en-GB" dirty="0" smtClean="0"/>
              <a:t>Integrating</a:t>
            </a:r>
            <a:r>
              <a:rPr lang="en-GB" baseline="0" dirty="0" smtClean="0"/>
              <a:t> with</a:t>
            </a:r>
            <a:r>
              <a:rPr lang="en-GB" dirty="0" smtClean="0"/>
              <a:t> a </a:t>
            </a:r>
            <a:r>
              <a:rPr lang="en-GB" baseline="0" dirty="0" smtClean="0"/>
              <a:t>CMS</a:t>
            </a:r>
          </a:p>
          <a:p>
            <a:pPr marL="457200" indent="-457200">
              <a:buFont typeface="+mj-lt"/>
              <a:buAutoNum type="arabicPeriod"/>
            </a:pPr>
            <a:r>
              <a:rPr lang="en-GB" baseline="0" dirty="0" smtClean="0"/>
              <a:t>Organising code</a:t>
            </a:r>
          </a:p>
          <a:p>
            <a:pPr marL="457200" indent="-457200">
              <a:buFont typeface="+mj-lt"/>
              <a:buAutoNum type="arabicPeriod"/>
            </a:pPr>
            <a:r>
              <a:rPr lang="en-GB" dirty="0" smtClean="0"/>
              <a:t>Caching </a:t>
            </a:r>
          </a:p>
          <a:p>
            <a:pPr marL="457200" indent="-457200">
              <a:buFont typeface="+mj-lt"/>
              <a:buAutoNum type="arabicPeriod"/>
            </a:pPr>
            <a:r>
              <a:rPr lang="en-GB" dirty="0" smtClean="0"/>
              <a:t>End-to-end testing debug/production </a:t>
            </a:r>
            <a:r>
              <a:rPr lang="en-GB" dirty="0" smtClean="0"/>
              <a:t>builds (stubbing)</a:t>
            </a:r>
            <a:endParaRPr lang="en-GB" dirty="0" smtClean="0"/>
          </a:p>
          <a:p>
            <a:pPr marL="457200" indent="-457200">
              <a:buFont typeface="+mj-lt"/>
              <a:buAutoNum type="arabicPeriod"/>
            </a:pPr>
            <a:r>
              <a:rPr lang="en-GB" dirty="0" smtClean="0"/>
              <a:t>Accessibility &amp; form </a:t>
            </a:r>
            <a:r>
              <a:rPr lang="en-GB" dirty="0" smtClean="0"/>
              <a:t>validation</a:t>
            </a:r>
            <a:endParaRPr lang="en-GB" dirty="0"/>
          </a:p>
        </p:txBody>
      </p:sp>
    </p:spTree>
    <p:extLst>
      <p:ext uri="{BB962C8B-B14F-4D97-AF65-F5344CB8AC3E}">
        <p14:creationId xmlns:p14="http://schemas.microsoft.com/office/powerpoint/2010/main" val="12196209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Integrating CMS into </a:t>
            </a:r>
            <a:r>
              <a:rPr lang="en-GB" dirty="0" err="1" smtClean="0"/>
              <a:t>AngularJS</a:t>
            </a:r>
            <a:endParaRPr lang="en-GB" dirty="0"/>
          </a:p>
        </p:txBody>
      </p:sp>
      <p:sp>
        <p:nvSpPr>
          <p:cNvPr id="3" name="Text Placeholder 2"/>
          <p:cNvSpPr>
            <a:spLocks noGrp="1"/>
          </p:cNvSpPr>
          <p:nvPr>
            <p:ph type="body" sz="quarter" idx="10"/>
          </p:nvPr>
        </p:nvSpPr>
        <p:spPr>
          <a:xfrm>
            <a:off x="488950" y="971550"/>
            <a:ext cx="4854401" cy="5467350"/>
          </a:xfrm>
        </p:spPr>
        <p:txBody>
          <a:bodyPr>
            <a:normAutofit/>
          </a:bodyPr>
          <a:lstStyle/>
          <a:p>
            <a:pPr>
              <a:lnSpc>
                <a:spcPct val="150000"/>
              </a:lnSpc>
            </a:pPr>
            <a:r>
              <a:rPr lang="en-GB" dirty="0" smtClean="0"/>
              <a:t>CMS builds a sitemap file and hosts it remotely</a:t>
            </a:r>
          </a:p>
          <a:p>
            <a:pPr marL="860168" lvl="2" indent="-397001">
              <a:lnSpc>
                <a:spcPct val="150000"/>
              </a:lnSpc>
            </a:pPr>
            <a:r>
              <a:rPr lang="en-GB" sz="1800" dirty="0"/>
              <a:t>Sitemap contains both routing info + navigation hierarchy for a visual </a:t>
            </a:r>
            <a:r>
              <a:rPr lang="en-GB" sz="1800" dirty="0" smtClean="0"/>
              <a:t>menu</a:t>
            </a:r>
          </a:p>
          <a:p>
            <a:pPr>
              <a:lnSpc>
                <a:spcPct val="150000"/>
              </a:lnSpc>
            </a:pPr>
            <a:r>
              <a:rPr lang="en-GB" dirty="0" smtClean="0"/>
              <a:t>Need to load the sitemap before </a:t>
            </a:r>
            <a:r>
              <a:rPr lang="en-GB" dirty="0" err="1" smtClean="0"/>
              <a:t>AngularJS</a:t>
            </a:r>
            <a:r>
              <a:rPr lang="en-GB" dirty="0" smtClean="0"/>
              <a:t> boots</a:t>
            </a:r>
          </a:p>
          <a:p>
            <a:pPr lvl="1">
              <a:lnSpc>
                <a:spcPct val="150000"/>
              </a:lnSpc>
            </a:pPr>
            <a:endParaRPr lang="en-GB" dirty="0"/>
          </a:p>
          <a:p>
            <a:pPr marL="0" indent="0">
              <a:lnSpc>
                <a:spcPct val="150000"/>
              </a:lnSpc>
              <a:buNone/>
            </a:pPr>
            <a:r>
              <a:rPr lang="en-GB" dirty="0" smtClean="0"/>
              <a:t>DEMO 1A</a:t>
            </a:r>
          </a:p>
        </p:txBody>
      </p:sp>
      <p:pic>
        <p:nvPicPr>
          <p:cNvPr id="4" name="Picture 3" descr="Screen Shot 2014-06-12 at 8.57.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921" y="801163"/>
            <a:ext cx="3611773" cy="5936852"/>
          </a:xfrm>
          <a:prstGeom prst="rect">
            <a:avLst/>
          </a:prstGeom>
        </p:spPr>
      </p:pic>
    </p:spTree>
    <p:extLst>
      <p:ext uri="{BB962C8B-B14F-4D97-AF65-F5344CB8AC3E}">
        <p14:creationId xmlns:p14="http://schemas.microsoft.com/office/powerpoint/2010/main" val="377764646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Integrating CMS into </a:t>
            </a:r>
            <a:r>
              <a:rPr lang="en-GB" dirty="0" err="1" smtClean="0"/>
              <a:t>AngularJS</a:t>
            </a:r>
            <a:endParaRPr lang="en-GB" dirty="0"/>
          </a:p>
        </p:txBody>
      </p:sp>
      <p:sp>
        <p:nvSpPr>
          <p:cNvPr id="3" name="Text Placeholder 2"/>
          <p:cNvSpPr>
            <a:spLocks noGrp="1"/>
          </p:cNvSpPr>
          <p:nvPr>
            <p:ph type="body" sz="quarter" idx="10"/>
          </p:nvPr>
        </p:nvSpPr>
        <p:spPr>
          <a:xfrm>
            <a:off x="488950" y="971550"/>
            <a:ext cx="9588501" cy="5467350"/>
          </a:xfrm>
        </p:spPr>
        <p:txBody>
          <a:bodyPr/>
          <a:lstStyle/>
          <a:p>
            <a:pPr>
              <a:lnSpc>
                <a:spcPct val="150000"/>
              </a:lnSpc>
            </a:pPr>
            <a:r>
              <a:rPr lang="en-GB" dirty="0" smtClean="0"/>
              <a:t>Needed to massage the sitemap CMS data, and allow other modules to insert themselves into the visual menu</a:t>
            </a:r>
          </a:p>
          <a:p>
            <a:pPr>
              <a:lnSpc>
                <a:spcPct val="150000"/>
              </a:lnSpc>
            </a:pPr>
            <a:r>
              <a:rPr lang="en-GB" dirty="0" smtClean="0"/>
              <a:t>Solution: </a:t>
            </a:r>
            <a:r>
              <a:rPr lang="en-GB" dirty="0" err="1" smtClean="0"/>
              <a:t>RouteService</a:t>
            </a:r>
            <a:endParaRPr lang="en-GB" dirty="0" smtClean="0"/>
          </a:p>
          <a:p>
            <a:pPr lvl="1">
              <a:lnSpc>
                <a:spcPct val="150000"/>
              </a:lnSpc>
            </a:pPr>
            <a:r>
              <a:rPr lang="en-GB" sz="2000" dirty="0" smtClean="0"/>
              <a:t>Can be configured by other modules to inject their routes</a:t>
            </a:r>
          </a:p>
          <a:p>
            <a:pPr lvl="1">
              <a:lnSpc>
                <a:spcPct val="150000"/>
              </a:lnSpc>
            </a:pPr>
            <a:r>
              <a:rPr lang="en-GB" sz="2000" dirty="0" smtClean="0"/>
              <a:t>Tracks both the hierarchy (for the menu) and the routes (for routing)</a:t>
            </a:r>
          </a:p>
          <a:p>
            <a:pPr lvl="1">
              <a:lnSpc>
                <a:spcPct val="150000"/>
              </a:lnSpc>
            </a:pPr>
            <a:r>
              <a:rPr lang="en-GB" sz="2000" dirty="0" smtClean="0"/>
              <a:t>Each route may have a </a:t>
            </a:r>
            <a:r>
              <a:rPr lang="en-GB" sz="2000" i="1" dirty="0" err="1" smtClean="0"/>
              <a:t>menuPriority</a:t>
            </a:r>
            <a:r>
              <a:rPr lang="en-GB" sz="2000" dirty="0"/>
              <a:t> </a:t>
            </a:r>
            <a:r>
              <a:rPr lang="en-GB" sz="2000" dirty="0" smtClean="0"/>
              <a:t>or </a:t>
            </a:r>
            <a:r>
              <a:rPr lang="en-GB" sz="2000" i="1" dirty="0" smtClean="0"/>
              <a:t>hidden</a:t>
            </a:r>
            <a:r>
              <a:rPr lang="en-GB" sz="2000" dirty="0" smtClean="0"/>
              <a:t> property which allows menu items to be sorted and displayed correctly</a:t>
            </a:r>
          </a:p>
          <a:p>
            <a:pPr lvl="1">
              <a:lnSpc>
                <a:spcPct val="150000"/>
              </a:lnSpc>
            </a:pPr>
            <a:r>
              <a:rPr lang="en-GB" sz="2000" dirty="0" smtClean="0"/>
              <a:t>Introduced after refactoring into modules (next section)</a:t>
            </a:r>
          </a:p>
          <a:p>
            <a:pPr lvl="1">
              <a:lnSpc>
                <a:spcPct val="150000"/>
              </a:lnSpc>
            </a:pPr>
            <a:endParaRPr lang="en-GB" dirty="0"/>
          </a:p>
          <a:p>
            <a:pPr marL="0" indent="0">
              <a:lnSpc>
                <a:spcPct val="150000"/>
              </a:lnSpc>
              <a:buNone/>
            </a:pPr>
            <a:r>
              <a:rPr lang="en-GB" dirty="0" smtClean="0"/>
              <a:t>DEMO 1B</a:t>
            </a:r>
            <a:endParaRPr lang="en-GB" dirty="0"/>
          </a:p>
        </p:txBody>
      </p:sp>
    </p:spTree>
    <p:extLst>
      <p:ext uri="{BB962C8B-B14F-4D97-AF65-F5344CB8AC3E}">
        <p14:creationId xmlns:p14="http://schemas.microsoft.com/office/powerpoint/2010/main" val="6268481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EB3439214A5E4F867416F592B99DB7" ma:contentTypeVersion="0" ma:contentTypeDescription="Create a new document." ma:contentTypeScope="" ma:versionID="7967c2a49a4f054ab331a26830d3176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54C30E-FFF7-4E06-8FDB-73D1B8BB656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715AF23-E119-461A-B513-0A4E9130C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9E29DB6-E7C6-4D1F-B66F-80FBEE25E0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Theme.thmx</Template>
  <TotalTime>73431</TotalTime>
  <Words>1353</Words>
  <Application>Microsoft Macintosh PowerPoint</Application>
  <PresentationFormat>Custom</PresentationFormat>
  <Paragraphs>248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Default Theme</vt:lpstr>
      <vt:lpstr>PowerPoint Presentation</vt:lpstr>
      <vt:lpstr>PowerPoint Presentation</vt:lpstr>
      <vt:lpstr>Who am I</vt:lpstr>
      <vt:lpstr>Old Mobile Website</vt:lpstr>
      <vt:lpstr>New Mobile Website</vt:lpstr>
      <vt:lpstr>Why AngularJS?</vt:lpstr>
      <vt:lpstr>Five AngularJS challenges</vt:lpstr>
      <vt:lpstr>1. Integrating CMS into AngularJS</vt:lpstr>
      <vt:lpstr>1. Integrating CMS into AngularJS</vt:lpstr>
      <vt:lpstr>2. Organising code</vt:lpstr>
      <vt:lpstr>2. Organising code</vt:lpstr>
      <vt:lpstr>2. Organising code</vt:lpstr>
      <vt:lpstr>3. Caching</vt:lpstr>
      <vt:lpstr>3. Caching</vt:lpstr>
      <vt:lpstr>4. E2E testing</vt:lpstr>
      <vt:lpstr>4. E2E testing</vt:lpstr>
      <vt:lpstr>5. Accessibility &amp; Form Validation</vt:lpstr>
      <vt:lpstr>5. Accessibility &amp; Form Validation</vt:lpstr>
      <vt:lpstr>5. Form policy</vt:lpstr>
      <vt:lpstr>5. Form Policy</vt:lpstr>
      <vt:lpstr>5. Form Policy</vt:lpstr>
      <vt:lpstr>5. Accessible controls</vt:lpstr>
      <vt:lpstr>5. Accessible controls</vt:lpstr>
      <vt:lpstr>5. Accessible controls</vt:lpstr>
      <vt:lpstr>5. Accessible Demo</vt:lpstr>
      <vt:lpstr>Thanks for your time!</vt:lpstr>
      <vt:lpstr>CHANGELOG.md</vt:lpstr>
      <vt:lpstr>Credits Roll</vt:lpstr>
    </vt:vector>
  </TitlesOfParts>
  <Company>Odecee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Barnett</dc:creator>
  <cp:lastModifiedBy>Brett Uglow</cp:lastModifiedBy>
  <cp:revision>786</cp:revision>
  <cp:lastPrinted>2014-05-22T23:12:37Z</cp:lastPrinted>
  <dcterms:created xsi:type="dcterms:W3CDTF">2012-10-08T22:14:34Z</dcterms:created>
  <dcterms:modified xsi:type="dcterms:W3CDTF">2014-06-23T22:23:02Z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0x010100E6EB3439214A5E4F867416F592B99DB7</vt:lpwstr>
  </property>
</Properties>
</file>