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32000" y="680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新增</a:t>
            </a:r>
            <a:r>
              <a:rPr lang="en-US" altLang="zh-CN"/>
              <a:t>UI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805" y="1179830"/>
            <a:ext cx="4897755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6015" y="158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567055"/>
            <a:ext cx="1457325" cy="2524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40" y="567055"/>
            <a:ext cx="3743325" cy="3076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6450" y="198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录制这样一段</a:t>
            </a:r>
            <a:r>
              <a:rPr lang="zh-CN" altLang="en-US"/>
              <a:t>信号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70" y="389890"/>
            <a:ext cx="2658110" cy="33115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7165340" y="1631315"/>
            <a:ext cx="1586865" cy="4000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72910" y="1177925"/>
            <a:ext cx="3685540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傅里叶变换周期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3970" y="3429000"/>
            <a:ext cx="2047240" cy="2301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226695"/>
            <a:ext cx="1856105" cy="2317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870" y="300355"/>
            <a:ext cx="1880235" cy="23723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85" y="3282315"/>
            <a:ext cx="2089785" cy="2404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45" y="3152775"/>
            <a:ext cx="1856740" cy="24028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595" y="226695"/>
            <a:ext cx="2140585" cy="2528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73160" y="2845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方差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71465" y="267271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均值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05660" y="2543810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峰峰值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9445" y="5633085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RMS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6245" y="5730240"/>
            <a:ext cx="176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均方差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26880" y="573024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峰值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77385" y="60985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在小数点精度够高情况下，自定义函数和</a:t>
            </a:r>
            <a:r>
              <a:rPr lang="en-US" altLang="zh-CN"/>
              <a:t>MATLAB</a:t>
            </a:r>
            <a:r>
              <a:rPr lang="zh-CN" altLang="en-US"/>
              <a:t>自带函数几乎</a:t>
            </a:r>
            <a:r>
              <a:rPr lang="zh-CN" altLang="en-US"/>
              <a:t>无区别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53130" y="669925"/>
            <a:ext cx="487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对信号进行卷积，默认卷积核为【</a:t>
            </a:r>
            <a:r>
              <a:rPr lang="en-US" altLang="zh-CN"/>
              <a:t>0.5</a:t>
            </a:r>
            <a:r>
              <a:rPr lang="zh-CN" altLang="en-US"/>
              <a:t>，</a:t>
            </a:r>
            <a:r>
              <a:rPr lang="en-US" altLang="zh-CN"/>
              <a:t>0.5</a:t>
            </a:r>
            <a:r>
              <a:rPr lang="zh-CN" altLang="en-US"/>
              <a:t>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144270"/>
            <a:ext cx="3498850" cy="1970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9065" y="3220720"/>
            <a:ext cx="152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采集信号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144270"/>
            <a:ext cx="3514725" cy="1990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41235" y="33159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卷积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252595" y="1870075"/>
            <a:ext cx="1586865" cy="4000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35" y="4649470"/>
            <a:ext cx="3133725" cy="84772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 rot="5160000">
            <a:off x="7437755" y="3991610"/>
            <a:ext cx="789940" cy="186690"/>
          </a:xfrm>
          <a:prstGeom prst="rightArrow">
            <a:avLst>
              <a:gd name="adj1" fmla="val 50000"/>
              <a:gd name="adj2" fmla="val 37619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5775" y="5541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对卷积结果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70" y="4169410"/>
            <a:ext cx="1694180" cy="4051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65" y="4574540"/>
            <a:ext cx="1712595" cy="4673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620" y="3758565"/>
            <a:ext cx="1762125" cy="4108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070" y="5114290"/>
            <a:ext cx="1887220" cy="3797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62380" y="562927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原信号分析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7" name="上下箭头 16"/>
          <p:cNvSpPr/>
          <p:nvPr/>
        </p:nvSpPr>
        <p:spPr>
          <a:xfrm rot="5400000">
            <a:off x="4597400" y="3757930"/>
            <a:ext cx="499110" cy="2068195"/>
          </a:xfrm>
          <a:prstGeom prst="upDownArrow">
            <a:avLst>
              <a:gd name="adj1" fmla="val 50000"/>
              <a:gd name="adj2" fmla="val 3202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252595" y="3982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4260000">
            <a:off x="4627880" y="5114290"/>
            <a:ext cx="438785" cy="4000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16095" y="5849620"/>
            <a:ext cx="160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信号幅度</a:t>
            </a:r>
            <a:r>
              <a:rPr lang="zh-CN" altLang="en-US"/>
              <a:t>降低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Q4OWJiNzllNjdjOTMwOWJkM2M4OGNiMTUzZDM0Z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Zotechen</dc:creator>
  <cp:lastModifiedBy>WPS_1664029974</cp:lastModifiedBy>
  <cp:revision>4</cp:revision>
  <dcterms:created xsi:type="dcterms:W3CDTF">2023-08-09T12:44:00Z</dcterms:created>
  <dcterms:modified xsi:type="dcterms:W3CDTF">2024-09-17T18:43:33Z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2052-12.1.0.18240</vt:lpwstr>
  </property>
</Properties>
</file>