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陈飞扬</a:t>
            </a:r>
            <a:r>
              <a:rPr lang="en-US" altLang="zh-CN"/>
              <a:t>20224392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定量化设计方法2</a:t>
            </a:r>
            <a:r>
              <a:rPr lang="zh-CN" altLang="en-US"/>
              <a:t>作业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340" y="1944370"/>
            <a:ext cx="7766685" cy="4636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53025" y="1042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GUI</a:t>
            </a:r>
            <a:r>
              <a:rPr lang="zh-CN" altLang="en-US"/>
              <a:t>设计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665" y="1806575"/>
            <a:ext cx="4443730" cy="3194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2000" y="459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6585" y="1132840"/>
            <a:ext cx="437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根据前两个任务安排左上角有对应菜单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09815" y="9099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三个绘制窗口分别对应麦克风录制信号。产生的信号。麦克风信号与产生信号进行运算的信号。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2565" y="4523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对麦克风信号进行处理的缩放控件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80335" y="4038600"/>
            <a:ext cx="1165225" cy="337185"/>
          </a:xfrm>
          <a:prstGeom prst="straightConnector1">
            <a:avLst/>
          </a:prstGeom>
          <a:ln w="28575" cmpd="sng">
            <a:solidFill>
              <a:srgbClr val="00206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663825" y="1639570"/>
            <a:ext cx="624840" cy="238125"/>
          </a:xfrm>
          <a:prstGeom prst="straightConnector1">
            <a:avLst/>
          </a:prstGeom>
          <a:ln w="28575" cmpd="sng">
            <a:solidFill>
              <a:srgbClr val="00206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179310" y="1831975"/>
            <a:ext cx="1057275" cy="931545"/>
          </a:xfrm>
          <a:prstGeom prst="straightConnector1">
            <a:avLst/>
          </a:prstGeom>
          <a:ln w="28575" cmpd="sng">
            <a:solidFill>
              <a:srgbClr val="00206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1210945"/>
            <a:ext cx="2268855" cy="1586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715010"/>
            <a:ext cx="1997075" cy="1645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54980" y="346710"/>
            <a:ext cx="2358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可以产生四种波形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56385" y="775335"/>
            <a:ext cx="205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麦克风录制功能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0355" y="3691890"/>
            <a:ext cx="434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麦克风录制时可能出现信号不明显现象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" y="4316730"/>
            <a:ext cx="2219325" cy="15690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330" y="3975735"/>
            <a:ext cx="2227580" cy="19856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5065" y="3521075"/>
            <a:ext cx="226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提高增益使信号明显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3960000">
            <a:off x="1727200" y="3217545"/>
            <a:ext cx="883285" cy="21463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0000">
            <a:off x="3618230" y="4979670"/>
            <a:ext cx="959485" cy="21463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195" y="571500"/>
            <a:ext cx="2623820" cy="15278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650" y="2729230"/>
            <a:ext cx="3301365" cy="22675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949055" y="23609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先后产生四种信号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0000">
            <a:off x="7707630" y="1691005"/>
            <a:ext cx="793750" cy="1860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860000">
            <a:off x="7475220" y="2453005"/>
            <a:ext cx="789940" cy="1860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1340" y="704850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对麦克风信号和产生的信号进行三种运算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1438275"/>
            <a:ext cx="2809875" cy="1990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55" y="1438275"/>
            <a:ext cx="2107565" cy="1522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41135" y="1043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同正弦波相加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55" y="3630295"/>
            <a:ext cx="2242185" cy="1593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50660" y="3091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同方波相减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305" y="1600835"/>
            <a:ext cx="2303145" cy="1664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56930" y="1043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</a:t>
            </a:r>
            <a:r>
              <a:rPr lang="en-US" altLang="zh-CN"/>
              <a:t>chirp</a:t>
            </a:r>
            <a:r>
              <a:rPr lang="zh-CN" altLang="en-US"/>
              <a:t>信号和阶跃信号相乘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4077335" y="2670175"/>
            <a:ext cx="195834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Q4OWJiNzllNjdjOTMwOWJkM2M4OGNiMTUzZDM0ZG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Zotechen</dc:creator>
  <cp:lastModifiedBy>WPS_1664029974</cp:lastModifiedBy>
  <cp:revision>5</cp:revision>
  <dcterms:created xsi:type="dcterms:W3CDTF">2023-08-09T12:44:00Z</dcterms:created>
  <dcterms:modified xsi:type="dcterms:W3CDTF">2024-09-08T14:17:41Z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