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3" r:id="rId6"/>
    <p:sldId id="267" r:id="rId7"/>
    <p:sldId id="259" r:id="rId8"/>
    <p:sldId id="268" r:id="rId9"/>
    <p:sldId id="269" r:id="rId10"/>
    <p:sldId id="270" r:id="rId11"/>
    <p:sldId id="274" r:id="rId12"/>
    <p:sldId id="271" r:id="rId13"/>
    <p:sldId id="27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turbosquid.com/3d-models/3d-agm-84-harpoon-missile-model/292729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google.co.kr/url?sa=i&amp;rct=j&amp;q=&amp;esrc=s&amp;source=images&amp;cd=&amp;cad=rja&amp;uact=8&amp;ved=0CAcQjRw&amp;url=http://skydaily.co.kr/news/news_view.html?ID=12630&amp;ei=vLplVPedFeS0mwXqhIKICQ&amp;bvm=bv.79142246,d.dGY&amp;psig=AFQjCNEgaHgVLiZwfy37aEleYm50zpz4Ig&amp;ust=141603948227769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turbosquid.com/3d-models/industrial-pipe-lwo/46677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urbosquid.com/3d-models/meko-200-3d-max/7249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turbosquid.com/3d-models/3d-holland-class-offshore-patrol-model/59445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turbosquid.com/FullPreview/Index.cfm/ID/42697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turbosquid.com/3d-models/3d-sweden-patrol-boat-combat/76538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turbosquid.com/FullPreview/Index.cfm/ID/62325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turbosquid.com/3d-models/3d-chengdu-j-20/74546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www.turbosquid.com/FullPreview/Index.cfm/ID/41470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OPV80</a:t>
            </a:r>
          </a:p>
          <a:p>
            <a:pPr lvl="1"/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넥스원</a:t>
            </a:r>
            <a:r>
              <a:rPr lang="ko-KR" altLang="en-US" sz="1200" dirty="0" smtClean="0"/>
              <a:t> 제공파일 참조</a:t>
            </a:r>
            <a:r>
              <a:rPr lang="en-US" altLang="ko-KR" sz="1200" dirty="0"/>
              <a:t>          </a:t>
            </a:r>
            <a:endParaRPr lang="ko-KR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16" y="2924944"/>
            <a:ext cx="2964532" cy="210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206479" cy="24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3412431" cy="1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187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AGM-84 Harpoon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200" dirty="0" err="1" smtClean="0"/>
              <a:t>적유도탄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AGM-84 Harpoon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$35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www.turbosquid.com/3d-models/3d-agm-84-harpoon-missile-model/292729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 descr="http://previewcf.turbosquid.com/Preview/2014/05/23__20_20_00/AGM-84_Render1.jpg280d5163-c365-4dbb-be1e-6f5fb54320e0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previewcf.turbosquid.com/Preview/2014/05/23__20_20_00/AGM-84_Render2.jpg8b852202-ce9f-40c4-a781-926ebb9469a9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http://previewcf.turbosquid.com/Preview/2014/05/23__20_20_00/AGM-84_Render3.jpg73465fad-15ee-416e-b70a-d1ccc9f09f24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reviewcf.turbosquid.com/Preview/2014/05/23__20_20_00/AGM-84_Render4.jpg4d82d7f7-5379-4ecb-9681-49e3baa214e9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4148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00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0889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유도탄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SSM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(1)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SSM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해성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해성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lvl="1"/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제공파일 참조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http://pds.skyedaily.com/news_data/1382265158wMr3WIF1mKCRswix1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448272" cy="16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92896"/>
            <a:ext cx="3049403" cy="298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548680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아래 </a:t>
            </a:r>
            <a:r>
              <a:rPr lang="en-US" altLang="ko-KR" b="1" dirty="0" smtClean="0">
                <a:solidFill>
                  <a:schemeClr val="bg1"/>
                </a:solidFill>
              </a:rPr>
              <a:t>launcher</a:t>
            </a:r>
            <a:r>
              <a:rPr lang="ko-KR" altLang="en-US" b="1" dirty="0" smtClean="0">
                <a:solidFill>
                  <a:schemeClr val="bg1"/>
                </a:solidFill>
              </a:rPr>
              <a:t>는 배 모델에 포함되어 있어야 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8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</a:t>
            </a:r>
            <a:r>
              <a:rPr kumimoji="1"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LAUNCHER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2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넥스원</a:t>
            </a:r>
            <a:r>
              <a:rPr kumimoji="1"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 파일 참조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8194" y="2492896"/>
            <a:ext cx="3831134" cy="349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96136" y="548680"/>
            <a:ext cx="266429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아래 </a:t>
            </a:r>
            <a:r>
              <a:rPr lang="en-US" altLang="ko-KR" b="1" dirty="0" smtClean="0">
                <a:solidFill>
                  <a:schemeClr val="bg1"/>
                </a:solidFill>
              </a:rPr>
              <a:t>launcher</a:t>
            </a:r>
            <a:r>
              <a:rPr lang="ko-KR" altLang="en-US" b="1" dirty="0" smtClean="0">
                <a:solidFill>
                  <a:schemeClr val="bg1"/>
                </a:solidFill>
              </a:rPr>
              <a:t>는 배 모델에 포함되어 있어야 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90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4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기만기 </a:t>
            </a:r>
            <a:r>
              <a:rPr kumimoji="1"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발사체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200" dirty="0" smtClean="0"/>
              <a:t>기만기 </a:t>
            </a:r>
            <a:r>
              <a:rPr lang="ko-KR" altLang="en-US" sz="1200" dirty="0" err="1" smtClean="0"/>
              <a:t>발사체</a:t>
            </a:r>
            <a:endParaRPr lang="en-US" altLang="ko-KR" sz="1200" dirty="0" smtClean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File </a:t>
            </a:r>
            <a:r>
              <a:rPr lang="en-US" altLang="ko-KR" sz="1200" dirty="0"/>
              <a:t>Format : 3ds </a:t>
            </a:r>
            <a:r>
              <a:rPr lang="en-US" altLang="ko-KR" sz="1200" dirty="0" smtClean="0"/>
              <a:t>Max 9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www.turbosquid.com/3d-models/industrial-pipe-lwo/466774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 descr="http://previewcf.turbosquid.com/Preview/2014/05/25__20_55_43/im1243547436.png285e2ae8-2a06-4e19-b415-e6eecadb8b1dLarg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863" y="3645024"/>
            <a:ext cx="1646312" cy="16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466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1)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MEKO 200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ko-KR" sz="1200" dirty="0"/>
              <a:t>구축함</a:t>
            </a:r>
            <a:r>
              <a:rPr lang="en-US" altLang="ko-KR" sz="1200" dirty="0"/>
              <a:t> : MEKO 200</a:t>
            </a:r>
            <a:endParaRPr lang="ko-KR" altLang="ko-KR" sz="1200" dirty="0"/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2011</a:t>
            </a:r>
            <a:endParaRPr lang="ko-KR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$380</a:t>
            </a:r>
            <a:endParaRPr lang="ko-KR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www.turbosquid.com/3d-models/meko-200-3d-max/724950</a:t>
            </a:r>
            <a:endParaRPr lang="en-US" altLang="ko-KR" sz="1200" dirty="0" smtClean="0"/>
          </a:p>
          <a:p>
            <a:pPr lvl="1"/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http://preview.turbosquid.com/Preview/2014/07/08__20_04_25/F150_003.jpga5003384-fe77-4b87-9e43-ccb6bfa4df16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://preview.turbosquid.com/Preview/2014/07/08__20_04_25/F150_006.jpg892969e5-2bac-4fd8-b264-7ccdb2e60c8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417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preview.turbosquid.com/Preview/2014/07/08__20_04_25/F150_008.jpgcf977b88-fe99-498f-9a81-8d314d3f10a2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3759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ttp://preview.turbosquid.com/Preview/2014/07/08__20_04_25/F150_010.jpgfc62af28-7839-4ae2-987c-695e3889a23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92996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92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호위함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적함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Offshore Patrol Vessel Holland Class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 smtClean="0"/>
              <a:t>호위함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Offshore Patrol Vessel Holland Class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Fil </a:t>
            </a:r>
            <a:r>
              <a:rPr lang="en-US" altLang="ko-KR" sz="1200" dirty="0"/>
              <a:t>Format : 3ds Max </a:t>
            </a:r>
            <a:r>
              <a:rPr lang="en-US" altLang="ko-KR" sz="1200" dirty="0" smtClean="0"/>
              <a:t>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$150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www.turbosquid.com/3d-models/3d-holland-class-offshore-patrol-model/594457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 descr="http://preview.turbosquid.com/Preview/2014/07/06__11_26_19/preview01.jpg85f971c5-3a55-43af-86d4-1d1dc1eba9c1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preview.turbosquid.com/Preview/2014/07/06__11_26_19/preview02.jpge5caa7d5-cc8e-475d-b340-7e0f34d235f4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://preview.turbosquid.com/Preview/2014/07/06__11_26_19/preview03.jpg0141ce1e-8336-41f0-93ac-8a9685a95479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review.turbosquid.com/Preview/2014/07/06__11_26_19/preview04.jpga9716748-6349-436b-8754-d3ab0365f6cc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36128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56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Tug Boat "Hard Day"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Tug Boat "Hard Day"</a:t>
            </a:r>
          </a:p>
          <a:p>
            <a:pPr lvl="1"/>
            <a:r>
              <a:rPr lang="en-US" altLang="ko-KR" sz="1200" dirty="0"/>
              <a:t>File Format : 3ds Max 8</a:t>
            </a:r>
          </a:p>
          <a:p>
            <a:pPr lvl="1"/>
            <a:r>
              <a:rPr lang="en-US" altLang="ko-KR" sz="1200" dirty="0"/>
              <a:t>Unit Price : $79</a:t>
            </a:r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www.turbosquid.com/FullPreview/Index.cfm/ID/426976</a:t>
            </a: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 descr="http://preview.turbosquid.com/Preview/2014/05/18__23_09_37/tugboat01_1200.jpg4e36abed-e097-4add-802c-125da884b8c1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928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cf.turbosquid.com/Preview/2014/05/18__23_09_37/tugboat_vr_03.jpgaa81d76a-1e77-4efb-aa60-dcef3c1c83e1Larg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4317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previewcf.turbosquid.com/Preview/2014/05/18__23_09_37/tugboat02.jpge5396fa0-2301-4a83-8e3d-6675d073082aLarg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reviewcf.turbosquid.com/Preview/2014/05/18__23_09_37/tugboat02A.jpg2edcae9d-3936-4380-bb53-eb03fd741fadLar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352" y="3096722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32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민간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Mega Yacht Sea King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Mega Yacht Sea King</a:t>
            </a:r>
          </a:p>
          <a:p>
            <a:pPr lvl="1"/>
            <a:r>
              <a:rPr lang="en-US" altLang="ko-KR" sz="1200" dirty="0"/>
              <a:t>File Format : 3ds Max </a:t>
            </a:r>
            <a:r>
              <a:rPr lang="en-US" altLang="ko-KR" sz="1200" dirty="0" smtClean="0"/>
              <a:t>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$59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http://www.turbosquid.com/3d-models/motor-boat-sea-king-3d-model/383496</a:t>
            </a:r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://previewcf.turbosquid.com/Preview/2014/05/18__22_54_38/yacht-V-Ray360b.jpgff20b3ef-b630-47ea-9084-012b60f97bcd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://previewcf.turbosquid.com/Preview/2014/05/18__22_54_38/sking-0000.jpge41cdf64-a535-49cb-b32b-5be26af579cfLarge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review.turbosquid.com/Preview/2014/05/18__22_54_38/SK-vr02.jpg56aba1b9-22e1-4692-939c-ce836380c166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preview.turbosquid.com/Preview/2014/05/18__22_54_38/SK-vr06.jpgae9e2ffe-9339-48e9-b37c-4b3e8f7a586c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4502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94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28809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Surface –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보트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해적 보트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Combat Boat 90 (SB90N)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200" dirty="0" smtClean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Combat Boat 90 (SB90N)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$30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www.turbosquid.com/3d-models/3d-sweden-patrol-boat-combat/765382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>
              <a:effectLst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 descr="http://preview.turbosquid.com/Preview/2014/07/09__21_25_32/cb6.jpg9814bec5-084c-4d35-9daa-4972f2293457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review.turbosquid.com/Preview/2014/07/09__21_25_32/cba1.jpg3b8516a6-f597-4425-b70a-e8dc56ceb150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ttp://preview.turbosquid.com/Preview/2014/07/09__21_25_32/cba2.jpg460782bc-38a2-4e8b-b01a-435606e48148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review.turbosquid.com/Preview/2014/07/09__21_25_32/cba3.jpg61c8c89a-4b19-4ac8-9feb-95686e2c3af3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501008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662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헬기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CH-53E Super Stallion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CH-53E Super Stallion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2008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$179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www.turbosquid.com/FullPreview/Index.cfm/ID/623253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18" name="Picture 2" descr="http://preview.turbosquid.com/Preview/2014/05/20__00_55_42/CH-53E_3.jpg76e7ce47-8fc1-4381-a85a-5ec6f216543f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http://preview.turbosquid.com/Preview/2014/05/20__00_55_42/CH-53E_1.jpgda7eeda2-a580-4a04-b27b-3076193a5261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preview.turbosquid.com/Preview/2014/05/20__00_55_42/CH-53E_4.jpgeb1bfbee-d169-460d-8432-ae32b55a84af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://preview.turbosquid.com/Preview/2014/05/20__00_55_42/CH-53E_5.jpg231ec028-7c3a-4281-9bf2-5e8d94e4b6eb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84984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317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전투기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J-20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J-20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2011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$149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www.turbosquid.com/3d-models/3d-chengdu-j-20/745460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2" name="Picture 2" descr="http://preview.turbosquid.com/Preview/2014/05/17__19_29_52/14.jpg1d018754-724b-426a-9814-e86f0eb64aa3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preview.turbosquid.com/Preview/2014/05/17__19_29_52/00.jpgb2cf65e7-025f-4054-abad-580c02e4cf1e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8684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http://preview.turbosquid.com/Preview/2014/05/17__19_29_52/02.jpgd9c9f98a-2608-43c5-bca8-03876ec396e5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preview.turbosquid.com/Preview/2014/05/17__19_29_52/01.jpg933e38b6-6736-4d93-86ed-5739d942c55f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1267" y="3290841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1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9075" y="142875"/>
            <a:ext cx="860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설계개념</a:t>
            </a:r>
            <a:endParaRPr kumimoji="1"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850" y="908050"/>
            <a:ext cx="8569325" cy="1152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4.8 </a:t>
            </a:r>
            <a:r>
              <a:rPr kumimoji="1"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전장 가시화 등장 객체 종류 </a:t>
            </a:r>
            <a:endParaRPr kumimoji="1"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kumimoji="1"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Air - </a:t>
            </a:r>
            <a:r>
              <a:rPr kumimoji="1"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민항기</a:t>
            </a:r>
            <a:endParaRPr kumimoji="1" lang="en-US" altLang="ko-KR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B787-3 All </a:t>
            </a:r>
            <a:r>
              <a:rPr kumimoji="1" lang="en-US" altLang="ko-KR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Nipon</a:t>
            </a:r>
            <a:r>
              <a:rPr kumimoji="1"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Airways ANA</a:t>
            </a:r>
          </a:p>
          <a:p>
            <a:pPr lvl="1"/>
            <a:r>
              <a:rPr lang="en-US" altLang="ko-KR" sz="1200" dirty="0"/>
              <a:t>Surface </a:t>
            </a:r>
            <a:r>
              <a:rPr lang="ko-KR" altLang="en-US" sz="1200" dirty="0"/>
              <a:t>보트 </a:t>
            </a:r>
            <a:r>
              <a:rPr lang="en-US" altLang="ko-KR" sz="1200" dirty="0"/>
              <a:t>: B787-3 All </a:t>
            </a:r>
            <a:r>
              <a:rPr lang="en-US" altLang="ko-KR" sz="1200" dirty="0" err="1"/>
              <a:t>Nipon</a:t>
            </a:r>
            <a:r>
              <a:rPr lang="en-US" altLang="ko-KR" sz="1200" dirty="0"/>
              <a:t> Airways ANA</a:t>
            </a:r>
          </a:p>
          <a:p>
            <a:pPr lvl="1"/>
            <a:r>
              <a:rPr lang="en-US" altLang="ko-KR" sz="1200" dirty="0"/>
              <a:t>File Format : 3ds </a:t>
            </a:r>
            <a:r>
              <a:rPr lang="en-US" altLang="ko-KR" sz="1200" dirty="0" smtClean="0"/>
              <a:t>Max 7</a:t>
            </a:r>
            <a:endParaRPr lang="en-US" altLang="ko-KR" sz="1200" dirty="0"/>
          </a:p>
          <a:p>
            <a:pPr lvl="1"/>
            <a:r>
              <a:rPr lang="en-US" altLang="ko-KR" sz="1200" dirty="0"/>
              <a:t>Unit Price : </a:t>
            </a:r>
            <a:r>
              <a:rPr lang="en-US" altLang="ko-KR" sz="1200" dirty="0" smtClean="0"/>
              <a:t>$196</a:t>
            </a:r>
            <a:endParaRPr lang="en-US" altLang="ko-KR" sz="1200" dirty="0"/>
          </a:p>
          <a:p>
            <a:pPr lvl="1"/>
            <a:r>
              <a:rPr lang="en-US" altLang="ko-KR" sz="1200" dirty="0"/>
              <a:t>Link : </a:t>
            </a:r>
            <a:r>
              <a:rPr lang="en-US" altLang="ko-KR" sz="1200" dirty="0">
                <a:hlinkClick r:id="rId2"/>
              </a:rPr>
              <a:t>http://</a:t>
            </a:r>
            <a:r>
              <a:rPr lang="en-US" altLang="ko-KR" sz="1200" dirty="0" smtClean="0">
                <a:hlinkClick r:id="rId2"/>
              </a:rPr>
              <a:t>www.turbosquid.com/FullPreview/Index.cfm/ID/414704</a:t>
            </a:r>
            <a:endParaRPr lang="en-US" altLang="ko-KR" sz="1200" dirty="0" smtClean="0"/>
          </a:p>
          <a:p>
            <a:pPr lvl="1"/>
            <a:endParaRPr kumimoji="1"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endParaRPr lang="ko-KR" altLang="en-US" dirty="0"/>
          </a:p>
          <a:p>
            <a:pPr marL="292100" indent="-292100" fontAlgn="base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</a:pPr>
            <a:endParaRPr kumimoji="1"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 descr="http://preview.turbosquid.com/Preview/2014/05/25__03_46_04/783ANA1.jpg07f76b94-5353-4cac-82a9-acc838081c2a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preview.turbosquid.com/Preview/2014/05/25__03_46_04/783ANA2.jpg64da86fc-6ea7-4bf9-8574-ff517cbb087b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8567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http://preview.turbosquid.com/Preview/2014/05/25__03_46_04/783ANA3.jpg672312e6-ea7e-4a93-b837-853467888a90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2334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preview.turbosquid.com/Preview/2014/05/25__03_46_04/783ANA5.jpgbe5a005d-cc26-48f5-9999-58a70bc80b3eOrigin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6100" y="3609020"/>
            <a:ext cx="2030400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21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534</Words>
  <Application>Microsoft Office PowerPoint</Application>
  <PresentationFormat>화면 슬라이드 쇼(4:3)</PresentationFormat>
  <Paragraphs>158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Younghwan Kim</cp:lastModifiedBy>
  <cp:revision>28</cp:revision>
  <dcterms:created xsi:type="dcterms:W3CDTF">2006-10-05T04:04:58Z</dcterms:created>
  <dcterms:modified xsi:type="dcterms:W3CDTF">2015-01-18T12:47:07Z</dcterms:modified>
</cp:coreProperties>
</file>