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60" r:id="rId5"/>
    <p:sldId id="262" r:id="rId6"/>
    <p:sldId id="274" r:id="rId7"/>
    <p:sldId id="27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3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греция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145" y="-391795"/>
            <a:ext cx="12318365" cy="76993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74420" y="1682750"/>
            <a:ext cx="914853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 smtClean="0">
                <a:cs typeface="+mn-lt"/>
              </a:rPr>
              <a:t>Индивидуальный проект</a:t>
            </a:r>
          </a:p>
          <a:p>
            <a:r>
              <a:rPr lang="ru-RU" sz="5400" b="1" dirty="0" smtClean="0">
                <a:cs typeface="+mn-lt"/>
              </a:rPr>
              <a:t>Визуальная </a:t>
            </a:r>
            <a:r>
              <a:rPr lang="ru-RU" sz="5400" b="1" dirty="0">
                <a:cs typeface="+mn-lt"/>
              </a:rPr>
              <a:t>новелла «</a:t>
            </a:r>
            <a:r>
              <a:rPr lang="en-US" sz="5400" b="1" dirty="0">
                <a:cs typeface="+mn-lt"/>
              </a:rPr>
              <a:t>MITHS</a:t>
            </a:r>
            <a:r>
              <a:rPr lang="ru-RU" sz="5400" b="1" dirty="0">
                <a:cs typeface="+mn-lt"/>
              </a:rPr>
              <a:t>»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591480" y="3972640"/>
            <a:ext cx="6372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                   Город:  Курск</a:t>
            </a:r>
          </a:p>
          <a:p>
            <a:r>
              <a:rPr lang="ru-RU" sz="2400" b="1" dirty="0" smtClean="0"/>
              <a:t>          Площадка:  МБОУ СОШ №60</a:t>
            </a:r>
          </a:p>
          <a:p>
            <a:r>
              <a:rPr lang="ru-RU" sz="2400" b="1" dirty="0" smtClean="0"/>
              <a:t>           Учащийся:  </a:t>
            </a:r>
            <a:r>
              <a:rPr lang="ru-RU" sz="2400" b="1" dirty="0" err="1" smtClean="0"/>
              <a:t>Шляпина</a:t>
            </a:r>
            <a:r>
              <a:rPr lang="ru-RU" sz="2400" b="1" dirty="0" smtClean="0"/>
              <a:t> Майя</a:t>
            </a:r>
          </a:p>
          <a:p>
            <a:r>
              <a:rPr lang="ru-RU" sz="2400" b="1" dirty="0" smtClean="0"/>
              <a:t>Преподаватель:  Борисова Мария Валерьевна</a:t>
            </a:r>
          </a:p>
          <a:p>
            <a:r>
              <a:rPr lang="ru-RU" sz="2400" b="1" dirty="0" smtClean="0"/>
              <a:t>                     Дата:  30 октября 2020 г.</a:t>
            </a:r>
            <a:endParaRPr lang="ru-RU" sz="2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0" y="206061"/>
            <a:ext cx="4451752" cy="1301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греция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38735" y="-173990"/>
            <a:ext cx="12262485" cy="7664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2" y="661340"/>
            <a:ext cx="10515600" cy="1325563"/>
          </a:xfrm>
        </p:spPr>
        <p:txBody>
          <a:bodyPr/>
          <a:lstStyle/>
          <a:p>
            <a:pPr algn="ctr"/>
            <a:r>
              <a:rPr lang="ru-RU" altLang="en-US" dirty="0">
                <a:latin typeface="+mn-lt"/>
                <a:cs typeface="+mn-lt"/>
              </a:rPr>
              <a:t>Проблема: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1217" y="1596980"/>
            <a:ext cx="72683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3200" dirty="0"/>
              <a:t>В наше время люди редко интересуются культурой прошлых веков. А ведь мифы и легенды - это важная часть жизни </a:t>
            </a:r>
            <a:r>
              <a:rPr lang="ru-RU" altLang="en-US" sz="3200" dirty="0" smtClean="0"/>
              <a:t>жителей </a:t>
            </a:r>
            <a:r>
              <a:rPr lang="ru-RU" altLang="en-US" sz="3200" dirty="0"/>
              <a:t>древних государств.</a:t>
            </a:r>
          </a:p>
          <a:p>
            <a:r>
              <a:rPr lang="ru-RU" altLang="en-US" sz="3200" dirty="0"/>
              <a:t>Пользователям, интересующимся мифологией, скучно читать сплошной длинный текст. Поэтому было бы удобно иметь приложение, которое введёт в курс дела быстро и интересно.</a:t>
            </a:r>
          </a:p>
        </p:txBody>
      </p:sp>
      <p:pic>
        <p:nvPicPr>
          <p:cNvPr id="8" name="Content Placeholder 7" descr="img_45032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67320" y="1988820"/>
            <a:ext cx="3990975" cy="33394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4" y="115909"/>
            <a:ext cx="2640515" cy="859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греция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86995" y="-158115"/>
            <a:ext cx="12365990" cy="7728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7095"/>
            <a:ext cx="10515600" cy="1325563"/>
          </a:xfrm>
        </p:spPr>
        <p:txBody>
          <a:bodyPr/>
          <a:lstStyle/>
          <a:p>
            <a:pPr algn="ctr"/>
            <a:r>
              <a:rPr lang="ru-RU" altLang="en-US" dirty="0">
                <a:latin typeface="+mn-lt"/>
                <a:cs typeface="+mn-lt"/>
              </a:rPr>
              <a:t>Приложение «</a:t>
            </a:r>
            <a:r>
              <a:rPr lang="en-US" altLang="ru-RU" dirty="0">
                <a:latin typeface="+mn-lt"/>
                <a:cs typeface="+mn-lt"/>
              </a:rPr>
              <a:t>M</a:t>
            </a:r>
            <a:r>
              <a:rPr lang="en-US" altLang="en-US" dirty="0">
                <a:latin typeface="+mn-lt"/>
                <a:cs typeface="+mn-lt"/>
              </a:rPr>
              <a:t>ITHS</a:t>
            </a:r>
            <a:r>
              <a:rPr lang="ru-RU" altLang="en-US" dirty="0">
                <a:latin typeface="+mn-lt"/>
                <a:cs typeface="+mn-lt"/>
              </a:rPr>
              <a:t>» поможет: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45017" y="2055486"/>
            <a:ext cx="621157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200" dirty="0"/>
              <a:t> Вникнуть в сюжет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ru-RU" altLang="en-US" sz="3200" dirty="0"/>
              <a:t>     определённого мифа;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200" dirty="0"/>
              <a:t>Представить себя на месте бога, героя, обычного человека или даже чудовища;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200" dirty="0"/>
              <a:t>Расширить круг знаний.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en-US" sz="3200" dirty="0"/>
          </a:p>
          <a:p>
            <a:r>
              <a:rPr lang="ru-RU" altLang="en-US" sz="3200" dirty="0"/>
              <a:t> </a:t>
            </a:r>
          </a:p>
        </p:txBody>
      </p:sp>
      <p:pic>
        <p:nvPicPr>
          <p:cNvPr id="3" name="Content Placeholder 2" descr="zeus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07601" y="1906073"/>
            <a:ext cx="2124708" cy="47394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4" y="115909"/>
            <a:ext cx="2640515" cy="859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греция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87630" y="-102870"/>
            <a:ext cx="12450445" cy="7781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5733"/>
            <a:ext cx="10515600" cy="1325563"/>
          </a:xfrm>
        </p:spPr>
        <p:txBody>
          <a:bodyPr>
            <a:normAutofit/>
          </a:bodyPr>
          <a:lstStyle/>
          <a:p>
            <a:r>
              <a:rPr lang="ru-RU" altLang="en-US" dirty="0">
                <a:latin typeface="+mn-lt"/>
                <a:cs typeface="+mn-lt"/>
              </a:rPr>
              <a:t>Инструменты для разработки приложения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35168" y="1691005"/>
            <a:ext cx="72993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3200" dirty="0"/>
              <a:t>Чтобы в любом месте и в любое время была возможность «окунуться» в мир мифов Древней Греции, удобно использовать приложение для смартфона.</a:t>
            </a:r>
          </a:p>
          <a:p>
            <a:r>
              <a:rPr lang="ru-RU" altLang="en-US" sz="3200" dirty="0"/>
              <a:t>В IT-школе </a:t>
            </a:r>
            <a:r>
              <a:rPr lang="ru-RU" altLang="en-US" sz="3200" dirty="0" err="1"/>
              <a:t>Samsung</a:t>
            </a:r>
            <a:r>
              <a:rPr lang="ru-RU" altLang="en-US" sz="3200" dirty="0"/>
              <a:t> я изучаю разработку приложений в </a:t>
            </a:r>
            <a:r>
              <a:rPr lang="ru-RU" altLang="en-US" sz="3200" dirty="0" err="1"/>
              <a:t>Android</a:t>
            </a:r>
            <a:r>
              <a:rPr lang="ru-RU" altLang="en-US" sz="3200" dirty="0"/>
              <a:t> </a:t>
            </a:r>
            <a:r>
              <a:rPr lang="ru-RU" altLang="en-US" sz="3200" dirty="0" err="1"/>
              <a:t>Studio</a:t>
            </a:r>
            <a:r>
              <a:rPr lang="ru-RU" altLang="en-US" sz="3200" dirty="0"/>
              <a:t>, используя язык </a:t>
            </a:r>
            <a:r>
              <a:rPr lang="ru-RU" altLang="en-US" sz="3200" dirty="0" err="1"/>
              <a:t>Java</a:t>
            </a:r>
            <a:r>
              <a:rPr lang="ru-RU" altLang="en-US" sz="3200" dirty="0"/>
              <a:t>. Этот инструмент отлично подходит для разработки.</a:t>
            </a:r>
          </a:p>
        </p:txBody>
      </p:sp>
      <p:pic>
        <p:nvPicPr>
          <p:cNvPr id="6" name="Content Placeholder 5" descr="AndroidStudio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60275" y="4447424"/>
            <a:ext cx="3696335" cy="2079625"/>
          </a:xfrm>
          <a:prstGeom prst="rect">
            <a:avLst/>
          </a:prstGeom>
        </p:spPr>
      </p:pic>
      <p:pic>
        <p:nvPicPr>
          <p:cNvPr id="7" name="Picture 6" descr="5Java_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3701" y="1587974"/>
            <a:ext cx="1377172" cy="27549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4" y="115909"/>
            <a:ext cx="2640515" cy="859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греция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63500" y="-158750"/>
            <a:ext cx="12319000" cy="7699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47" y="687183"/>
            <a:ext cx="10515600" cy="1325563"/>
          </a:xfrm>
        </p:spPr>
        <p:txBody>
          <a:bodyPr/>
          <a:lstStyle/>
          <a:p>
            <a:pPr algn="ctr"/>
            <a:r>
              <a:rPr lang="ru-RU" altLang="en-US" dirty="0">
                <a:latin typeface="+mn-lt"/>
                <a:cs typeface="+mn-lt"/>
              </a:rPr>
              <a:t>Диаграмма классов </a:t>
            </a:r>
            <a:r>
              <a:rPr lang="en-US" altLang="en-US" dirty="0">
                <a:latin typeface="+mn-lt"/>
                <a:cs typeface="+mn-lt"/>
              </a:rPr>
              <a:t>UML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7" y="1988403"/>
            <a:ext cx="10058400" cy="43107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4" y="115909"/>
            <a:ext cx="2640515" cy="859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греция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96520" y="-34925"/>
            <a:ext cx="12371070" cy="7731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28" y="700451"/>
            <a:ext cx="10515600" cy="1325563"/>
          </a:xfrm>
        </p:spPr>
        <p:txBody>
          <a:bodyPr/>
          <a:lstStyle/>
          <a:p>
            <a:pPr algn="ctr"/>
            <a:r>
              <a:rPr lang="ru-RU" altLang="en-US" dirty="0">
                <a:latin typeface="+mn-lt"/>
                <a:cs typeface="+mn-lt"/>
              </a:rPr>
              <a:t>Интерфейс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38" y="2215165"/>
            <a:ext cx="2235521" cy="44110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94" y="2202286"/>
            <a:ext cx="2242889" cy="441101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22" y="2215166"/>
            <a:ext cx="2243944" cy="44110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67238" y="1683100"/>
            <a:ext cx="1006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Заставка                               Меню                                    Первая сцена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4" y="115909"/>
            <a:ext cx="2640515" cy="8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греция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6055" y="-248285"/>
            <a:ext cx="12564110" cy="78536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56" y="2176528"/>
            <a:ext cx="2241941" cy="44174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42" y="2163649"/>
            <a:ext cx="2248280" cy="44174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788" y="2163648"/>
            <a:ext cx="2244050" cy="44174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5998" y="1644463"/>
            <a:ext cx="11586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Третья сцена                       Четвёртая сцена                 Четвёртая сцена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4" y="115909"/>
            <a:ext cx="2640515" cy="85921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11828" y="700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en-US" smtClean="0">
                <a:latin typeface="+mn-lt"/>
                <a:cs typeface="+mn-lt"/>
              </a:rPr>
              <a:t>Интерфейс</a:t>
            </a:r>
            <a:endParaRPr lang="ru-RU" altLang="en-US" dirty="0">
              <a:latin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00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греция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6055" y="-248285"/>
            <a:ext cx="12564110" cy="7853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7100"/>
            <a:ext cx="10515600" cy="1325563"/>
          </a:xfrm>
        </p:spPr>
        <p:txBody>
          <a:bodyPr/>
          <a:lstStyle/>
          <a:p>
            <a:pPr algn="ctr"/>
            <a:r>
              <a:rPr lang="ru-RU" altLang="en-US" dirty="0">
                <a:latin typeface="+mn-lt"/>
                <a:cs typeface="+mn-lt"/>
              </a:rPr>
              <a:t>Спасибо за внимание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4" y="115909"/>
            <a:ext cx="2640515" cy="859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191</Words>
  <Application>Microsoft Office PowerPoint</Application>
  <PresentationFormat>Произвольный</PresentationFormat>
  <Paragraphs>26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Презентация PowerPoint</vt:lpstr>
      <vt:lpstr>Проблема:</vt:lpstr>
      <vt:lpstr>Приложение «MITHS» поможет:</vt:lpstr>
      <vt:lpstr>Инструменты для разработки приложения</vt:lpstr>
      <vt:lpstr>Диаграмма классов UML</vt:lpstr>
      <vt:lpstr>Интерфейс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USER</cp:lastModifiedBy>
  <cp:revision>16</cp:revision>
  <dcterms:created xsi:type="dcterms:W3CDTF">2020-03-13T18:25:00Z</dcterms:created>
  <dcterms:modified xsi:type="dcterms:W3CDTF">2020-10-29T16:46:13Z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