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8CB"/>
          </a:solidFill>
        </a:fill>
      </a:tcStyle>
    </a:wholeTbl>
    <a:band2H>
      <a:tcTxStyle b="def" i="def"/>
      <a:tcStyle>
        <a:tcBdr/>
        <a:fill>
          <a:solidFill>
            <a:srgbClr val="FDEDE7"/>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E8F0"/>
          </a:solidFill>
        </a:fill>
      </a:tcStyle>
    </a:wholeTbl>
    <a:band2H>
      <a:tcTxStyle b="def" i="def"/>
      <a:tcStyle>
        <a:tcBdr/>
        <a:fill>
          <a:solidFill>
            <a:srgbClr val="F6F4F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9" name="Shape 89"/>
          <p:cNvSpPr/>
          <p:nvPr>
            <p:ph type="sldImg"/>
          </p:nvPr>
        </p:nvSpPr>
        <p:spPr>
          <a:xfrm>
            <a:off x="1143000" y="685800"/>
            <a:ext cx="4572000" cy="3429000"/>
          </a:xfrm>
          <a:prstGeom prst="rect">
            <a:avLst/>
          </a:prstGeom>
        </p:spPr>
        <p:txBody>
          <a:bodyPr/>
          <a:lstStyle/>
          <a:p>
            <a:pPr/>
          </a:p>
        </p:txBody>
      </p:sp>
      <p:sp>
        <p:nvSpPr>
          <p:cNvPr id="90" name="Shape 9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defRPr b="1" u="sng"/>
            </a:pPr>
            <a:r>
              <a:t>About this lesson:</a:t>
            </a:r>
          </a:p>
          <a:p>
            <a:pPr>
              <a:defRPr b="1" u="sng"/>
            </a:pPr>
          </a:p>
          <a:p>
            <a:pPr>
              <a:defRPr b="1"/>
            </a:pPr>
            <a:r>
              <a:t>Working Memory: </a:t>
            </a:r>
            <a:r>
              <a:rPr b="0"/>
              <a:t>Working memory is the ability to hold information in one’s mind and to mentally manipulate this information (e.g., mental math).</a:t>
            </a:r>
            <a:endParaRPr b="0"/>
          </a:p>
          <a:p>
            <a:pPr/>
          </a:p>
          <a:p>
            <a:pPr>
              <a:defRPr b="1"/>
            </a:pPr>
            <a:r>
              <a:t>Short-Term Memory: </a:t>
            </a:r>
            <a:r>
              <a:rPr b="0"/>
              <a:t>Information received from the five senses is stored in short-term memory. This is retained for a short period of time before the information is either stored in long-term memory or forgotten.</a:t>
            </a:r>
            <a:endParaRPr b="0"/>
          </a:p>
          <a:p>
            <a:pPr/>
          </a:p>
          <a:p>
            <a:pPr>
              <a:defRPr b="1"/>
            </a:pPr>
            <a:r>
              <a:t>Long-Term Memory: </a:t>
            </a:r>
            <a:r>
              <a:rPr b="0"/>
              <a:t>Long-term memory is the storage house for the brain; important information is stored for longer periods of time</a:t>
            </a:r>
            <a:endParaRPr b="0"/>
          </a:p>
          <a:p>
            <a:pPr/>
          </a:p>
          <a:p>
            <a:pPr>
              <a:defRPr b="1"/>
            </a:pPr>
            <a:r>
              <a:t>How to Teach Working Memory Strategies</a:t>
            </a:r>
          </a:p>
          <a:p>
            <a:pPr/>
            <a:r>
              <a:t>Mnemonics, devices that serve as memory aids, successfully improve students’ ability to remember information. Mnemonics can help students remember challenging or unfamiliar content, and they are also helpful for remembering the specific order of details as well as sequences of information. Many of these mnemonics depend on the student’s ability to use previous experiences or knowledge in order to make connections to new information. The two strategies introduced in this lesson—funny phrases and creative stories—require students to make these connections in order to help them to remember ordered information or sequential processes.</a:t>
            </a:r>
          </a:p>
          <a:p>
            <a:pPr/>
          </a:p>
          <a:p>
            <a:pPr>
              <a:defRPr b="1"/>
            </a:pPr>
            <a:r>
              <a:t>Crazy Phrases</a:t>
            </a:r>
            <a:r>
              <a:rPr b="0"/>
              <a:t>—These are silly, made-up phrases or sentences designed to help a student remember the specific order of information (e.g., Never Eat Soggy Waffles: North, East, South, West).</a:t>
            </a:r>
            <a:endParaRPr b="0"/>
          </a:p>
          <a:p>
            <a:pPr/>
          </a:p>
          <a:p>
            <a:pPr>
              <a:defRPr b="1"/>
            </a:pPr>
            <a:r>
              <a:t>Creative Stories</a:t>
            </a:r>
            <a:r>
              <a:rPr b="0"/>
              <a:t>—Stories that make connections between ideas and concepts help students to paint a clear picture of the information they are trying to remember. For example, when learning about the events of the Civil War, a student can create a story that connects characters and events.</a:t>
            </a:r>
            <a:endParaRPr b="0"/>
          </a:p>
          <a:p>
            <a:pPr/>
          </a:p>
          <a:p>
            <a:pPr defTabSz="457200"/>
            <a:r>
              <a:t>For more information, see the Lesson 6.3 Overview.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a:p>
        </p:txBody>
      </p:sp>
      <p:sp>
        <p:nvSpPr>
          <p:cNvPr id="105" name="Shape 105"/>
          <p:cNvSpPr/>
          <p:nvPr>
            <p:ph type="body" sz="quarter" idx="1"/>
          </p:nvPr>
        </p:nvSpPr>
        <p:spPr>
          <a:prstGeom prst="rect">
            <a:avLst/>
          </a:prstGeom>
        </p:spPr>
        <p:txBody>
          <a:bodyPr/>
          <a:lstStyle/>
          <a:p>
            <a:pPr/>
            <a:r>
              <a:t>Read objectives of the lesson.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a:p>
        </p:txBody>
      </p:sp>
      <p:sp>
        <p:nvSpPr>
          <p:cNvPr id="112" name="Shape 112"/>
          <p:cNvSpPr/>
          <p:nvPr>
            <p:ph type="body" sz="quarter" idx="1"/>
          </p:nvPr>
        </p:nvSpPr>
        <p:spPr>
          <a:prstGeom prst="rect">
            <a:avLst/>
          </a:prstGeom>
        </p:spPr>
        <p:txBody>
          <a:bodyPr/>
          <a:lstStyle/>
          <a:p>
            <a:pPr/>
            <a:r>
              <a:t>Ask students to generate examples of information they have had to learn where order matters. This example is often used to help piano players remember the order of the keys.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defTabSz="455590">
              <a:defRPr i="1"/>
            </a:pPr>
            <a:r>
              <a:t>Here’s another example of a funny phrase that you may have heard before: “Please Excuse My Dear Aunt Sally” is a funny phrase we use in math to remember the order of operations (Parentheses, Exponents, Multiplication, Division, Addition, and Subtraction).  </a:t>
            </a:r>
          </a:p>
          <a:p>
            <a:pPr defTabSz="455590">
              <a:defRPr i="1"/>
            </a:pPr>
          </a:p>
          <a:p>
            <a:pPr defTabSz="455590"/>
            <a:r>
              <a:t>Click slide to show the list of planets (click only once!). Ask students to create their own funny phrase to help them remember the order of the planets.</a:t>
            </a:r>
          </a:p>
          <a:p>
            <a:pPr defTabSz="455590">
              <a:defRPr i="1"/>
            </a:pPr>
          </a:p>
          <a:p>
            <a:pPr defTabSz="455590"/>
            <a:r>
              <a:t>Give the class time to create their own funny phrases. Once they have generated ideas, ask them to share with the class. Then, show the class the funny phrase provided here (click to reveal).  </a:t>
            </a:r>
            <a:endParaRPr i="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defTabSz="465887"/>
            <a:r>
              <a:t>Distribute the “Map of Central America” and “Crazy Phrases” handouts.</a:t>
            </a:r>
          </a:p>
          <a:p>
            <a:pPr defTabSz="465887"/>
          </a:p>
          <a:p>
            <a:pPr defTabSz="465887">
              <a:defRPr i="1"/>
            </a:pPr>
            <a:r>
              <a:t>Now, we will practice using the funny phrase strategy. You will use the countries in Central America to make a funny phrase or two. Feel free to use the map displayed on the PowerPoint or the map from the worksheet to help you. Once you have created a funny phrase, write it down on the “Crazy Phrases” handout.  </a:t>
            </a:r>
          </a:p>
          <a:p>
            <a:pPr defTabSz="465887">
              <a:defRPr i="1"/>
            </a:pPr>
          </a:p>
          <a:p>
            <a:pPr defTabSz="465887"/>
            <a:r>
              <a:t>Allow students some time to come up with their funny phrases (about 5 minutes). Ask students to share their funny phrases. Encourage students to write down some of their classmates’ funny phrases if they think they are useful. After students have shared, collect their handouts.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Now distribute a blank map of Central America.  </a:t>
            </a:r>
          </a:p>
          <a:p>
            <a:pPr>
              <a:defRPr i="1"/>
            </a:pPr>
          </a:p>
          <a:p>
            <a:pPr>
              <a:defRPr i="1"/>
            </a:pPr>
            <a:r>
              <a:t>Fill in the map to the best of your ability using the funny phrases you created.</a:t>
            </a:r>
          </a:p>
          <a:p>
            <a:pPr/>
          </a:p>
          <a:p>
            <a:pPr>
              <a:defRPr u="sng"/>
            </a:pPr>
            <a:r>
              <a:t>Challenge:</a:t>
            </a:r>
            <a:r>
              <a:rPr u="none"/>
              <a:t> To make this activity more difficult, wait until the end of the lesson to distribute the blank maps.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Explain that in some cases there are processes or series of events that are difficult to remember (e.g., the order of U.S. presidents or the stages of photosynthesis). It is important to use strategies that help to make connections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marL="233743" indent="-233743"/>
            <a:r>
              <a:t>After students have had an opportunity to apply the strategy to their school work or activities outside of school, distribute a new strategy reflection sheet (typically 2-3 days following direct instruction of the strategy).  Allow students 5-10 minutes to complete their strategy reflection sheets and to attach them to the piece of work that demonstrates the application of the strategy.</a:t>
            </a:r>
          </a:p>
          <a:p>
            <a:pPr marL="233743" indent="-233743"/>
          </a:p>
          <a:p>
            <a:pPr marL="233743" indent="-233743"/>
            <a:r>
              <a:t>In some instances, students may not have the opportunity to apply the strategy they learned that week. Therefore, encourage them to reflect on a different strategy that they applied. </a:t>
            </a:r>
          </a:p>
          <a:p>
            <a:pPr marL="233743" indent="-233743"/>
          </a:p>
          <a:p>
            <a:pPr marL="233743" indent="-233743"/>
            <a:r>
              <a:t>After all students have completed strategy reflection sheets, select 2-3 students to share their strategies. During the strategy share, students should answer the questions on the slide.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www.researchild.org" TargetMode="Externa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www.researchild.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Opener 1">
    <p:bg>
      <p:bgPr>
        <a:gradFill flip="none" rotWithShape="1">
          <a:gsLst>
            <a:gs pos="0">
              <a:srgbClr val="2B8BA3"/>
            </a:gs>
            <a:gs pos="100000">
              <a:srgbClr val="FFFFFF"/>
            </a:gs>
          </a:gsLst>
          <a:lin ang="15600000" scaled="0"/>
        </a:gradFill>
      </p:bgPr>
    </p:bg>
    <p:spTree>
      <p:nvGrpSpPr>
        <p:cNvPr id="1" name=""/>
        <p:cNvGrpSpPr/>
        <p:nvPr/>
      </p:nvGrpSpPr>
      <p:grpSpPr>
        <a:xfrm>
          <a:off x="0" y="0"/>
          <a:ext cx="0" cy="0"/>
          <a:chOff x="0" y="0"/>
          <a:chExt cx="0" cy="0"/>
        </a:xfrm>
      </p:grpSpPr>
      <p:sp>
        <p:nvSpPr>
          <p:cNvPr id="21" name="Title Placeholder 7"/>
          <p:cNvSpPr txBox="1"/>
          <p:nvPr/>
        </p:nvSpPr>
        <p:spPr>
          <a:xfrm>
            <a:off x="45716" y="2353779"/>
            <a:ext cx="12090026"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914400">
              <a:lnSpc>
                <a:spcPct val="90000"/>
              </a:lnSpc>
              <a:defRPr b="1" sz="4000">
                <a:solidFill>
                  <a:srgbClr val="61116A"/>
                </a:solidFill>
              </a:defRPr>
            </a:lvl1pPr>
          </a:lstStyle>
          <a:p>
            <a:pPr/>
            <a:r>
              <a:t>Click to edit Master title style</a:t>
            </a:r>
          </a:p>
        </p:txBody>
      </p:sp>
      <p:pic>
        <p:nvPicPr>
          <p:cNvPr id="22" name="Picture 6" descr="Picture 6"/>
          <p:cNvPicPr>
            <a:picLocks noChangeAspect="1"/>
          </p:cNvPicPr>
          <p:nvPr/>
        </p:nvPicPr>
        <p:blipFill>
          <a:blip r:embed="rId2">
            <a:extLst/>
          </a:blip>
          <a:stretch>
            <a:fillRect/>
          </a:stretch>
        </p:blipFill>
        <p:spPr>
          <a:xfrm>
            <a:off x="4298975" y="192657"/>
            <a:ext cx="4062973" cy="1417951"/>
          </a:xfrm>
          <a:prstGeom prst="rect">
            <a:avLst/>
          </a:prstGeom>
          <a:ln w="12700">
            <a:miter lim="400000"/>
          </a:ln>
        </p:spPr>
      </p:pic>
      <p:sp>
        <p:nvSpPr>
          <p:cNvPr id="23" name="TextBox 7"/>
          <p:cNvSpPr txBox="1"/>
          <p:nvPr/>
        </p:nvSpPr>
        <p:spPr>
          <a:xfrm>
            <a:off x="45719" y="1653250"/>
            <a:ext cx="12100562"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110">
                <a:solidFill>
                  <a:srgbClr val="00728F"/>
                </a:solidFill>
              </a:defRPr>
            </a:lvl1pPr>
          </a:lstStyle>
          <a:p>
            <a:pPr/>
            <a:r>
              <a:t>EXECUTIVE FUNCTION &amp; MENTORING PROGRAM</a:t>
            </a:r>
          </a:p>
        </p:txBody>
      </p:sp>
      <p:sp>
        <p:nvSpPr>
          <p:cNvPr id="24" name="Title Text"/>
          <p:cNvSpPr txBox="1"/>
          <p:nvPr>
            <p:ph type="title"/>
          </p:nvPr>
        </p:nvSpPr>
        <p:spPr>
          <a:xfrm>
            <a:off x="4429709" y="4591653"/>
            <a:ext cx="3932238" cy="1600201"/>
          </a:xfrm>
          <a:prstGeom prst="rect">
            <a:avLst/>
          </a:prstGeom>
        </p:spPr>
        <p:txBody>
          <a:bodyPr anchor="b">
            <a:normAutofit fontScale="100000" lnSpcReduction="0"/>
          </a:bodyPr>
          <a:lstStyle>
            <a:lvl1pPr>
              <a:defRPr sz="32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Slide with Text">
    <p:bg>
      <p:bgPr>
        <a:solidFill>
          <a:srgbClr val="FFFFFF"/>
        </a:solidFill>
      </p:bgPr>
    </p:bg>
    <p:spTree>
      <p:nvGrpSpPr>
        <p:cNvPr id="1" name=""/>
        <p:cNvGrpSpPr/>
        <p:nvPr/>
      </p:nvGrpSpPr>
      <p:grpSpPr>
        <a:xfrm>
          <a:off x="0" y="0"/>
          <a:ext cx="0" cy="0"/>
          <a:chOff x="0" y="0"/>
          <a:chExt cx="0" cy="0"/>
        </a:xfrm>
      </p:grpSpPr>
      <p:sp>
        <p:nvSpPr>
          <p:cNvPr id="32" name="Rectangle 9"/>
          <p:cNvSpPr/>
          <p:nvPr/>
        </p:nvSpPr>
        <p:spPr>
          <a:xfrm>
            <a:off x="-1" y="2"/>
            <a:ext cx="12192001" cy="1070809"/>
          </a:xfrm>
          <a:prstGeom prst="rect">
            <a:avLst/>
          </a:prstGeom>
          <a:gradFill>
            <a:gsLst>
              <a:gs pos="0">
                <a:srgbClr val="F0F7F8"/>
              </a:gs>
              <a:gs pos="43000">
                <a:srgbClr val="DFEEF1"/>
              </a:gs>
              <a:gs pos="87981">
                <a:srgbClr val="4E9FB3">
                  <a:alpha val="84000"/>
                </a:srgbClr>
              </a:gs>
            </a:gsLst>
          </a:gradFill>
          <a:ln w="12700">
            <a:miter lim="400000"/>
          </a:ln>
        </p:spPr>
        <p:txBody>
          <a:bodyPr lIns="45719" rIns="45719" anchor="ctr"/>
          <a:lstStyle/>
          <a:p>
            <a:pPr algn="ctr">
              <a:defRPr>
                <a:solidFill>
                  <a:srgbClr val="FFFFFF"/>
                </a:solidFill>
              </a:defRPr>
            </a:pPr>
          </a:p>
        </p:txBody>
      </p:sp>
      <p:pic>
        <p:nvPicPr>
          <p:cNvPr id="33" name="Picture 6" descr="Picture 6"/>
          <p:cNvPicPr>
            <a:picLocks noChangeAspect="1"/>
          </p:cNvPicPr>
          <p:nvPr/>
        </p:nvPicPr>
        <p:blipFill>
          <a:blip r:embed="rId2">
            <a:extLst/>
          </a:blip>
          <a:stretch>
            <a:fillRect/>
          </a:stretch>
        </p:blipFill>
        <p:spPr>
          <a:xfrm>
            <a:off x="9012767" y="66522"/>
            <a:ext cx="2454443" cy="856585"/>
          </a:xfrm>
          <a:prstGeom prst="rect">
            <a:avLst/>
          </a:prstGeom>
          <a:ln w="12700">
            <a:miter lim="400000"/>
          </a:ln>
        </p:spPr>
      </p:pic>
      <p:sp>
        <p:nvSpPr>
          <p:cNvPr id="34" name="Using Funny phrases and stories"/>
          <p:cNvSpPr txBox="1"/>
          <p:nvPr>
            <p:ph type="title" hasCustomPrompt="1"/>
          </p:nvPr>
        </p:nvSpPr>
        <p:spPr>
          <a:xfrm>
            <a:off x="582844" y="407580"/>
            <a:ext cx="10515601" cy="1070811"/>
          </a:xfrm>
          <a:prstGeom prst="rect">
            <a:avLst/>
          </a:prstGeom>
        </p:spPr>
        <p:txBody>
          <a:bodyPr>
            <a:normAutofit fontScale="100000" lnSpcReduction="0"/>
          </a:bodyPr>
          <a:lstStyle>
            <a:lvl1pPr>
              <a:defRPr cap="all" sz="3200">
                <a:solidFill>
                  <a:srgbClr val="00728F"/>
                </a:solidFill>
              </a:defRPr>
            </a:lvl1pPr>
          </a:lstStyle>
          <a:p>
            <a:pPr/>
            <a:r>
              <a:t>Using Funny phrases and stories</a:t>
            </a:r>
          </a:p>
        </p:txBody>
      </p:sp>
      <p:sp>
        <p:nvSpPr>
          <p:cNvPr id="35" name="TextBox 4"/>
          <p:cNvSpPr txBox="1"/>
          <p:nvPr/>
        </p:nvSpPr>
        <p:spPr>
          <a:xfrm>
            <a:off x="3365792" y="6492874"/>
            <a:ext cx="8197644"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700">
                <a:solidFill>
                  <a:srgbClr val="00728F"/>
                </a:solidFill>
                <a:latin typeface="Myriad Roman"/>
                <a:ea typeface="Myriad Roman"/>
                <a:cs typeface="Myriad Roman"/>
                <a:sym typeface="Myriad Roman"/>
              </a:defRPr>
            </a:pPr>
            <a:r>
              <a:t>© RESEARCHILD, 2020  | </a:t>
            </a:r>
            <a:r>
              <a:rPr u="sng">
                <a:uFill>
                  <a:solidFill>
                    <a:srgbClr val="00728F"/>
                  </a:solidFill>
                </a:uFill>
                <a:hlinkClick r:id="rId3" invalidUrl="" action="" tgtFrame="" tooltip="" history="1" highlightClick="0" endSnd="0"/>
              </a:rPr>
              <a:t>WWW.RESEARCHILD.ORG</a:t>
            </a:r>
            <a:r>
              <a:t> | 4 MILITIA DRIVE, SUITE 20 | LEXINGTON, MA 02421 | 781-861-3711 </a:t>
            </a:r>
          </a:p>
        </p:txBody>
      </p:sp>
      <p:sp>
        <p:nvSpPr>
          <p:cNvPr id="36" name="Body Level One…"/>
          <p:cNvSpPr txBox="1"/>
          <p:nvPr>
            <p:ph type="body" idx="1"/>
          </p:nvPr>
        </p:nvSpPr>
        <p:spPr>
          <a:xfrm>
            <a:off x="582844" y="1482725"/>
            <a:ext cx="10781412" cy="4873625"/>
          </a:xfrm>
          <a:prstGeom prst="rect">
            <a:avLst/>
          </a:prstGeom>
        </p:spPr>
        <p:txBody>
          <a:bodyPr>
            <a:normAutofit fontScale="100000" lnSpcReduction="0"/>
          </a:bodyPr>
          <a:lstStyle>
            <a:lvl1pPr marL="0" indent="0">
              <a:buSzTx/>
              <a:buFontTx/>
              <a:buNone/>
              <a:defRPr b="1" sz="3200">
                <a:solidFill>
                  <a:srgbClr val="61116A"/>
                </a:solidFill>
              </a:defRPr>
            </a:lvl1pPr>
            <a:lvl2pPr marL="32657" indent="-261257">
              <a:buFontTx/>
              <a:buChar char="✓"/>
              <a:defRPr b="1" sz="3200">
                <a:solidFill>
                  <a:srgbClr val="61116A"/>
                </a:solidFill>
              </a:defRPr>
            </a:lvl2pPr>
            <a:lvl3pPr marL="1219200" indent="-304800">
              <a:buFontTx/>
              <a:defRPr b="1" sz="3200">
                <a:solidFill>
                  <a:srgbClr val="61116A"/>
                </a:solidFill>
              </a:defRPr>
            </a:lvl3pPr>
            <a:lvl4pPr marL="1737360" indent="-365760">
              <a:buFontTx/>
              <a:defRPr b="1" sz="3200">
                <a:solidFill>
                  <a:srgbClr val="61116A"/>
                </a:solidFill>
              </a:defRPr>
            </a:lvl4pPr>
            <a:lvl5pPr marL="2194560" indent="-365760">
              <a:buFontTx/>
              <a:defRPr b="1" sz="3200">
                <a:solidFill>
                  <a:srgbClr val="61116A"/>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NE">
    <p:bg>
      <p:bgPr>
        <a:solidFill>
          <a:srgbClr val="FFFFFF"/>
        </a:solidFill>
      </p:bgPr>
    </p:bg>
    <p:spTree>
      <p:nvGrpSpPr>
        <p:cNvPr id="1" name=""/>
        <p:cNvGrpSpPr/>
        <p:nvPr/>
      </p:nvGrpSpPr>
      <p:grpSpPr>
        <a:xfrm>
          <a:off x="0" y="0"/>
          <a:ext cx="0" cy="0"/>
          <a:chOff x="0" y="0"/>
          <a:chExt cx="0" cy="0"/>
        </a:xfrm>
      </p:grpSpPr>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FFFFFF"/>
        </a:solidFill>
      </p:bgPr>
    </p:bg>
    <p:spTree>
      <p:nvGrpSpPr>
        <p:cNvPr id="1" name=""/>
        <p:cNvGrpSpPr/>
        <p:nvPr/>
      </p:nvGrpSpPr>
      <p:grpSpPr>
        <a:xfrm>
          <a:off x="0" y="0"/>
          <a:ext cx="0" cy="0"/>
          <a:chOff x="0" y="0"/>
          <a:chExt cx="0" cy="0"/>
        </a:xfrm>
      </p:grpSpPr>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solidFill>
          <a:srgbClr val="FFFFFF"/>
        </a:solidFill>
      </p:bgPr>
    </p:bg>
    <p:spTree>
      <p:nvGrpSpPr>
        <p:cNvPr id="1" name=""/>
        <p:cNvGrpSpPr/>
        <p:nvPr/>
      </p:nvGrpSpPr>
      <p:grpSpPr>
        <a:xfrm>
          <a:off x="0" y="0"/>
          <a:ext cx="0" cy="0"/>
          <a:chOff x="0" y="0"/>
          <a:chExt cx="0" cy="0"/>
        </a:xfrm>
      </p:grpSpPr>
      <p:sp>
        <p:nvSpPr>
          <p:cNvPr id="58" name="Title Text"/>
          <p:cNvSpPr txBox="1"/>
          <p:nvPr>
            <p:ph type="title"/>
          </p:nvPr>
        </p:nvSpPr>
        <p:spPr>
          <a:xfrm>
            <a:off x="839787" y="457200"/>
            <a:ext cx="3932239" cy="1600200"/>
          </a:xfrm>
          <a:prstGeom prst="rect">
            <a:avLst/>
          </a:prstGeom>
        </p:spPr>
        <p:txBody>
          <a:bodyPr anchor="b">
            <a:normAutofit fontScale="100000" lnSpcReduction="0"/>
          </a:bodyPr>
          <a:lstStyle>
            <a:lvl1pPr>
              <a:defRPr sz="3200"/>
            </a:lvl1pPr>
          </a:lstStyle>
          <a:p>
            <a:pPr/>
            <a:r>
              <a:t>Title Text</a:t>
            </a:r>
          </a:p>
        </p:txBody>
      </p:sp>
      <p:sp>
        <p:nvSpPr>
          <p:cNvPr id="59" name="Body Level One…"/>
          <p:cNvSpPr txBox="1"/>
          <p:nvPr>
            <p:ph type="body" sz="half" idx="1"/>
          </p:nvPr>
        </p:nvSpPr>
        <p:spPr>
          <a:xfrm>
            <a:off x="5183187" y="987425"/>
            <a:ext cx="6172201" cy="4873625"/>
          </a:xfrm>
          <a:prstGeom prst="rect">
            <a:avLst/>
          </a:prstGeom>
        </p:spPr>
        <p:txBody>
          <a:bodyPr>
            <a:normAutofit fontScale="100000" lnSpcReduction="0"/>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3"/>
          <p:cNvSpPr/>
          <p:nvPr>
            <p:ph type="body" sz="quarter" idx="21"/>
          </p:nvPr>
        </p:nvSpPr>
        <p:spPr>
          <a:xfrm>
            <a:off x="839787" y="2057400"/>
            <a:ext cx="3932239" cy="3811588"/>
          </a:xfrm>
          <a:prstGeom prst="rect">
            <a:avLst/>
          </a:prstGeom>
        </p:spPr>
        <p:txBody>
          <a:bodyPr>
            <a:normAutofit fontScale="100000" lnSpcReduction="0"/>
          </a:bodyPr>
          <a:lstStyle/>
          <a:p>
            <a:pPr marL="0" indent="0">
              <a:buSzTx/>
              <a:buFontTx/>
              <a:buNone/>
              <a:defRPr sz="1600"/>
            </a:pPr>
          </a:p>
        </p:txBody>
      </p:sp>
      <p:sp>
        <p:nvSpPr>
          <p:cNvPr id="61" name="Slide Number"/>
          <p:cNvSpPr txBox="1"/>
          <p:nvPr>
            <p:ph type="sldNum" sz="quarter" idx="2"/>
          </p:nvPr>
        </p:nvSpPr>
        <p:spPr>
          <a:xfrm>
            <a:off x="8610600" y="6356350"/>
            <a:ext cx="357520" cy="370840"/>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solidFill>
          <a:srgbClr val="FFFFFF"/>
        </a:solidFill>
      </p:bgPr>
    </p:bg>
    <p:spTree>
      <p:nvGrpSpPr>
        <p:cNvPr id="1" name=""/>
        <p:cNvGrpSpPr/>
        <p:nvPr/>
      </p:nvGrpSpPr>
      <p:grpSpPr>
        <a:xfrm>
          <a:off x="0" y="0"/>
          <a:ext cx="0" cy="0"/>
          <a:chOff x="0" y="0"/>
          <a:chExt cx="0" cy="0"/>
        </a:xfrm>
      </p:grpSpPr>
      <p:sp>
        <p:nvSpPr>
          <p:cNvPr id="68" name="Title Text"/>
          <p:cNvSpPr txBox="1"/>
          <p:nvPr>
            <p:ph type="title"/>
          </p:nvPr>
        </p:nvSpPr>
        <p:spPr>
          <a:xfrm>
            <a:off x="839787" y="457200"/>
            <a:ext cx="3932239" cy="1600200"/>
          </a:xfrm>
          <a:prstGeom prst="rect">
            <a:avLst/>
          </a:prstGeom>
        </p:spPr>
        <p:txBody>
          <a:bodyPr anchor="b">
            <a:normAutofit fontScale="100000" lnSpcReduction="0"/>
          </a:bodyPr>
          <a:lstStyle>
            <a:lvl1pPr>
              <a:defRPr sz="3200"/>
            </a:lvl1pPr>
          </a:lstStyle>
          <a:p>
            <a:pPr/>
            <a:r>
              <a:t>Title Text</a:t>
            </a:r>
          </a:p>
        </p:txBody>
      </p:sp>
      <p:sp>
        <p:nvSpPr>
          <p:cNvPr id="69" name="Picture Placeholder 2"/>
          <p:cNvSpPr/>
          <p:nvPr>
            <p:ph type="pic" sz="half" idx="21"/>
          </p:nvPr>
        </p:nvSpPr>
        <p:spPr>
          <a:xfrm>
            <a:off x="5183187" y="987425"/>
            <a:ext cx="6172201" cy="4873625"/>
          </a:xfrm>
          <a:prstGeom prst="rect">
            <a:avLst/>
          </a:prstGeom>
        </p:spPr>
        <p:txBody>
          <a:bodyPr lIns="91439" rIns="91439"/>
          <a:lstStyle/>
          <a:p>
            <a:pPr/>
          </a:p>
        </p:txBody>
      </p:sp>
      <p:sp>
        <p:nvSpPr>
          <p:cNvPr id="70" name="Body Level One…"/>
          <p:cNvSpPr txBox="1"/>
          <p:nvPr>
            <p:ph type="body" sz="quarter" idx="1"/>
          </p:nvPr>
        </p:nvSpPr>
        <p:spPr>
          <a:xfrm>
            <a:off x="839787" y="2057400"/>
            <a:ext cx="3932239" cy="3811588"/>
          </a:xfrm>
          <a:prstGeom prst="rect">
            <a:avLst/>
          </a:prstGeom>
        </p:spPr>
        <p:txBody>
          <a:bodyPr>
            <a:normAutofit fontScale="100000" lnSpcReduction="0"/>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xfrm>
            <a:off x="8610600" y="6356350"/>
            <a:ext cx="357520" cy="370840"/>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bg>
      <p:bgPr>
        <a:solidFill>
          <a:srgbClr val="FFFFFF"/>
        </a:solidFill>
      </p:bgPr>
    </p:bg>
    <p:spTree>
      <p:nvGrpSpPr>
        <p:cNvPr id="1" name=""/>
        <p:cNvGrpSpPr/>
        <p:nvPr/>
      </p:nvGrpSpPr>
      <p:grpSpPr>
        <a:xfrm>
          <a:off x="0" y="0"/>
          <a:ext cx="0" cy="0"/>
          <a:chOff x="0" y="0"/>
          <a:chExt cx="0" cy="0"/>
        </a:xfrm>
      </p:grpSpPr>
      <p:sp>
        <p:nvSpPr>
          <p:cNvPr id="78" name="Rectangle 6"/>
          <p:cNvSpPr/>
          <p:nvPr/>
        </p:nvSpPr>
        <p:spPr>
          <a:xfrm>
            <a:off x="-1" y="2"/>
            <a:ext cx="12192001" cy="1070809"/>
          </a:xfrm>
          <a:prstGeom prst="rect">
            <a:avLst/>
          </a:prstGeom>
          <a:gradFill>
            <a:gsLst>
              <a:gs pos="0">
                <a:srgbClr val="F0F7F8"/>
              </a:gs>
              <a:gs pos="43000">
                <a:srgbClr val="DFEEF1"/>
              </a:gs>
              <a:gs pos="87981">
                <a:srgbClr val="4E9FB3">
                  <a:alpha val="84000"/>
                </a:srgbClr>
              </a:gs>
            </a:gsLst>
          </a:gradFill>
          <a:ln w="12700">
            <a:miter lim="400000"/>
          </a:ln>
        </p:spPr>
        <p:txBody>
          <a:bodyPr lIns="45719" rIns="45719" anchor="ctr"/>
          <a:lstStyle/>
          <a:p>
            <a:pPr algn="ctr">
              <a:defRPr>
                <a:solidFill>
                  <a:srgbClr val="FFFFFF"/>
                </a:solidFill>
              </a:defRPr>
            </a:pPr>
          </a:p>
        </p:txBody>
      </p:sp>
      <p:pic>
        <p:nvPicPr>
          <p:cNvPr id="79" name="Picture 8" descr="Picture 8"/>
          <p:cNvPicPr>
            <a:picLocks noChangeAspect="1"/>
          </p:cNvPicPr>
          <p:nvPr/>
        </p:nvPicPr>
        <p:blipFill>
          <a:blip r:embed="rId2">
            <a:extLst/>
          </a:blip>
          <a:stretch>
            <a:fillRect/>
          </a:stretch>
        </p:blipFill>
        <p:spPr>
          <a:xfrm>
            <a:off x="9012767" y="66522"/>
            <a:ext cx="2454443" cy="856585"/>
          </a:xfrm>
          <a:prstGeom prst="rect">
            <a:avLst/>
          </a:prstGeom>
          <a:ln w="12700">
            <a:miter lim="400000"/>
          </a:ln>
        </p:spPr>
      </p:pic>
      <p:sp>
        <p:nvSpPr>
          <p:cNvPr id="80" name="TextBox 11"/>
          <p:cNvSpPr txBox="1"/>
          <p:nvPr/>
        </p:nvSpPr>
        <p:spPr>
          <a:xfrm>
            <a:off x="3365792" y="6492874"/>
            <a:ext cx="8197644"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700">
                <a:solidFill>
                  <a:srgbClr val="00728F"/>
                </a:solidFill>
                <a:latin typeface="Myriad Roman"/>
                <a:ea typeface="Myriad Roman"/>
                <a:cs typeface="Myriad Roman"/>
                <a:sym typeface="Myriad Roman"/>
              </a:defRPr>
            </a:pPr>
            <a:r>
              <a:t>© RESEARCHILD, 2020  | </a:t>
            </a:r>
            <a:r>
              <a:rPr u="sng">
                <a:uFill>
                  <a:solidFill>
                    <a:srgbClr val="00728F"/>
                  </a:solidFill>
                </a:uFill>
                <a:hlinkClick r:id="rId3" invalidUrl="" action="" tgtFrame="" tooltip="" history="1" highlightClick="0" endSnd="0"/>
              </a:rPr>
              <a:t>WWW.RESEARCHILD.ORG</a:t>
            </a:r>
            <a:r>
              <a:t> | 4 MILITIA DRIVE, SUITE 20 | LEXINGTON, MA 02421 | 781-861-3711 </a:t>
            </a:r>
          </a:p>
        </p:txBody>
      </p:sp>
      <p:sp>
        <p:nvSpPr>
          <p:cNvPr id="81" name="Content Placeholder 2"/>
          <p:cNvSpPr txBox="1"/>
          <p:nvPr/>
        </p:nvSpPr>
        <p:spPr>
          <a:xfrm>
            <a:off x="628564" y="1482725"/>
            <a:ext cx="10689972" cy="22428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61116A"/>
                </a:solidFill>
              </a:defRPr>
            </a:lvl1pPr>
            <a:lvl2pPr marL="457200" indent="-457200" defTabSz="914400">
              <a:lnSpc>
                <a:spcPct val="90000"/>
              </a:lnSpc>
              <a:spcBef>
                <a:spcPts val="1700"/>
              </a:spcBef>
              <a:buClr>
                <a:srgbClr val="00728F"/>
              </a:buClr>
              <a:buSzPct val="100000"/>
              <a:buChar char="✓"/>
              <a:defRPr sz="2800"/>
            </a:lvl2pPr>
            <a:lvl3pPr marL="1143000" indent="-228600" defTabSz="914400">
              <a:lnSpc>
                <a:spcPct val="90000"/>
              </a:lnSpc>
              <a:spcBef>
                <a:spcPts val="500"/>
              </a:spcBef>
              <a:buClr>
                <a:srgbClr val="00728F"/>
              </a:buClr>
              <a:buSzPct val="100000"/>
              <a:buFont typeface="Arial"/>
              <a:buChar char="•"/>
              <a:defRPr sz="2400"/>
            </a:lvl3pPr>
            <a:lvl4pPr marL="1600200" indent="-228600" defTabSz="914400">
              <a:lnSpc>
                <a:spcPct val="90000"/>
              </a:lnSpc>
              <a:spcBef>
                <a:spcPts val="500"/>
              </a:spcBef>
              <a:buClr>
                <a:srgbClr val="00728F"/>
              </a:buClr>
              <a:buSzPct val="100000"/>
              <a:buFont typeface="Arial"/>
              <a:buChar char="•"/>
              <a:defRPr sz="2000"/>
            </a:lvl4pPr>
            <a:lvl5pPr marL="2057400" indent="-228600" defTabSz="914400">
              <a:lnSpc>
                <a:spcPct val="90000"/>
              </a:lnSpc>
              <a:spcBef>
                <a:spcPts val="500"/>
              </a:spcBef>
              <a:buClr>
                <a:srgbClr val="00728F"/>
              </a:buClr>
              <a:buSzPct val="100000"/>
              <a:buFont typeface="Arial"/>
              <a:buChar char="•"/>
              <a:defRPr sz="2000"/>
            </a:lvl5pPr>
          </a:lstStyle>
          <a:p>
            <a:pPr/>
            <a:r>
              <a:t>Click to edit Master text styles</a:t>
            </a:r>
          </a:p>
          <a:p>
            <a:pPr lvl="1"/>
            <a:r>
              <a:t>Second level</a:t>
            </a:r>
          </a:p>
          <a:p>
            <a:pPr lvl="2"/>
            <a:r>
              <a:t>Third level</a:t>
            </a:r>
          </a:p>
          <a:p>
            <a:pPr lvl="3"/>
            <a:r>
              <a:t>Fourth level</a:t>
            </a:r>
          </a:p>
          <a:p>
            <a:pPr lvl="4"/>
            <a:r>
              <a:t>Fifth level</a:t>
            </a:r>
          </a:p>
        </p:txBody>
      </p:sp>
      <p:sp>
        <p:nvSpPr>
          <p:cNvPr id="82" name="Title 1"/>
          <p:cNvSpPr txBox="1"/>
          <p:nvPr/>
        </p:nvSpPr>
        <p:spPr>
          <a:xfrm>
            <a:off x="658382" y="679593"/>
            <a:ext cx="10424161"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defRPr sz="3200">
                <a:solidFill>
                  <a:srgbClr val="00728F"/>
                </a:solidFill>
              </a:defRPr>
            </a:lvl1pPr>
          </a:lstStyle>
          <a:p>
            <a:pPr/>
            <a:r>
              <a:t>THE 4 C’S STRATEGY</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100000">
              <a:srgbClr val="2B8BA3"/>
            </a:gs>
          </a:gsLst>
          <a:lin ang="15600000" scaled="0"/>
        </a:gradFill>
      </p:bgPr>
    </p:bg>
    <p:spTree>
      <p:nvGrpSpPr>
        <p:cNvPr id="1" name=""/>
        <p:cNvGrpSpPr/>
        <p:nvPr/>
      </p:nvGrpSpPr>
      <p:grpSpPr>
        <a:xfrm>
          <a:off x="0" y="0"/>
          <a:ext cx="0" cy="0"/>
          <a:chOff x="0" y="0"/>
          <a:chExt cx="0" cy="0"/>
        </a:xfrm>
      </p:grpSpPr>
      <p:pic>
        <p:nvPicPr>
          <p:cNvPr id="2" name="Picture 19" descr="Picture 19"/>
          <p:cNvPicPr>
            <a:picLocks noChangeAspect="1"/>
          </p:cNvPicPr>
          <p:nvPr/>
        </p:nvPicPr>
        <p:blipFill>
          <a:blip r:embed="rId2">
            <a:extLst/>
          </a:blip>
          <a:stretch>
            <a:fillRect/>
          </a:stretch>
        </p:blipFill>
        <p:spPr>
          <a:xfrm>
            <a:off x="2096889" y="1860718"/>
            <a:ext cx="7998222" cy="2791326"/>
          </a:xfrm>
          <a:prstGeom prst="rect">
            <a:avLst/>
          </a:prstGeom>
          <a:ln w="12700">
            <a:miter lim="400000"/>
          </a:ln>
        </p:spPr>
      </p:pic>
      <p:sp>
        <p:nvSpPr>
          <p:cNvPr id="3" name="TextBox 20"/>
          <p:cNvSpPr txBox="1"/>
          <p:nvPr/>
        </p:nvSpPr>
        <p:spPr>
          <a:xfrm>
            <a:off x="45719" y="5185031"/>
            <a:ext cx="12100562"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110" sz="2800">
                <a:solidFill>
                  <a:srgbClr val="00728F"/>
                </a:solidFill>
              </a:defRPr>
            </a:lvl1pPr>
          </a:lstStyle>
          <a:p>
            <a:pPr/>
            <a:r>
              <a:t>EXECUTIVE FUNCTION &amp; MENTORING PROGRAM</a:t>
            </a:r>
          </a:p>
        </p:txBody>
      </p:sp>
      <p:sp>
        <p:nvSpPr>
          <p:cNvPr id="4" name="Rectangle 21"/>
          <p:cNvSpPr txBox="1"/>
          <p:nvPr/>
        </p:nvSpPr>
        <p:spPr>
          <a:xfrm>
            <a:off x="3075588" y="872748"/>
            <a:ext cx="6040825"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pc="130" sz="3600">
                <a:solidFill>
                  <a:srgbClr val="FFFFFF"/>
                </a:solidFill>
              </a:defRPr>
            </a:lvl1pPr>
          </a:lstStyle>
          <a:p>
            <a:pPr/>
            <a:r>
              <a:t>STRATEGIES FOR SUCCESS</a:t>
            </a:r>
          </a:p>
        </p:txBody>
      </p:sp>
      <p:sp>
        <p:nvSpPr>
          <p:cNvPr id="5"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6"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entury Gothic"/>
          <a:ea typeface="Century Gothic"/>
          <a:cs typeface="Century Gothic"/>
          <a:sym typeface="Century Gothic"/>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hyperlink" Target="http://www.pngall.com/candy-png" TargetMode="External"/><Relationship Id="rId9" Type="http://schemas.openxmlformats.org/officeDocument/2006/relationships/hyperlink" Target="https://creativecommons.org/licenses/by-nc/3.0/" TargetMode="External"/><Relationship Id="rId10"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B8BA3"/>
            </a:gs>
            <a:gs pos="100000">
              <a:srgbClr val="FFFFFF"/>
            </a:gs>
          </a:gsLst>
          <a:lin ang="16200000" scaled="0"/>
        </a:gradFill>
      </p:bgPr>
    </p:bg>
    <p:spTree>
      <p:nvGrpSpPr>
        <p:cNvPr id="1" name=""/>
        <p:cNvGrpSpPr/>
        <p:nvPr/>
      </p:nvGrpSpPr>
      <p:grpSpPr>
        <a:xfrm>
          <a:off x="0" y="0"/>
          <a:ext cx="0" cy="0"/>
          <a:chOff x="0" y="0"/>
          <a:chExt cx="0" cy="0"/>
        </a:xfrm>
      </p:grpSpPr>
      <p:pic>
        <p:nvPicPr>
          <p:cNvPr id="92" name="Picture 4" descr="Picture 4"/>
          <p:cNvPicPr>
            <a:picLocks noChangeAspect="1"/>
          </p:cNvPicPr>
          <p:nvPr/>
        </p:nvPicPr>
        <p:blipFill>
          <a:blip r:embed="rId3">
            <a:extLst/>
          </a:blip>
          <a:stretch>
            <a:fillRect/>
          </a:stretch>
        </p:blipFill>
        <p:spPr>
          <a:xfrm>
            <a:off x="4298975" y="192657"/>
            <a:ext cx="4062973" cy="1417951"/>
          </a:xfrm>
          <a:prstGeom prst="rect">
            <a:avLst/>
          </a:prstGeom>
          <a:ln w="12700">
            <a:miter lim="400000"/>
          </a:ln>
        </p:spPr>
      </p:pic>
      <p:sp>
        <p:nvSpPr>
          <p:cNvPr id="93" name="TextBox 1"/>
          <p:cNvSpPr txBox="1"/>
          <p:nvPr/>
        </p:nvSpPr>
        <p:spPr>
          <a:xfrm>
            <a:off x="45719" y="1653250"/>
            <a:ext cx="12100562"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110">
                <a:solidFill>
                  <a:srgbClr val="00728F"/>
                </a:solidFill>
              </a:defRPr>
            </a:lvl1pPr>
          </a:lstStyle>
          <a:p>
            <a:pPr/>
            <a:r>
              <a:t>EXECUTIVE FUNCTION &amp; MENTORING PROGRAM</a:t>
            </a:r>
          </a:p>
        </p:txBody>
      </p:sp>
      <p:sp>
        <p:nvSpPr>
          <p:cNvPr id="94" name="Title 1"/>
          <p:cNvSpPr txBox="1"/>
          <p:nvPr>
            <p:ph type="title" idx="4294967295"/>
          </p:nvPr>
        </p:nvSpPr>
        <p:spPr>
          <a:xfrm>
            <a:off x="11112" y="2214563"/>
            <a:ext cx="12180889" cy="1325563"/>
          </a:xfrm>
          <a:prstGeom prst="rect">
            <a:avLst/>
          </a:prstGeom>
        </p:spPr>
        <p:txBody>
          <a:bodyPr anchor="t">
            <a:normAutofit fontScale="100000" lnSpcReduction="0"/>
          </a:bodyPr>
          <a:lstStyle>
            <a:lvl1pPr algn="ctr">
              <a:defRPr cap="all" sz="4000">
                <a:solidFill>
                  <a:srgbClr val="00728F"/>
                </a:solidFill>
              </a:defRPr>
            </a:lvl1pPr>
          </a:lstStyle>
          <a:p>
            <a:pPr/>
            <a:r>
              <a:t>Using Funny phrases and stories to remember</a:t>
            </a:r>
          </a:p>
        </p:txBody>
      </p:sp>
      <p:sp>
        <p:nvSpPr>
          <p:cNvPr id="95" name="TextBox 7"/>
          <p:cNvSpPr txBox="1"/>
          <p:nvPr/>
        </p:nvSpPr>
        <p:spPr>
          <a:xfrm>
            <a:off x="4259471" y="6251204"/>
            <a:ext cx="400946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2600" u="sng">
                <a:solidFill>
                  <a:srgbClr val="4C3752"/>
                </a:solidFill>
              </a:defRPr>
            </a:pPr>
            <a:r>
              <a:t>N</a:t>
            </a:r>
            <a:r>
              <a:rPr u="none"/>
              <a:t>ever </a:t>
            </a:r>
            <a:r>
              <a:t>E</a:t>
            </a:r>
            <a:r>
              <a:rPr u="none"/>
              <a:t>at </a:t>
            </a:r>
            <a:r>
              <a:t>S</a:t>
            </a:r>
            <a:r>
              <a:rPr u="none"/>
              <a:t>oggy </a:t>
            </a:r>
            <a:r>
              <a:t>W</a:t>
            </a:r>
            <a:r>
              <a:rPr u="none"/>
              <a:t>affles</a:t>
            </a:r>
          </a:p>
        </p:txBody>
      </p:sp>
      <p:pic>
        <p:nvPicPr>
          <p:cNvPr id="96" name="Picture 3" descr="Picture 3"/>
          <p:cNvPicPr>
            <a:picLocks noChangeAspect="1"/>
          </p:cNvPicPr>
          <p:nvPr/>
        </p:nvPicPr>
        <p:blipFill>
          <a:blip r:embed="rId4">
            <a:extLst/>
          </a:blip>
          <a:stretch>
            <a:fillRect/>
          </a:stretch>
        </p:blipFill>
        <p:spPr>
          <a:xfrm>
            <a:off x="4618533" y="3322361"/>
            <a:ext cx="3291339" cy="306883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ectangle 4"/>
          <p:cNvSpPr/>
          <p:nvPr/>
        </p:nvSpPr>
        <p:spPr>
          <a:xfrm>
            <a:off x="-1" y="2"/>
            <a:ext cx="12192001" cy="1070809"/>
          </a:xfrm>
          <a:prstGeom prst="rect">
            <a:avLst/>
          </a:prstGeom>
          <a:gradFill>
            <a:gsLst>
              <a:gs pos="0">
                <a:srgbClr val="F0F7F8"/>
              </a:gs>
              <a:gs pos="43000">
                <a:srgbClr val="DFEEF1"/>
              </a:gs>
              <a:gs pos="87981">
                <a:srgbClr val="4E9FB3">
                  <a:alpha val="84000"/>
                </a:srgbClr>
              </a:gs>
            </a:gsLst>
          </a:gradFill>
          <a:ln w="12700">
            <a:miter lim="400000"/>
          </a:ln>
        </p:spPr>
        <p:txBody>
          <a:bodyPr lIns="45719" rIns="45719" anchor="ctr"/>
          <a:lstStyle/>
          <a:p>
            <a:pPr algn="ctr">
              <a:defRPr>
                <a:solidFill>
                  <a:srgbClr val="FFFFFF"/>
                </a:solidFill>
              </a:defRPr>
            </a:pPr>
          </a:p>
        </p:txBody>
      </p:sp>
      <p:sp>
        <p:nvSpPr>
          <p:cNvPr id="101" name="Content Placeholder 2"/>
          <p:cNvSpPr txBox="1"/>
          <p:nvPr>
            <p:ph type="body" idx="1"/>
          </p:nvPr>
        </p:nvSpPr>
        <p:spPr>
          <a:xfrm>
            <a:off x="582844" y="1663781"/>
            <a:ext cx="10781412" cy="4873626"/>
          </a:xfrm>
          <a:prstGeom prst="rect">
            <a:avLst/>
          </a:prstGeom>
        </p:spPr>
        <p:txBody>
          <a:bodyPr/>
          <a:lstStyle/>
          <a:p>
            <a:pPr>
              <a:defRPr sz="2600"/>
            </a:pPr>
            <a:r>
              <a:t>Objectives</a:t>
            </a:r>
          </a:p>
          <a:p>
            <a:pPr>
              <a:defRPr sz="2600"/>
            </a:pPr>
          </a:p>
          <a:p>
            <a:pPr>
              <a:buClr>
                <a:srgbClr val="00728F"/>
              </a:buClr>
              <a:buSzPct val="100000"/>
              <a:buChar char="✓"/>
              <a:defRPr b="0" sz="2600">
                <a:solidFill>
                  <a:srgbClr val="000000"/>
                </a:solidFill>
              </a:defRPr>
            </a:pPr>
            <a:r>
              <a:t>Create funny phrases to help remember information in a specific order</a:t>
            </a:r>
          </a:p>
          <a:p>
            <a:pPr>
              <a:defRPr b="0" sz="2600">
                <a:solidFill>
                  <a:srgbClr val="000000"/>
                </a:solidFill>
              </a:defRPr>
            </a:pPr>
          </a:p>
          <a:p>
            <a:pPr>
              <a:buClr>
                <a:srgbClr val="00728F"/>
              </a:buClr>
              <a:buSzPct val="100000"/>
              <a:buChar char="✓"/>
              <a:defRPr b="0" sz="2600">
                <a:solidFill>
                  <a:srgbClr val="000000"/>
                </a:solidFill>
              </a:defRPr>
            </a:pPr>
            <a:r>
              <a:t>Create stories to help remember processes</a:t>
            </a:r>
          </a:p>
        </p:txBody>
      </p:sp>
      <p:pic>
        <p:nvPicPr>
          <p:cNvPr id="102" name="Picture 5" descr="Picture 5"/>
          <p:cNvPicPr>
            <a:picLocks noChangeAspect="1"/>
          </p:cNvPicPr>
          <p:nvPr/>
        </p:nvPicPr>
        <p:blipFill>
          <a:blip r:embed="rId3">
            <a:extLst/>
          </a:blip>
          <a:stretch>
            <a:fillRect/>
          </a:stretch>
        </p:blipFill>
        <p:spPr>
          <a:xfrm>
            <a:off x="9012767" y="66522"/>
            <a:ext cx="2454443" cy="856585"/>
          </a:xfrm>
          <a:prstGeom prst="rect">
            <a:avLst/>
          </a:prstGeom>
          <a:ln w="12700">
            <a:miter lim="400000"/>
          </a:ln>
        </p:spPr>
      </p:pic>
      <p:sp>
        <p:nvSpPr>
          <p:cNvPr id="103" name="Title 8"/>
          <p:cNvSpPr txBox="1"/>
          <p:nvPr>
            <p:ph type="title"/>
          </p:nvPr>
        </p:nvSpPr>
        <p:spPr>
          <a:xfrm>
            <a:off x="582844" y="407580"/>
            <a:ext cx="10515601" cy="1070811"/>
          </a:xfrm>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582844" y="407580"/>
            <a:ext cx="10515601" cy="1070811"/>
          </a:xfrm>
          <a:prstGeom prst="rect">
            <a:avLst/>
          </a:prstGeom>
        </p:spPr>
        <p:txBody>
          <a:bodyPr/>
          <a:lstStyle/>
          <a:p>
            <a:pPr/>
          </a:p>
        </p:txBody>
      </p:sp>
      <p:sp>
        <p:nvSpPr>
          <p:cNvPr id="108" name="Content Placeholder 3"/>
          <p:cNvSpPr txBox="1"/>
          <p:nvPr>
            <p:ph type="body" sz="quarter" idx="1"/>
          </p:nvPr>
        </p:nvSpPr>
        <p:spPr>
          <a:xfrm>
            <a:off x="582844" y="6394848"/>
            <a:ext cx="5691189" cy="185839"/>
          </a:xfrm>
          <a:prstGeom prst="rect">
            <a:avLst/>
          </a:prstGeom>
        </p:spPr>
        <p:txBody>
          <a:bodyPr/>
          <a:lstStyle/>
          <a:p>
            <a:pPr defTabSz="438911">
              <a:spcBef>
                <a:spcPts val="400"/>
              </a:spcBef>
              <a:defRPr b="0" sz="672">
                <a:solidFill>
                  <a:srgbClr val="00728F"/>
                </a:solidFill>
              </a:defRPr>
            </a:pPr>
          </a:p>
        </p:txBody>
      </p:sp>
      <p:sp>
        <p:nvSpPr>
          <p:cNvPr id="109" name="Content Placeholder 2"/>
          <p:cNvSpPr txBox="1"/>
          <p:nvPr/>
        </p:nvSpPr>
        <p:spPr>
          <a:xfrm>
            <a:off x="1995026" y="1845173"/>
            <a:ext cx="8055611"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9050" indent="-19050" defTabSz="914400">
              <a:lnSpc>
                <a:spcPct val="90000"/>
              </a:lnSpc>
              <a:spcBef>
                <a:spcPts val="1000"/>
              </a:spcBef>
              <a:defRPr sz="2600"/>
            </a:pPr>
            <a:r>
              <a:t>Crazy Phrases are silly, made-up phrases or sentences designed to help you remember the specific order of information.</a:t>
            </a:r>
            <a:endParaRPr sz="2800"/>
          </a:p>
          <a:p>
            <a:pPr marL="19050" indent="-19050" defTabSz="914400">
              <a:lnSpc>
                <a:spcPct val="90000"/>
              </a:lnSpc>
              <a:spcBef>
                <a:spcPts val="1000"/>
              </a:spcBef>
              <a:defRPr sz="2600"/>
            </a:pPr>
          </a:p>
          <a:p>
            <a:pPr marL="228600" indent="-228600" algn="ctr" defTabSz="914400">
              <a:lnSpc>
                <a:spcPct val="90000"/>
              </a:lnSpc>
              <a:spcBef>
                <a:spcPts val="1000"/>
              </a:spcBef>
              <a:defRPr sz="2600"/>
            </a:pPr>
            <a:r>
              <a:t>“Every Good Boy Deserves Fudge”</a:t>
            </a:r>
            <a:endParaRPr sz="2800"/>
          </a:p>
        </p:txBody>
      </p:sp>
      <p:pic>
        <p:nvPicPr>
          <p:cNvPr id="110" name="Picture 5" descr="Picture 5"/>
          <p:cNvPicPr>
            <a:picLocks noChangeAspect="1"/>
          </p:cNvPicPr>
          <p:nvPr/>
        </p:nvPicPr>
        <p:blipFill>
          <a:blip r:embed="rId3">
            <a:extLst/>
          </a:blip>
          <a:stretch>
            <a:fillRect/>
          </a:stretch>
        </p:blipFill>
        <p:spPr>
          <a:xfrm>
            <a:off x="3958078" y="4149542"/>
            <a:ext cx="3555407" cy="142468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582844" y="407580"/>
            <a:ext cx="10515601" cy="1070811"/>
          </a:xfrm>
          <a:prstGeom prst="rect">
            <a:avLst/>
          </a:prstGeom>
        </p:spPr>
        <p:txBody>
          <a:bodyPr/>
          <a:lstStyle/>
          <a:p>
            <a:pPr/>
          </a:p>
        </p:txBody>
      </p:sp>
      <p:sp>
        <p:nvSpPr>
          <p:cNvPr id="115" name="Content Placeholder 3"/>
          <p:cNvSpPr txBox="1"/>
          <p:nvPr>
            <p:ph type="body" sz="quarter" idx="1"/>
          </p:nvPr>
        </p:nvSpPr>
        <p:spPr>
          <a:xfrm>
            <a:off x="582844" y="6394848"/>
            <a:ext cx="5691189" cy="185839"/>
          </a:xfrm>
          <a:prstGeom prst="rect">
            <a:avLst/>
          </a:prstGeom>
        </p:spPr>
        <p:txBody>
          <a:bodyPr/>
          <a:lstStyle/>
          <a:p>
            <a:pPr defTabSz="438911">
              <a:spcBef>
                <a:spcPts val="400"/>
              </a:spcBef>
              <a:defRPr b="0" sz="672">
                <a:solidFill>
                  <a:srgbClr val="00728F"/>
                </a:solidFill>
              </a:defRPr>
            </a:pPr>
          </a:p>
        </p:txBody>
      </p:sp>
      <p:sp>
        <p:nvSpPr>
          <p:cNvPr id="116" name="TextBox 4"/>
          <p:cNvSpPr txBox="1"/>
          <p:nvPr/>
        </p:nvSpPr>
        <p:spPr>
          <a:xfrm>
            <a:off x="6991452" y="1581429"/>
            <a:ext cx="1266092" cy="1983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u="sng">
                <a:solidFill>
                  <a:srgbClr val="00728F"/>
                </a:solidFill>
              </a:defRPr>
            </a:pPr>
            <a:r>
              <a:t>Crazy Phrase:</a:t>
            </a:r>
          </a:p>
          <a:p>
            <a:pPr>
              <a:defRPr b="1">
                <a:solidFill>
                  <a:srgbClr val="00728F"/>
                </a:solidFill>
              </a:defRPr>
            </a:pPr>
            <a:r>
              <a:t>P</a:t>
            </a:r>
            <a:r>
              <a:rPr b="0">
                <a:solidFill>
                  <a:srgbClr val="000000"/>
                </a:solidFill>
              </a:rPr>
              <a:t>lease</a:t>
            </a:r>
            <a:endParaRPr b="0">
              <a:solidFill>
                <a:srgbClr val="000000"/>
              </a:solidFill>
            </a:endParaRPr>
          </a:p>
          <a:p>
            <a:pPr>
              <a:defRPr b="1">
                <a:solidFill>
                  <a:srgbClr val="00728F"/>
                </a:solidFill>
              </a:defRPr>
            </a:pPr>
            <a:r>
              <a:t>E</a:t>
            </a:r>
            <a:r>
              <a:rPr b="0">
                <a:solidFill>
                  <a:srgbClr val="000000"/>
                </a:solidFill>
              </a:rPr>
              <a:t>xcuse</a:t>
            </a:r>
            <a:endParaRPr b="0">
              <a:solidFill>
                <a:srgbClr val="000000"/>
              </a:solidFill>
            </a:endParaRPr>
          </a:p>
          <a:p>
            <a:pPr>
              <a:defRPr b="1">
                <a:solidFill>
                  <a:srgbClr val="00728F"/>
                </a:solidFill>
              </a:defRPr>
            </a:pPr>
            <a:r>
              <a:t>M</a:t>
            </a:r>
            <a:r>
              <a:rPr b="0">
                <a:solidFill>
                  <a:srgbClr val="000000"/>
                </a:solidFill>
              </a:rPr>
              <a:t>y</a:t>
            </a:r>
            <a:endParaRPr b="0">
              <a:solidFill>
                <a:srgbClr val="000000"/>
              </a:solidFill>
            </a:endParaRPr>
          </a:p>
          <a:p>
            <a:pPr>
              <a:defRPr b="1">
                <a:solidFill>
                  <a:srgbClr val="00728F"/>
                </a:solidFill>
              </a:defRPr>
            </a:pPr>
            <a:r>
              <a:t>D</a:t>
            </a:r>
            <a:r>
              <a:rPr b="0">
                <a:solidFill>
                  <a:srgbClr val="000000"/>
                </a:solidFill>
              </a:rPr>
              <a:t>ear</a:t>
            </a:r>
            <a:endParaRPr b="0">
              <a:solidFill>
                <a:srgbClr val="000000"/>
              </a:solidFill>
            </a:endParaRPr>
          </a:p>
          <a:p>
            <a:pPr>
              <a:defRPr b="1">
                <a:solidFill>
                  <a:srgbClr val="00728F"/>
                </a:solidFill>
              </a:defRPr>
            </a:pPr>
            <a:r>
              <a:t>A</a:t>
            </a:r>
            <a:r>
              <a:rPr b="0">
                <a:solidFill>
                  <a:srgbClr val="000000"/>
                </a:solidFill>
              </a:rPr>
              <a:t>unt </a:t>
            </a:r>
            <a:endParaRPr b="0">
              <a:solidFill>
                <a:srgbClr val="000000"/>
              </a:solidFill>
            </a:endParaRPr>
          </a:p>
          <a:p>
            <a:pPr>
              <a:defRPr b="1">
                <a:solidFill>
                  <a:srgbClr val="00728F"/>
                </a:solidFill>
              </a:defRPr>
            </a:pPr>
            <a:r>
              <a:t>S</a:t>
            </a:r>
            <a:r>
              <a:rPr b="0">
                <a:solidFill>
                  <a:srgbClr val="000000"/>
                </a:solidFill>
              </a:rPr>
              <a:t>ally</a:t>
            </a:r>
          </a:p>
        </p:txBody>
      </p:sp>
      <p:sp>
        <p:nvSpPr>
          <p:cNvPr id="117" name="TextBox 5"/>
          <p:cNvSpPr txBox="1"/>
          <p:nvPr/>
        </p:nvSpPr>
        <p:spPr>
          <a:xfrm>
            <a:off x="3269125" y="1515203"/>
            <a:ext cx="1878928" cy="1983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u="sng">
                <a:solidFill>
                  <a:srgbClr val="00728F"/>
                </a:solidFill>
              </a:defRPr>
            </a:pPr>
            <a:r>
              <a:t>Order of Operations:</a:t>
            </a:r>
          </a:p>
          <a:p>
            <a:pPr>
              <a:defRPr b="1">
                <a:solidFill>
                  <a:srgbClr val="00728F"/>
                </a:solidFill>
              </a:defRPr>
            </a:pPr>
            <a:r>
              <a:t>P</a:t>
            </a:r>
            <a:r>
              <a:rPr b="0">
                <a:solidFill>
                  <a:srgbClr val="000000"/>
                </a:solidFill>
              </a:rPr>
              <a:t>arentheses</a:t>
            </a:r>
            <a:endParaRPr b="0">
              <a:solidFill>
                <a:srgbClr val="000000"/>
              </a:solidFill>
            </a:endParaRPr>
          </a:p>
          <a:p>
            <a:pPr>
              <a:defRPr b="1">
                <a:solidFill>
                  <a:srgbClr val="00728F"/>
                </a:solidFill>
              </a:defRPr>
            </a:pPr>
            <a:r>
              <a:t>E</a:t>
            </a:r>
            <a:r>
              <a:rPr b="0">
                <a:solidFill>
                  <a:srgbClr val="000000"/>
                </a:solidFill>
              </a:rPr>
              <a:t>xponents</a:t>
            </a:r>
            <a:endParaRPr b="0">
              <a:solidFill>
                <a:srgbClr val="000000"/>
              </a:solidFill>
            </a:endParaRPr>
          </a:p>
          <a:p>
            <a:pPr>
              <a:defRPr b="1">
                <a:solidFill>
                  <a:srgbClr val="00728F"/>
                </a:solidFill>
              </a:defRPr>
            </a:pPr>
            <a:r>
              <a:t>M</a:t>
            </a:r>
            <a:r>
              <a:rPr b="0">
                <a:solidFill>
                  <a:srgbClr val="000000"/>
                </a:solidFill>
              </a:rPr>
              <a:t>ultiplication</a:t>
            </a:r>
            <a:endParaRPr b="0">
              <a:solidFill>
                <a:srgbClr val="000000"/>
              </a:solidFill>
            </a:endParaRPr>
          </a:p>
          <a:p>
            <a:pPr>
              <a:defRPr b="1">
                <a:solidFill>
                  <a:srgbClr val="00728F"/>
                </a:solidFill>
              </a:defRPr>
            </a:pPr>
            <a:r>
              <a:t>D</a:t>
            </a:r>
            <a:r>
              <a:rPr b="0">
                <a:solidFill>
                  <a:srgbClr val="000000"/>
                </a:solidFill>
              </a:rPr>
              <a:t>ivision</a:t>
            </a:r>
            <a:endParaRPr b="0">
              <a:solidFill>
                <a:srgbClr val="000000"/>
              </a:solidFill>
            </a:endParaRPr>
          </a:p>
          <a:p>
            <a:pPr>
              <a:defRPr b="1">
                <a:solidFill>
                  <a:srgbClr val="00728F"/>
                </a:solidFill>
              </a:defRPr>
            </a:pPr>
            <a:r>
              <a:t>A</a:t>
            </a:r>
            <a:r>
              <a:rPr b="0">
                <a:solidFill>
                  <a:srgbClr val="000000"/>
                </a:solidFill>
              </a:rPr>
              <a:t>ddition</a:t>
            </a:r>
            <a:endParaRPr b="0">
              <a:solidFill>
                <a:srgbClr val="000000"/>
              </a:solidFill>
            </a:endParaRPr>
          </a:p>
          <a:p>
            <a:pPr>
              <a:defRPr b="1">
                <a:solidFill>
                  <a:srgbClr val="00728F"/>
                </a:solidFill>
              </a:defRPr>
            </a:pPr>
            <a:r>
              <a:t>S</a:t>
            </a:r>
            <a:r>
              <a:rPr b="0">
                <a:solidFill>
                  <a:srgbClr val="000000"/>
                </a:solidFill>
              </a:rPr>
              <a:t>ubtraction</a:t>
            </a:r>
          </a:p>
        </p:txBody>
      </p:sp>
      <p:sp>
        <p:nvSpPr>
          <p:cNvPr id="118" name="Straight Arrow Connector 6"/>
          <p:cNvSpPr/>
          <p:nvPr/>
        </p:nvSpPr>
        <p:spPr>
          <a:xfrm>
            <a:off x="5198626" y="1879614"/>
            <a:ext cx="1604688" cy="1"/>
          </a:xfrm>
          <a:prstGeom prst="line">
            <a:avLst/>
          </a:prstGeom>
          <a:ln w="12700">
            <a:solidFill>
              <a:srgbClr val="61116A"/>
            </a:solidFill>
            <a:miter/>
            <a:tailEnd type="triangle"/>
          </a:ln>
        </p:spPr>
        <p:txBody>
          <a:bodyPr lIns="45719" rIns="45719"/>
          <a:lstStyle/>
          <a:p>
            <a:pPr/>
          </a:p>
        </p:txBody>
      </p:sp>
      <p:sp>
        <p:nvSpPr>
          <p:cNvPr id="119" name="Straight Arrow Connector 7"/>
          <p:cNvSpPr/>
          <p:nvPr/>
        </p:nvSpPr>
        <p:spPr>
          <a:xfrm>
            <a:off x="5198626" y="2205662"/>
            <a:ext cx="1616176" cy="1"/>
          </a:xfrm>
          <a:prstGeom prst="line">
            <a:avLst/>
          </a:prstGeom>
          <a:ln w="12700">
            <a:solidFill>
              <a:srgbClr val="61116A"/>
            </a:solidFill>
            <a:miter/>
            <a:tailEnd type="triangle"/>
          </a:ln>
        </p:spPr>
        <p:txBody>
          <a:bodyPr lIns="45719" rIns="45719"/>
          <a:lstStyle/>
          <a:p>
            <a:pPr/>
          </a:p>
        </p:txBody>
      </p:sp>
      <p:sp>
        <p:nvSpPr>
          <p:cNvPr id="120" name="Straight Arrow Connector 8"/>
          <p:cNvSpPr/>
          <p:nvPr/>
        </p:nvSpPr>
        <p:spPr>
          <a:xfrm>
            <a:off x="5198626" y="2477454"/>
            <a:ext cx="1616176" cy="1"/>
          </a:xfrm>
          <a:prstGeom prst="line">
            <a:avLst/>
          </a:prstGeom>
          <a:ln w="12700">
            <a:solidFill>
              <a:srgbClr val="61116A"/>
            </a:solidFill>
            <a:miter/>
            <a:tailEnd type="triangle"/>
          </a:ln>
        </p:spPr>
        <p:txBody>
          <a:bodyPr lIns="45719" rIns="45719"/>
          <a:lstStyle/>
          <a:p>
            <a:pPr/>
          </a:p>
        </p:txBody>
      </p:sp>
      <p:sp>
        <p:nvSpPr>
          <p:cNvPr id="121" name="Straight Arrow Connector 9"/>
          <p:cNvSpPr/>
          <p:nvPr/>
        </p:nvSpPr>
        <p:spPr>
          <a:xfrm>
            <a:off x="5198626" y="2787126"/>
            <a:ext cx="1616176" cy="1"/>
          </a:xfrm>
          <a:prstGeom prst="line">
            <a:avLst/>
          </a:prstGeom>
          <a:ln w="12700">
            <a:solidFill>
              <a:srgbClr val="61116A"/>
            </a:solidFill>
            <a:miter/>
            <a:tailEnd type="triangle"/>
          </a:ln>
        </p:spPr>
        <p:txBody>
          <a:bodyPr lIns="45719" rIns="45719"/>
          <a:lstStyle/>
          <a:p>
            <a:pPr/>
          </a:p>
        </p:txBody>
      </p:sp>
      <p:sp>
        <p:nvSpPr>
          <p:cNvPr id="122" name="Straight Arrow Connector 10"/>
          <p:cNvSpPr/>
          <p:nvPr/>
        </p:nvSpPr>
        <p:spPr>
          <a:xfrm>
            <a:off x="5187138" y="3071067"/>
            <a:ext cx="1616176" cy="1"/>
          </a:xfrm>
          <a:prstGeom prst="line">
            <a:avLst/>
          </a:prstGeom>
          <a:ln w="12700">
            <a:solidFill>
              <a:srgbClr val="61116A"/>
            </a:solidFill>
            <a:miter/>
            <a:tailEnd type="triangle"/>
          </a:ln>
        </p:spPr>
        <p:txBody>
          <a:bodyPr lIns="45719" rIns="45719"/>
          <a:lstStyle/>
          <a:p>
            <a:pPr/>
          </a:p>
        </p:txBody>
      </p:sp>
      <p:sp>
        <p:nvSpPr>
          <p:cNvPr id="123" name="Straight Arrow Connector 11"/>
          <p:cNvSpPr/>
          <p:nvPr/>
        </p:nvSpPr>
        <p:spPr>
          <a:xfrm>
            <a:off x="5198626" y="3426018"/>
            <a:ext cx="1616176" cy="1"/>
          </a:xfrm>
          <a:prstGeom prst="line">
            <a:avLst/>
          </a:prstGeom>
          <a:ln w="12700">
            <a:solidFill>
              <a:srgbClr val="61116A"/>
            </a:solidFill>
            <a:miter/>
            <a:tailEnd type="triangle"/>
          </a:ln>
        </p:spPr>
        <p:txBody>
          <a:bodyPr lIns="45719" rIns="45719"/>
          <a:lstStyle/>
          <a:p>
            <a:pPr/>
          </a:p>
        </p:txBody>
      </p:sp>
      <p:sp>
        <p:nvSpPr>
          <p:cNvPr id="124" name="TextBox 12"/>
          <p:cNvSpPr txBox="1"/>
          <p:nvPr/>
        </p:nvSpPr>
        <p:spPr>
          <a:xfrm>
            <a:off x="3269574" y="3750405"/>
            <a:ext cx="1286581" cy="2542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u="sng">
                <a:solidFill>
                  <a:srgbClr val="00728F"/>
                </a:solidFill>
              </a:defRPr>
            </a:pPr>
            <a:r>
              <a:t>List of Planets:</a:t>
            </a:r>
          </a:p>
          <a:p>
            <a:pPr>
              <a:defRPr b="1">
                <a:solidFill>
                  <a:srgbClr val="00728F"/>
                </a:solidFill>
              </a:defRPr>
            </a:pPr>
            <a:r>
              <a:t>M</a:t>
            </a:r>
            <a:r>
              <a:rPr b="0">
                <a:solidFill>
                  <a:srgbClr val="000000"/>
                </a:solidFill>
              </a:rPr>
              <a:t>ercury</a:t>
            </a:r>
            <a:endParaRPr b="0">
              <a:solidFill>
                <a:srgbClr val="000000"/>
              </a:solidFill>
            </a:endParaRPr>
          </a:p>
          <a:p>
            <a:pPr>
              <a:defRPr b="1">
                <a:solidFill>
                  <a:srgbClr val="00728F"/>
                </a:solidFill>
              </a:defRPr>
            </a:pPr>
            <a:r>
              <a:t>V</a:t>
            </a:r>
            <a:r>
              <a:rPr b="0">
                <a:solidFill>
                  <a:srgbClr val="000000"/>
                </a:solidFill>
              </a:rPr>
              <a:t>enus</a:t>
            </a:r>
            <a:endParaRPr b="0">
              <a:solidFill>
                <a:srgbClr val="000000"/>
              </a:solidFill>
            </a:endParaRPr>
          </a:p>
          <a:p>
            <a:pPr>
              <a:defRPr b="1">
                <a:solidFill>
                  <a:srgbClr val="00728F"/>
                </a:solidFill>
              </a:defRPr>
            </a:pPr>
            <a:r>
              <a:t>E</a:t>
            </a:r>
            <a:r>
              <a:rPr b="0">
                <a:solidFill>
                  <a:srgbClr val="000000"/>
                </a:solidFill>
              </a:rPr>
              <a:t>arth</a:t>
            </a:r>
            <a:endParaRPr b="0">
              <a:solidFill>
                <a:srgbClr val="000000"/>
              </a:solidFill>
            </a:endParaRPr>
          </a:p>
          <a:p>
            <a:pPr>
              <a:defRPr b="1">
                <a:solidFill>
                  <a:srgbClr val="00728F"/>
                </a:solidFill>
              </a:defRPr>
            </a:pPr>
            <a:r>
              <a:t>M</a:t>
            </a:r>
            <a:r>
              <a:rPr b="0">
                <a:solidFill>
                  <a:srgbClr val="000000"/>
                </a:solidFill>
              </a:rPr>
              <a:t>ars</a:t>
            </a:r>
            <a:endParaRPr b="0">
              <a:solidFill>
                <a:srgbClr val="000000"/>
              </a:solidFill>
            </a:endParaRPr>
          </a:p>
          <a:p>
            <a:pPr>
              <a:defRPr b="1">
                <a:solidFill>
                  <a:srgbClr val="00728F"/>
                </a:solidFill>
              </a:defRPr>
            </a:pPr>
            <a:r>
              <a:t>J</a:t>
            </a:r>
            <a:r>
              <a:rPr b="0">
                <a:solidFill>
                  <a:srgbClr val="000000"/>
                </a:solidFill>
              </a:rPr>
              <a:t>upiter</a:t>
            </a:r>
            <a:endParaRPr b="0">
              <a:solidFill>
                <a:srgbClr val="000000"/>
              </a:solidFill>
            </a:endParaRPr>
          </a:p>
          <a:p>
            <a:pPr>
              <a:defRPr b="1">
                <a:solidFill>
                  <a:srgbClr val="00728F"/>
                </a:solidFill>
              </a:defRPr>
            </a:pPr>
            <a:r>
              <a:t>S</a:t>
            </a:r>
            <a:r>
              <a:rPr b="0">
                <a:solidFill>
                  <a:srgbClr val="000000"/>
                </a:solidFill>
              </a:rPr>
              <a:t>aturn</a:t>
            </a:r>
            <a:endParaRPr b="0">
              <a:solidFill>
                <a:srgbClr val="000000"/>
              </a:solidFill>
            </a:endParaRPr>
          </a:p>
          <a:p>
            <a:pPr>
              <a:defRPr b="1">
                <a:solidFill>
                  <a:srgbClr val="00728F"/>
                </a:solidFill>
              </a:defRPr>
            </a:pPr>
            <a:r>
              <a:t>U</a:t>
            </a:r>
            <a:r>
              <a:rPr b="0">
                <a:solidFill>
                  <a:srgbClr val="000000"/>
                </a:solidFill>
              </a:rPr>
              <a:t>ranus</a:t>
            </a:r>
            <a:endParaRPr b="0">
              <a:solidFill>
                <a:srgbClr val="000000"/>
              </a:solidFill>
            </a:endParaRPr>
          </a:p>
          <a:p>
            <a:pPr>
              <a:defRPr b="1">
                <a:solidFill>
                  <a:srgbClr val="00728F"/>
                </a:solidFill>
              </a:defRPr>
            </a:pPr>
            <a:r>
              <a:t>N</a:t>
            </a:r>
            <a:r>
              <a:rPr b="0">
                <a:solidFill>
                  <a:srgbClr val="000000"/>
                </a:solidFill>
              </a:rPr>
              <a:t>eptune</a:t>
            </a:r>
          </a:p>
        </p:txBody>
      </p:sp>
      <p:sp>
        <p:nvSpPr>
          <p:cNvPr id="125" name="TextBox 13"/>
          <p:cNvSpPr txBox="1"/>
          <p:nvPr/>
        </p:nvSpPr>
        <p:spPr>
          <a:xfrm>
            <a:off x="6991452" y="3726850"/>
            <a:ext cx="1266092" cy="2542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u="sng">
                <a:solidFill>
                  <a:srgbClr val="00728F"/>
                </a:solidFill>
              </a:defRPr>
            </a:pPr>
            <a:r>
              <a:t>Crazy Phrase:</a:t>
            </a:r>
          </a:p>
          <a:p>
            <a:pPr>
              <a:defRPr b="1">
                <a:solidFill>
                  <a:srgbClr val="00728F"/>
                </a:solidFill>
              </a:defRPr>
            </a:pPr>
            <a:r>
              <a:t>M</a:t>
            </a:r>
            <a:r>
              <a:rPr b="0">
                <a:solidFill>
                  <a:srgbClr val="000000"/>
                </a:solidFill>
              </a:rPr>
              <a:t>y</a:t>
            </a:r>
            <a:endParaRPr b="0">
              <a:solidFill>
                <a:srgbClr val="000000"/>
              </a:solidFill>
            </a:endParaRPr>
          </a:p>
          <a:p>
            <a:pPr>
              <a:defRPr b="1">
                <a:solidFill>
                  <a:srgbClr val="00728F"/>
                </a:solidFill>
              </a:defRPr>
            </a:pPr>
            <a:r>
              <a:t>V</a:t>
            </a:r>
            <a:r>
              <a:rPr b="0">
                <a:solidFill>
                  <a:srgbClr val="000000"/>
                </a:solidFill>
              </a:rPr>
              <a:t>ery</a:t>
            </a:r>
            <a:endParaRPr b="0">
              <a:solidFill>
                <a:srgbClr val="000000"/>
              </a:solidFill>
            </a:endParaRPr>
          </a:p>
          <a:p>
            <a:pPr>
              <a:defRPr b="1">
                <a:solidFill>
                  <a:srgbClr val="00728F"/>
                </a:solidFill>
              </a:defRPr>
            </a:pPr>
            <a:r>
              <a:t>E</a:t>
            </a:r>
            <a:r>
              <a:rPr b="0">
                <a:solidFill>
                  <a:srgbClr val="000000"/>
                </a:solidFill>
              </a:rPr>
              <a:t>ducated</a:t>
            </a:r>
            <a:endParaRPr b="0">
              <a:solidFill>
                <a:srgbClr val="000000"/>
              </a:solidFill>
            </a:endParaRPr>
          </a:p>
          <a:p>
            <a:pPr>
              <a:defRPr b="1">
                <a:solidFill>
                  <a:srgbClr val="00728F"/>
                </a:solidFill>
              </a:defRPr>
            </a:pPr>
            <a:r>
              <a:t>M</a:t>
            </a:r>
            <a:r>
              <a:rPr b="0">
                <a:solidFill>
                  <a:srgbClr val="000000"/>
                </a:solidFill>
              </a:rPr>
              <a:t>other</a:t>
            </a:r>
          </a:p>
          <a:p>
            <a:pPr>
              <a:defRPr b="1">
                <a:solidFill>
                  <a:srgbClr val="00728F"/>
                </a:solidFill>
              </a:defRPr>
            </a:pPr>
            <a:r>
              <a:t>J</a:t>
            </a:r>
            <a:r>
              <a:rPr b="0">
                <a:solidFill>
                  <a:srgbClr val="000000"/>
                </a:solidFill>
              </a:rPr>
              <a:t>ust</a:t>
            </a:r>
            <a:endParaRPr b="0">
              <a:solidFill>
                <a:srgbClr val="000000"/>
              </a:solidFill>
            </a:endParaRPr>
          </a:p>
          <a:p>
            <a:pPr>
              <a:defRPr b="1">
                <a:solidFill>
                  <a:srgbClr val="00728F"/>
                </a:solidFill>
              </a:defRPr>
            </a:pPr>
            <a:r>
              <a:t>S</a:t>
            </a:r>
            <a:r>
              <a:rPr b="0">
                <a:solidFill>
                  <a:srgbClr val="000000"/>
                </a:solidFill>
              </a:rPr>
              <a:t>erved</a:t>
            </a:r>
            <a:endParaRPr b="0">
              <a:solidFill>
                <a:srgbClr val="000000"/>
              </a:solidFill>
            </a:endParaRPr>
          </a:p>
          <a:p>
            <a:pPr>
              <a:defRPr b="1">
                <a:solidFill>
                  <a:srgbClr val="00728F"/>
                </a:solidFill>
              </a:defRPr>
            </a:pPr>
            <a:r>
              <a:t>U</a:t>
            </a:r>
            <a:r>
              <a:rPr b="0">
                <a:solidFill>
                  <a:srgbClr val="000000"/>
                </a:solidFill>
              </a:rPr>
              <a:t>s</a:t>
            </a:r>
            <a:endParaRPr b="0">
              <a:solidFill>
                <a:srgbClr val="000000"/>
              </a:solidFill>
            </a:endParaRPr>
          </a:p>
          <a:p>
            <a:pPr>
              <a:defRPr b="1">
                <a:solidFill>
                  <a:srgbClr val="00728F"/>
                </a:solidFill>
              </a:defRPr>
            </a:pPr>
            <a:r>
              <a:t>N</a:t>
            </a:r>
            <a:r>
              <a:rPr b="0">
                <a:solidFill>
                  <a:srgbClr val="000000"/>
                </a:solidFill>
              </a:rPr>
              <a:t>oodles</a:t>
            </a:r>
          </a:p>
        </p:txBody>
      </p:sp>
      <p:sp>
        <p:nvSpPr>
          <p:cNvPr id="126" name="Straight Arrow Connector 14"/>
          <p:cNvSpPr/>
          <p:nvPr/>
        </p:nvSpPr>
        <p:spPr>
          <a:xfrm>
            <a:off x="4421406" y="4117621"/>
            <a:ext cx="2381908" cy="1"/>
          </a:xfrm>
          <a:prstGeom prst="line">
            <a:avLst/>
          </a:prstGeom>
          <a:ln w="12700">
            <a:solidFill>
              <a:srgbClr val="61116A"/>
            </a:solidFill>
            <a:miter/>
            <a:tailEnd type="triangle"/>
          </a:ln>
        </p:spPr>
        <p:txBody>
          <a:bodyPr lIns="45719" rIns="45719"/>
          <a:lstStyle/>
          <a:p>
            <a:pPr/>
          </a:p>
        </p:txBody>
      </p:sp>
      <p:sp>
        <p:nvSpPr>
          <p:cNvPr id="127" name="Straight Arrow Connector 15"/>
          <p:cNvSpPr/>
          <p:nvPr/>
        </p:nvSpPr>
        <p:spPr>
          <a:xfrm>
            <a:off x="4394520" y="4448502"/>
            <a:ext cx="2381908" cy="1"/>
          </a:xfrm>
          <a:prstGeom prst="line">
            <a:avLst/>
          </a:prstGeom>
          <a:ln w="12700">
            <a:solidFill>
              <a:srgbClr val="61116A"/>
            </a:solidFill>
            <a:miter/>
            <a:tailEnd type="triangle"/>
          </a:ln>
        </p:spPr>
        <p:txBody>
          <a:bodyPr lIns="45719" rIns="45719"/>
          <a:lstStyle/>
          <a:p>
            <a:pPr/>
          </a:p>
        </p:txBody>
      </p:sp>
      <p:sp>
        <p:nvSpPr>
          <p:cNvPr id="128" name="Straight Arrow Connector 16"/>
          <p:cNvSpPr/>
          <p:nvPr/>
        </p:nvSpPr>
        <p:spPr>
          <a:xfrm>
            <a:off x="4394520" y="4735159"/>
            <a:ext cx="2381908" cy="1"/>
          </a:xfrm>
          <a:prstGeom prst="line">
            <a:avLst/>
          </a:prstGeom>
          <a:ln w="12700">
            <a:solidFill>
              <a:srgbClr val="61116A"/>
            </a:solidFill>
            <a:miter/>
            <a:tailEnd type="triangle"/>
          </a:ln>
        </p:spPr>
        <p:txBody>
          <a:bodyPr lIns="45719" rIns="45719"/>
          <a:lstStyle/>
          <a:p>
            <a:pPr/>
          </a:p>
        </p:txBody>
      </p:sp>
      <p:sp>
        <p:nvSpPr>
          <p:cNvPr id="129" name="Straight Arrow Connector 17"/>
          <p:cNvSpPr/>
          <p:nvPr/>
        </p:nvSpPr>
        <p:spPr>
          <a:xfrm>
            <a:off x="4359242" y="4988735"/>
            <a:ext cx="2381908" cy="1"/>
          </a:xfrm>
          <a:prstGeom prst="line">
            <a:avLst/>
          </a:prstGeom>
          <a:ln w="12700">
            <a:solidFill>
              <a:srgbClr val="61116A"/>
            </a:solidFill>
            <a:miter/>
            <a:tailEnd type="triangle"/>
          </a:ln>
        </p:spPr>
        <p:txBody>
          <a:bodyPr lIns="45719" rIns="45719"/>
          <a:lstStyle/>
          <a:p>
            <a:pPr/>
          </a:p>
        </p:txBody>
      </p:sp>
      <p:sp>
        <p:nvSpPr>
          <p:cNvPr id="130" name="Straight Arrow Connector 18"/>
          <p:cNvSpPr/>
          <p:nvPr/>
        </p:nvSpPr>
        <p:spPr>
          <a:xfrm>
            <a:off x="4359242" y="5236755"/>
            <a:ext cx="2381908" cy="1"/>
          </a:xfrm>
          <a:prstGeom prst="line">
            <a:avLst/>
          </a:prstGeom>
          <a:ln w="12700">
            <a:solidFill>
              <a:srgbClr val="61116A"/>
            </a:solidFill>
            <a:miter/>
            <a:tailEnd type="triangle"/>
          </a:ln>
        </p:spPr>
        <p:txBody>
          <a:bodyPr lIns="45719" rIns="45719"/>
          <a:lstStyle/>
          <a:p>
            <a:pPr/>
          </a:p>
        </p:txBody>
      </p:sp>
      <p:sp>
        <p:nvSpPr>
          <p:cNvPr id="131" name="Straight Arrow Connector 19"/>
          <p:cNvSpPr/>
          <p:nvPr/>
        </p:nvSpPr>
        <p:spPr>
          <a:xfrm>
            <a:off x="4359242" y="5533082"/>
            <a:ext cx="2381908" cy="1"/>
          </a:xfrm>
          <a:prstGeom prst="line">
            <a:avLst/>
          </a:prstGeom>
          <a:ln w="12700">
            <a:solidFill>
              <a:srgbClr val="61116A"/>
            </a:solidFill>
            <a:miter/>
            <a:tailEnd type="triangle"/>
          </a:ln>
        </p:spPr>
        <p:txBody>
          <a:bodyPr lIns="45719" rIns="45719"/>
          <a:lstStyle/>
          <a:p>
            <a:pPr/>
          </a:p>
        </p:txBody>
      </p:sp>
      <p:sp>
        <p:nvSpPr>
          <p:cNvPr id="132" name="Straight Arrow Connector 20"/>
          <p:cNvSpPr/>
          <p:nvPr/>
        </p:nvSpPr>
        <p:spPr>
          <a:xfrm>
            <a:off x="4421404" y="5788716"/>
            <a:ext cx="2381908" cy="1"/>
          </a:xfrm>
          <a:prstGeom prst="line">
            <a:avLst/>
          </a:prstGeom>
          <a:ln w="12700">
            <a:solidFill>
              <a:srgbClr val="61116A"/>
            </a:solidFill>
            <a:miter/>
            <a:tailEnd type="triangle"/>
          </a:ln>
        </p:spPr>
        <p:txBody>
          <a:bodyPr lIns="45719" rIns="45719"/>
          <a:lstStyle/>
          <a:p>
            <a:pPr/>
          </a:p>
        </p:txBody>
      </p:sp>
      <p:sp>
        <p:nvSpPr>
          <p:cNvPr id="133" name="Straight Arrow Connector 21"/>
          <p:cNvSpPr/>
          <p:nvPr/>
        </p:nvSpPr>
        <p:spPr>
          <a:xfrm>
            <a:off x="4445108" y="6067113"/>
            <a:ext cx="2381908" cy="1"/>
          </a:xfrm>
          <a:prstGeom prst="line">
            <a:avLst/>
          </a:prstGeom>
          <a:ln w="12700">
            <a:solidFill>
              <a:srgbClr val="61116A"/>
            </a:solidFill>
            <a:miter/>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17"/>
                                        </p:tgtEl>
                                        <p:attrNameLst>
                                          <p:attrName>style.visibility</p:attrName>
                                        </p:attrNameLst>
                                      </p:cBhvr>
                                      <p:to>
                                        <p:strVal val="visible"/>
                                      </p:to>
                                    </p:set>
                                    <p:anim calcmode="lin" valueType="num">
                                      <p:cBhvr>
                                        <p:cTn id="7" dur="500" fill="hold"/>
                                        <p:tgtEl>
                                          <p:spTgt spid="117"/>
                                        </p:tgtEl>
                                        <p:attrNameLst>
                                          <p:attrName>ppt_x</p:attrName>
                                        </p:attrNameLst>
                                      </p:cBhvr>
                                      <p:tavLst>
                                        <p:tav tm="0">
                                          <p:val>
                                            <p:strVal val="0-#ppt_w/2"/>
                                          </p:val>
                                        </p:tav>
                                        <p:tav tm="100000">
                                          <p:val>
                                            <p:strVal val="#ppt_x"/>
                                          </p:val>
                                        </p:tav>
                                      </p:tavLst>
                                    </p:anim>
                                    <p:anim calcmode="lin" valueType="num">
                                      <p:cBhvr>
                                        <p:cTn id="8"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16"/>
                                        </p:tgtEl>
                                        <p:attrNameLst>
                                          <p:attrName>style.visibility</p:attrName>
                                        </p:attrNameLst>
                                      </p:cBhvr>
                                      <p:to>
                                        <p:strVal val="visible"/>
                                      </p:to>
                                    </p:set>
                                    <p:anim calcmode="lin" valueType="num">
                                      <p:cBhvr>
                                        <p:cTn id="13" dur="500" fill="hold"/>
                                        <p:tgtEl>
                                          <p:spTgt spid="116"/>
                                        </p:tgtEl>
                                        <p:attrNameLst>
                                          <p:attrName>ppt_x</p:attrName>
                                        </p:attrNameLst>
                                      </p:cBhvr>
                                      <p:tavLst>
                                        <p:tav tm="0">
                                          <p:val>
                                            <p:strVal val="0-#ppt_w/2"/>
                                          </p:val>
                                        </p:tav>
                                        <p:tav tm="100000">
                                          <p:val>
                                            <p:strVal val="#ppt_x"/>
                                          </p:val>
                                        </p:tav>
                                      </p:tavLst>
                                    </p:anim>
                                    <p:anim calcmode="lin" valueType="num">
                                      <p:cBhvr>
                                        <p:cTn id="1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24"/>
                                        </p:tgtEl>
                                        <p:attrNameLst>
                                          <p:attrName>style.visibility</p:attrName>
                                        </p:attrNameLst>
                                      </p:cBhvr>
                                      <p:to>
                                        <p:strVal val="visible"/>
                                      </p:to>
                                    </p:set>
                                    <p:anim calcmode="lin" valueType="num">
                                      <p:cBhvr>
                                        <p:cTn id="19" dur="500" fill="hold"/>
                                        <p:tgtEl>
                                          <p:spTgt spid="124"/>
                                        </p:tgtEl>
                                        <p:attrNameLst>
                                          <p:attrName>ppt_x</p:attrName>
                                        </p:attrNameLst>
                                      </p:cBhvr>
                                      <p:tavLst>
                                        <p:tav tm="0">
                                          <p:val>
                                            <p:strVal val="0-#ppt_w/2"/>
                                          </p:val>
                                        </p:tav>
                                        <p:tav tm="100000">
                                          <p:val>
                                            <p:strVal val="#ppt_x"/>
                                          </p:val>
                                        </p:tav>
                                      </p:tavLst>
                                    </p:anim>
                                    <p:anim calcmode="lin" valueType="num">
                                      <p:cBhvr>
                                        <p:cTn id="20"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125"/>
                                        </p:tgtEl>
                                        <p:attrNameLst>
                                          <p:attrName>style.visibility</p:attrName>
                                        </p:attrNameLst>
                                      </p:cBhvr>
                                      <p:to>
                                        <p:strVal val="visible"/>
                                      </p:to>
                                    </p:set>
                                    <p:anim calcmode="lin" valueType="num">
                                      <p:cBhvr>
                                        <p:cTn id="25" dur="500" fill="hold"/>
                                        <p:tgtEl>
                                          <p:spTgt spid="125"/>
                                        </p:tgtEl>
                                        <p:attrNameLst>
                                          <p:attrName>ppt_x</p:attrName>
                                        </p:attrNameLst>
                                      </p:cBhvr>
                                      <p:tavLst>
                                        <p:tav tm="0">
                                          <p:val>
                                            <p:strVal val="0-#ppt_w/2"/>
                                          </p:val>
                                        </p:tav>
                                        <p:tav tm="100000">
                                          <p:val>
                                            <p:strVal val="#ppt_x"/>
                                          </p:val>
                                        </p:tav>
                                      </p:tavLst>
                                    </p:anim>
                                    <p:anim calcmode="lin" valueType="num">
                                      <p:cBhvr>
                                        <p:cTn id="26"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 grpId="1"/>
      <p:bldP build="whole" bldLvl="1" animBg="1" rev="0" advAuto="0" spid="116" grpId="2"/>
      <p:bldP build="whole" bldLvl="1" animBg="1" rev="0" advAuto="0" spid="125" grpId="4"/>
      <p:bldP build="whole" bldLvl="1" animBg="1" rev="0" advAuto="0" spid="124"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582844" y="407580"/>
            <a:ext cx="10515601" cy="1070811"/>
          </a:xfrm>
          <a:prstGeom prst="rect">
            <a:avLst/>
          </a:prstGeom>
        </p:spPr>
        <p:txBody>
          <a:bodyPr/>
          <a:lstStyle/>
          <a:p>
            <a:pPr/>
          </a:p>
        </p:txBody>
      </p:sp>
      <p:sp>
        <p:nvSpPr>
          <p:cNvPr id="138" name="Content Placeholder 3"/>
          <p:cNvSpPr txBox="1"/>
          <p:nvPr>
            <p:ph type="body" sz="quarter" idx="1"/>
          </p:nvPr>
        </p:nvSpPr>
        <p:spPr>
          <a:xfrm>
            <a:off x="582844" y="6394848"/>
            <a:ext cx="5691189" cy="185839"/>
          </a:xfrm>
          <a:prstGeom prst="rect">
            <a:avLst/>
          </a:prstGeom>
        </p:spPr>
        <p:txBody>
          <a:bodyPr/>
          <a:lstStyle/>
          <a:p>
            <a:pPr defTabSz="438911">
              <a:spcBef>
                <a:spcPts val="400"/>
              </a:spcBef>
              <a:defRPr b="0" sz="672">
                <a:solidFill>
                  <a:srgbClr val="00728F"/>
                </a:solidFill>
              </a:defRPr>
            </a:pPr>
          </a:p>
        </p:txBody>
      </p:sp>
      <p:sp>
        <p:nvSpPr>
          <p:cNvPr id="139" name="TextBox 4"/>
          <p:cNvSpPr txBox="1"/>
          <p:nvPr/>
        </p:nvSpPr>
        <p:spPr>
          <a:xfrm>
            <a:off x="5088753" y="1716525"/>
            <a:ext cx="150378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600">
                <a:solidFill>
                  <a:srgbClr val="61116A"/>
                </a:solidFill>
              </a:defRPr>
            </a:lvl1pPr>
          </a:lstStyle>
          <a:p>
            <a:pPr/>
            <a:r>
              <a:t>Try it out!</a:t>
            </a:r>
          </a:p>
        </p:txBody>
      </p:sp>
      <p:pic>
        <p:nvPicPr>
          <p:cNvPr id="140" name="Content Placeholder 13" descr="Content Placeholder 13"/>
          <p:cNvPicPr>
            <a:picLocks noChangeAspect="1"/>
          </p:cNvPicPr>
          <p:nvPr/>
        </p:nvPicPr>
        <p:blipFill>
          <a:blip r:embed="rId3">
            <a:extLst/>
          </a:blip>
          <a:stretch>
            <a:fillRect/>
          </a:stretch>
        </p:blipFill>
        <p:spPr>
          <a:xfrm>
            <a:off x="3114581" y="2208968"/>
            <a:ext cx="5452127" cy="388978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582844" y="407580"/>
            <a:ext cx="10515601" cy="1070811"/>
          </a:xfrm>
          <a:prstGeom prst="rect">
            <a:avLst/>
          </a:prstGeom>
        </p:spPr>
        <p:txBody>
          <a:bodyPr/>
          <a:lstStyle/>
          <a:p>
            <a:pPr/>
          </a:p>
        </p:txBody>
      </p:sp>
      <p:sp>
        <p:nvSpPr>
          <p:cNvPr id="145" name="Content Placeholder 3"/>
          <p:cNvSpPr txBox="1"/>
          <p:nvPr>
            <p:ph type="body" sz="quarter" idx="1"/>
          </p:nvPr>
        </p:nvSpPr>
        <p:spPr>
          <a:xfrm>
            <a:off x="582844" y="6394848"/>
            <a:ext cx="5691189" cy="185839"/>
          </a:xfrm>
          <a:prstGeom prst="rect">
            <a:avLst/>
          </a:prstGeom>
        </p:spPr>
        <p:txBody>
          <a:bodyPr/>
          <a:lstStyle/>
          <a:p>
            <a:pPr defTabSz="438911">
              <a:spcBef>
                <a:spcPts val="400"/>
              </a:spcBef>
              <a:defRPr b="0" sz="672">
                <a:solidFill>
                  <a:srgbClr val="00728F"/>
                </a:solidFill>
              </a:defRPr>
            </a:pPr>
          </a:p>
        </p:txBody>
      </p:sp>
      <p:sp>
        <p:nvSpPr>
          <p:cNvPr id="146" name="TextBox 4"/>
          <p:cNvSpPr txBox="1"/>
          <p:nvPr/>
        </p:nvSpPr>
        <p:spPr>
          <a:xfrm>
            <a:off x="5088753" y="1583184"/>
            <a:ext cx="150378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600">
                <a:solidFill>
                  <a:srgbClr val="61116A"/>
                </a:solidFill>
              </a:defRPr>
            </a:lvl1pPr>
          </a:lstStyle>
          <a:p>
            <a:pPr/>
            <a:r>
              <a:t>Try it out!</a:t>
            </a:r>
          </a:p>
        </p:txBody>
      </p:sp>
      <p:pic>
        <p:nvPicPr>
          <p:cNvPr id="147" name="Content Placeholder 9" descr="Content Placeholder 9"/>
          <p:cNvPicPr>
            <a:picLocks noChangeAspect="1"/>
          </p:cNvPicPr>
          <p:nvPr/>
        </p:nvPicPr>
        <p:blipFill>
          <a:blip r:embed="rId3">
            <a:extLst/>
          </a:blip>
          <a:srcRect l="0" t="20616" r="0" b="0"/>
          <a:stretch>
            <a:fillRect/>
          </a:stretch>
        </p:blipFill>
        <p:spPr>
          <a:xfrm>
            <a:off x="3055790" y="1829405"/>
            <a:ext cx="5569708" cy="421442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Picture 39" descr="Picture 39"/>
          <p:cNvPicPr>
            <a:picLocks noChangeAspect="1"/>
          </p:cNvPicPr>
          <p:nvPr/>
        </p:nvPicPr>
        <p:blipFill>
          <a:blip r:embed="rId3">
            <a:extLst/>
          </a:blip>
          <a:stretch>
            <a:fillRect/>
          </a:stretch>
        </p:blipFill>
        <p:spPr>
          <a:xfrm rot="16915400">
            <a:off x="7626576" y="3970277"/>
            <a:ext cx="468548" cy="566863"/>
          </a:xfrm>
          <a:prstGeom prst="rect">
            <a:avLst/>
          </a:prstGeom>
          <a:ln w="12700">
            <a:miter lim="400000"/>
          </a:ln>
        </p:spPr>
      </p:pic>
      <p:sp>
        <p:nvSpPr>
          <p:cNvPr id="152" name="Content Placeholder 2"/>
          <p:cNvSpPr txBox="1"/>
          <p:nvPr/>
        </p:nvSpPr>
        <p:spPr>
          <a:xfrm>
            <a:off x="926057" y="2985041"/>
            <a:ext cx="10166989" cy="292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ctr" defTabSz="914400">
              <a:lnSpc>
                <a:spcPct val="90000"/>
              </a:lnSpc>
              <a:spcBef>
                <a:spcPts val="1000"/>
              </a:spcBef>
              <a:defRPr sz="2600" u="sng"/>
            </a:pPr>
            <a:r>
              <a:t>The Equation for Photosynthesis</a:t>
            </a:r>
            <a:endParaRPr sz="2800"/>
          </a:p>
          <a:p>
            <a:pPr marL="228600" indent="-228600" algn="ctr" defTabSz="914400">
              <a:lnSpc>
                <a:spcPct val="90000"/>
              </a:lnSpc>
              <a:spcBef>
                <a:spcPts val="1000"/>
              </a:spcBef>
              <a:defRPr sz="2600"/>
            </a:pPr>
            <a:r>
              <a:t>Water+Carbon Dioxide+Sunlight</a:t>
            </a:r>
            <a:r>
              <a:rPr>
                <a:latin typeface="Wingdings"/>
                <a:ea typeface="Wingdings"/>
                <a:cs typeface="Wingdings"/>
                <a:sym typeface="Wingdings"/>
              </a:rPr>
              <a:t></a:t>
            </a:r>
            <a:r>
              <a:t>Oxygen+Sugar</a:t>
            </a:r>
          </a:p>
          <a:p>
            <a:pPr marL="228600" indent="-228600" algn="ctr" defTabSz="914400">
              <a:lnSpc>
                <a:spcPct val="90000"/>
              </a:lnSpc>
              <a:spcBef>
                <a:spcPts val="1000"/>
              </a:spcBef>
              <a:defRPr sz="2600"/>
            </a:pPr>
          </a:p>
          <a:p>
            <a:pPr marL="228600" indent="-228600" algn="ctr" defTabSz="914400">
              <a:lnSpc>
                <a:spcPct val="90000"/>
              </a:lnSpc>
              <a:spcBef>
                <a:spcPts val="1000"/>
              </a:spcBef>
              <a:defRPr sz="2600"/>
            </a:pPr>
          </a:p>
          <a:p>
            <a:pPr marL="228600" indent="-228600" algn="ctr" defTabSz="914400">
              <a:lnSpc>
                <a:spcPct val="90000"/>
              </a:lnSpc>
              <a:spcBef>
                <a:spcPts val="1000"/>
              </a:spcBef>
              <a:defRPr sz="2600"/>
            </a:pPr>
          </a:p>
          <a:p>
            <a:pPr marL="228600" indent="-228600" algn="ctr" defTabSz="914400">
              <a:lnSpc>
                <a:spcPct val="90000"/>
              </a:lnSpc>
              <a:spcBef>
                <a:spcPts val="1000"/>
              </a:spcBef>
              <a:defRPr i="1" sz="2400"/>
            </a:pPr>
            <a:r>
              <a:t>“When he put carbonated water in the sun, the air smelled sweet.”</a:t>
            </a:r>
          </a:p>
        </p:txBody>
      </p:sp>
      <p:pic>
        <p:nvPicPr>
          <p:cNvPr id="153" name="Picture 37" descr="Picture 37"/>
          <p:cNvPicPr>
            <a:picLocks noChangeAspect="1"/>
          </p:cNvPicPr>
          <p:nvPr/>
        </p:nvPicPr>
        <p:blipFill>
          <a:blip r:embed="rId4">
            <a:extLst/>
          </a:blip>
          <a:stretch>
            <a:fillRect/>
          </a:stretch>
        </p:blipFill>
        <p:spPr>
          <a:xfrm rot="12450573">
            <a:off x="7094480" y="4853413"/>
            <a:ext cx="536802" cy="649439"/>
          </a:xfrm>
          <a:prstGeom prst="rect">
            <a:avLst/>
          </a:prstGeom>
          <a:ln w="12700">
            <a:miter lim="400000"/>
          </a:ln>
        </p:spPr>
      </p:pic>
      <p:sp>
        <p:nvSpPr>
          <p:cNvPr id="154" name="Title 1"/>
          <p:cNvSpPr txBox="1"/>
          <p:nvPr>
            <p:ph type="title"/>
          </p:nvPr>
        </p:nvSpPr>
        <p:spPr>
          <a:xfrm>
            <a:off x="582844" y="407580"/>
            <a:ext cx="10515601" cy="1070811"/>
          </a:xfrm>
          <a:prstGeom prst="rect">
            <a:avLst/>
          </a:prstGeom>
        </p:spPr>
        <p:txBody>
          <a:bodyPr/>
          <a:lstStyle/>
          <a:p>
            <a:pPr/>
          </a:p>
        </p:txBody>
      </p:sp>
      <p:sp>
        <p:nvSpPr>
          <p:cNvPr id="155" name="TextBox 9"/>
          <p:cNvSpPr txBox="1"/>
          <p:nvPr/>
        </p:nvSpPr>
        <p:spPr>
          <a:xfrm>
            <a:off x="1263874" y="1618369"/>
            <a:ext cx="9829173"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lvl1pPr>
          </a:lstStyle>
          <a:p>
            <a:pPr/>
            <a:r>
              <a:t>Stories can also be used to remember strings of information that are challenging to recall. </a:t>
            </a:r>
          </a:p>
        </p:txBody>
      </p:sp>
      <p:pic>
        <p:nvPicPr>
          <p:cNvPr id="156" name="Picture 14" descr="Picture 14"/>
          <p:cNvPicPr>
            <a:picLocks noChangeAspect="1"/>
          </p:cNvPicPr>
          <p:nvPr/>
        </p:nvPicPr>
        <p:blipFill>
          <a:blip r:embed="rId5">
            <a:extLst/>
          </a:blip>
          <a:srcRect l="52207" t="14794" r="0" b="5943"/>
          <a:stretch>
            <a:fillRect/>
          </a:stretch>
        </p:blipFill>
        <p:spPr>
          <a:xfrm>
            <a:off x="3164608" y="4079128"/>
            <a:ext cx="910917" cy="1273671"/>
          </a:xfrm>
          <a:prstGeom prst="rect">
            <a:avLst/>
          </a:prstGeom>
          <a:ln w="12700">
            <a:miter lim="400000"/>
          </a:ln>
        </p:spPr>
      </p:pic>
      <p:pic>
        <p:nvPicPr>
          <p:cNvPr id="157" name="Content Placeholder 18" descr="Content Placeholder 18"/>
          <p:cNvPicPr>
            <a:picLocks noChangeAspect="1"/>
          </p:cNvPicPr>
          <p:nvPr/>
        </p:nvPicPr>
        <p:blipFill>
          <a:blip r:embed="rId6">
            <a:extLst/>
          </a:blip>
          <a:stretch>
            <a:fillRect/>
          </a:stretch>
        </p:blipFill>
        <p:spPr>
          <a:xfrm>
            <a:off x="4835047" y="3978390"/>
            <a:ext cx="1524749" cy="1511937"/>
          </a:xfrm>
          <a:prstGeom prst="rect">
            <a:avLst/>
          </a:prstGeom>
          <a:ln w="12700">
            <a:miter lim="400000"/>
          </a:ln>
        </p:spPr>
      </p:pic>
      <p:sp>
        <p:nvSpPr>
          <p:cNvPr id="158" name="Plus Sign 29"/>
          <p:cNvSpPr/>
          <p:nvPr/>
        </p:nvSpPr>
        <p:spPr>
          <a:xfrm>
            <a:off x="4232334" y="4586649"/>
            <a:ext cx="383271" cy="359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7562" y="7344"/>
                </a:lnTo>
                <a:lnTo>
                  <a:pt x="7562" y="0"/>
                </a:lnTo>
                <a:lnTo>
                  <a:pt x="14038" y="0"/>
                </a:lnTo>
                <a:lnTo>
                  <a:pt x="14038" y="7344"/>
                </a:lnTo>
                <a:lnTo>
                  <a:pt x="21600" y="7344"/>
                </a:lnTo>
                <a:lnTo>
                  <a:pt x="21600" y="14256"/>
                </a:lnTo>
                <a:lnTo>
                  <a:pt x="14038" y="14256"/>
                </a:lnTo>
                <a:lnTo>
                  <a:pt x="14038" y="21600"/>
                </a:lnTo>
                <a:lnTo>
                  <a:pt x="7562" y="21600"/>
                </a:lnTo>
                <a:lnTo>
                  <a:pt x="7562" y="14256"/>
                </a:lnTo>
                <a:lnTo>
                  <a:pt x="0" y="14256"/>
                </a:lnTo>
                <a:close/>
              </a:path>
            </a:pathLst>
          </a:custGeom>
          <a:solidFill>
            <a:srgbClr val="00728F"/>
          </a:solidFill>
          <a:ln w="12700">
            <a:solidFill>
              <a:srgbClr val="00728F"/>
            </a:solidFill>
            <a:miter/>
          </a:ln>
        </p:spPr>
        <p:txBody>
          <a:bodyPr lIns="45719" rIns="45719" anchor="ctr"/>
          <a:lstStyle/>
          <a:p>
            <a:pPr algn="ctr">
              <a:defRPr>
                <a:solidFill>
                  <a:srgbClr val="FFFFFF"/>
                </a:solidFill>
              </a:defRPr>
            </a:pPr>
          </a:p>
        </p:txBody>
      </p:sp>
      <p:sp>
        <p:nvSpPr>
          <p:cNvPr id="159" name="Equals 30"/>
          <p:cNvSpPr/>
          <p:nvPr/>
        </p:nvSpPr>
        <p:spPr>
          <a:xfrm>
            <a:off x="6551573" y="4622530"/>
            <a:ext cx="349806" cy="287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640"/>
                </a:lnTo>
                <a:lnTo>
                  <a:pt x="0" y="8640"/>
                </a:lnTo>
                <a:close/>
                <a:moveTo>
                  <a:pt x="0" y="12960"/>
                </a:moveTo>
                <a:lnTo>
                  <a:pt x="21600" y="12960"/>
                </a:lnTo>
                <a:lnTo>
                  <a:pt x="21600" y="21600"/>
                </a:lnTo>
                <a:lnTo>
                  <a:pt x="0" y="21600"/>
                </a:lnTo>
                <a:close/>
              </a:path>
            </a:pathLst>
          </a:custGeom>
          <a:solidFill>
            <a:srgbClr val="00728F"/>
          </a:solidFill>
          <a:ln w="12700">
            <a:solidFill>
              <a:srgbClr val="00728F"/>
            </a:solidFill>
            <a:miter/>
          </a:ln>
        </p:spPr>
        <p:txBody>
          <a:bodyPr lIns="45719" rIns="45719" anchor="ctr"/>
          <a:lstStyle/>
          <a:p>
            <a:pPr algn="ctr"/>
          </a:p>
        </p:txBody>
      </p:sp>
      <p:pic>
        <p:nvPicPr>
          <p:cNvPr id="160" name="Picture 34" descr="Picture 34"/>
          <p:cNvPicPr>
            <a:picLocks noChangeAspect="1"/>
          </p:cNvPicPr>
          <p:nvPr/>
        </p:nvPicPr>
        <p:blipFill>
          <a:blip r:embed="rId7">
            <a:extLst/>
          </a:blip>
          <a:stretch>
            <a:fillRect/>
          </a:stretch>
        </p:blipFill>
        <p:spPr>
          <a:xfrm rot="7364940">
            <a:off x="9268386" y="4563834"/>
            <a:ext cx="1043863" cy="1021247"/>
          </a:xfrm>
          <a:prstGeom prst="rect">
            <a:avLst/>
          </a:prstGeom>
          <a:ln w="12700">
            <a:miter lim="400000"/>
          </a:ln>
        </p:spPr>
      </p:pic>
      <p:sp>
        <p:nvSpPr>
          <p:cNvPr id="161" name="TextBox 35"/>
          <p:cNvSpPr txBox="1"/>
          <p:nvPr/>
        </p:nvSpPr>
        <p:spPr>
          <a:xfrm>
            <a:off x="3627816" y="4359261"/>
            <a:ext cx="1737365"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900"/>
            </a:pPr>
            <a:r>
              <a:rPr u="sng">
                <a:solidFill>
                  <a:srgbClr val="00728F"/>
                </a:solidFill>
                <a:uFill>
                  <a:solidFill>
                    <a:srgbClr val="00728F"/>
                  </a:solidFill>
                </a:uFill>
                <a:hlinkClick r:id="rId8" invalidUrl="" action="" tgtFrame="" tooltip="" history="1" highlightClick="0" endSnd="0"/>
              </a:rPr>
              <a:t>This Photo</a:t>
            </a:r>
            <a:r>
              <a:t> by Unknown Author is licensed under </a:t>
            </a:r>
            <a:r>
              <a:rPr u="sng">
                <a:solidFill>
                  <a:srgbClr val="00728F"/>
                </a:solidFill>
                <a:uFill>
                  <a:solidFill>
                    <a:srgbClr val="00728F"/>
                  </a:solidFill>
                </a:uFill>
                <a:hlinkClick r:id="rId9" invalidUrl="" action="" tgtFrame="" tooltip="" history="1" highlightClick="0" endSnd="0"/>
              </a:rPr>
              <a:t>CC BY-NC</a:t>
            </a:r>
          </a:p>
        </p:txBody>
      </p:sp>
      <p:pic>
        <p:nvPicPr>
          <p:cNvPr id="162" name="Picture 32" descr="Picture 32"/>
          <p:cNvPicPr>
            <a:picLocks noChangeAspect="1"/>
          </p:cNvPicPr>
          <p:nvPr/>
        </p:nvPicPr>
        <p:blipFill>
          <a:blip r:embed="rId10">
            <a:extLst/>
          </a:blip>
          <a:stretch>
            <a:fillRect/>
          </a:stretch>
        </p:blipFill>
        <p:spPr>
          <a:xfrm>
            <a:off x="7545502" y="4167315"/>
            <a:ext cx="2187882" cy="11098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xfrm>
            <a:off x="582844" y="407580"/>
            <a:ext cx="10515601" cy="1070811"/>
          </a:xfrm>
          <a:prstGeom prst="rect">
            <a:avLst/>
          </a:prstGeom>
        </p:spPr>
        <p:txBody>
          <a:bodyPr/>
          <a:lstStyle/>
          <a:p>
            <a:pPr/>
          </a:p>
        </p:txBody>
      </p:sp>
      <p:sp>
        <p:nvSpPr>
          <p:cNvPr id="167" name="Content Placeholder 3"/>
          <p:cNvSpPr txBox="1"/>
          <p:nvPr>
            <p:ph type="body" sz="quarter" idx="1"/>
          </p:nvPr>
        </p:nvSpPr>
        <p:spPr>
          <a:xfrm>
            <a:off x="582844" y="6394848"/>
            <a:ext cx="5691189" cy="185839"/>
          </a:xfrm>
          <a:prstGeom prst="rect">
            <a:avLst/>
          </a:prstGeom>
        </p:spPr>
        <p:txBody>
          <a:bodyPr/>
          <a:lstStyle/>
          <a:p>
            <a:pPr defTabSz="438911">
              <a:spcBef>
                <a:spcPts val="400"/>
              </a:spcBef>
              <a:defRPr b="0" sz="672">
                <a:solidFill>
                  <a:srgbClr val="00728F"/>
                </a:solidFill>
              </a:defRPr>
            </a:pPr>
          </a:p>
        </p:txBody>
      </p:sp>
      <p:sp>
        <p:nvSpPr>
          <p:cNvPr id="168" name="Content Placeholder 13"/>
          <p:cNvSpPr txBox="1"/>
          <p:nvPr/>
        </p:nvSpPr>
        <p:spPr>
          <a:xfrm>
            <a:off x="628564" y="1860600"/>
            <a:ext cx="10689972" cy="296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90000"/>
              </a:lnSpc>
              <a:spcBef>
                <a:spcPts val="1000"/>
              </a:spcBef>
              <a:defRPr b="1" sz="2600">
                <a:solidFill>
                  <a:srgbClr val="61116A"/>
                </a:solidFill>
              </a:defRPr>
            </a:pPr>
            <a:r>
              <a:t>Strategy Share</a:t>
            </a:r>
            <a:endParaRPr sz="3200"/>
          </a:p>
          <a:p>
            <a:pPr defTabSz="914400">
              <a:lnSpc>
                <a:spcPct val="90000"/>
              </a:lnSpc>
              <a:spcBef>
                <a:spcPts val="1000"/>
              </a:spcBef>
              <a:defRPr b="1" sz="2600">
                <a:solidFill>
                  <a:srgbClr val="61116A"/>
                </a:solidFill>
              </a:defRPr>
            </a:pPr>
          </a:p>
          <a:p>
            <a:pPr defTabSz="914400">
              <a:lnSpc>
                <a:spcPct val="90000"/>
              </a:lnSpc>
              <a:spcBef>
                <a:spcPts val="1000"/>
              </a:spcBef>
              <a:buClr>
                <a:srgbClr val="00728F"/>
              </a:buClr>
              <a:buSzPct val="100000"/>
              <a:buChar char="✓"/>
              <a:defRPr sz="2600"/>
            </a:pPr>
            <a:r>
              <a:t>What strategy did you use?</a:t>
            </a:r>
            <a:endParaRPr b="1" sz="3200">
              <a:solidFill>
                <a:srgbClr val="61116A"/>
              </a:solidFill>
            </a:endParaRPr>
          </a:p>
          <a:p>
            <a:pPr defTabSz="914400">
              <a:lnSpc>
                <a:spcPct val="90000"/>
              </a:lnSpc>
              <a:spcBef>
                <a:spcPts val="1000"/>
              </a:spcBef>
              <a:buClr>
                <a:srgbClr val="00728F"/>
              </a:buClr>
              <a:buSzPct val="100000"/>
              <a:buChar char="✓"/>
              <a:defRPr sz="2600"/>
            </a:pPr>
            <a:r>
              <a:t>How did you use it?</a:t>
            </a:r>
            <a:endParaRPr b="1" sz="3200">
              <a:solidFill>
                <a:srgbClr val="61116A"/>
              </a:solidFill>
            </a:endParaRPr>
          </a:p>
          <a:p>
            <a:pPr defTabSz="914400">
              <a:lnSpc>
                <a:spcPct val="90000"/>
              </a:lnSpc>
              <a:spcBef>
                <a:spcPts val="1000"/>
              </a:spcBef>
              <a:buClr>
                <a:srgbClr val="00728F"/>
              </a:buClr>
              <a:buSzPct val="100000"/>
              <a:buChar char="✓"/>
              <a:defRPr sz="2600"/>
            </a:pPr>
            <a:r>
              <a:t>Was the strategy helpful?</a:t>
            </a:r>
            <a:endParaRPr b="1" sz="3200">
              <a:solidFill>
                <a:srgbClr val="61116A"/>
              </a:solidFill>
            </a:endParaRPr>
          </a:p>
          <a:p>
            <a:pPr defTabSz="914400">
              <a:lnSpc>
                <a:spcPct val="90000"/>
              </a:lnSpc>
              <a:spcBef>
                <a:spcPts val="1000"/>
              </a:spcBef>
              <a:buClr>
                <a:srgbClr val="00728F"/>
              </a:buClr>
              <a:buSzPct val="100000"/>
              <a:buChar char="✓"/>
              <a:defRPr sz="2600"/>
            </a:pPr>
            <a:r>
              <a:t>If so, how do you know it was helpful?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pening Slide">
  <a:themeElements>
    <a:clrScheme name="Opening Slide">
      <a:dk1>
        <a:srgbClr val="000000"/>
      </a:dk1>
      <a:lt1>
        <a:srgbClr val="FFFFFF"/>
      </a:lt1>
      <a:dk2>
        <a:srgbClr val="A7A7A7"/>
      </a:dk2>
      <a:lt2>
        <a:srgbClr val="535353"/>
      </a:lt2>
      <a:accent1>
        <a:srgbClr val="F68625"/>
      </a:accent1>
      <a:accent2>
        <a:srgbClr val="7FBFCE"/>
      </a:accent2>
      <a:accent3>
        <a:srgbClr val="CFC0D8"/>
      </a:accent3>
      <a:accent4>
        <a:srgbClr val="9671A1"/>
      </a:accent4>
      <a:accent5>
        <a:srgbClr val="1F65BF"/>
      </a:accent5>
      <a:accent6>
        <a:srgbClr val="F79646"/>
      </a:accent6>
      <a:hlink>
        <a:srgbClr val="0000FF"/>
      </a:hlink>
      <a:folHlink>
        <a:srgbClr val="FF00FF"/>
      </a:folHlink>
    </a:clrScheme>
    <a:fontScheme name="Opening Slide">
      <a:majorFont>
        <a:latin typeface="Helvetica"/>
        <a:ea typeface="Helvetica"/>
        <a:cs typeface="Helvetica"/>
      </a:majorFont>
      <a:minorFont>
        <a:latin typeface="Calibri"/>
        <a:ea typeface="Calibri"/>
        <a:cs typeface="Calibri"/>
      </a:minorFont>
    </a:fontScheme>
    <a:fmtScheme name="Opening Slid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pening Slide">
  <a:themeElements>
    <a:clrScheme name="Opening Slide">
      <a:dk1>
        <a:srgbClr val="000000"/>
      </a:dk1>
      <a:lt1>
        <a:srgbClr val="FFFFFF"/>
      </a:lt1>
      <a:dk2>
        <a:srgbClr val="A7A7A7"/>
      </a:dk2>
      <a:lt2>
        <a:srgbClr val="535353"/>
      </a:lt2>
      <a:accent1>
        <a:srgbClr val="F68625"/>
      </a:accent1>
      <a:accent2>
        <a:srgbClr val="7FBFCE"/>
      </a:accent2>
      <a:accent3>
        <a:srgbClr val="CFC0D8"/>
      </a:accent3>
      <a:accent4>
        <a:srgbClr val="9671A1"/>
      </a:accent4>
      <a:accent5>
        <a:srgbClr val="1F65BF"/>
      </a:accent5>
      <a:accent6>
        <a:srgbClr val="F79646"/>
      </a:accent6>
      <a:hlink>
        <a:srgbClr val="0000FF"/>
      </a:hlink>
      <a:folHlink>
        <a:srgbClr val="FF00FF"/>
      </a:folHlink>
    </a:clrScheme>
    <a:fontScheme name="Opening Slide">
      <a:majorFont>
        <a:latin typeface="Helvetica"/>
        <a:ea typeface="Helvetica"/>
        <a:cs typeface="Helvetica"/>
      </a:majorFont>
      <a:minorFont>
        <a:latin typeface="Calibri"/>
        <a:ea typeface="Calibri"/>
        <a:cs typeface="Calibri"/>
      </a:minorFont>
    </a:fontScheme>
    <a:fmtScheme name="Opening Slid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