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4"/>
  </p:sldMasterIdLst>
  <p:notesMasterIdLst>
    <p:notesMasterId r:id="rId19"/>
  </p:notesMasterIdLst>
  <p:sldIdLst>
    <p:sldId id="256" r:id="rId5"/>
    <p:sldId id="278" r:id="rId6"/>
    <p:sldId id="281" r:id="rId7"/>
    <p:sldId id="280" r:id="rId8"/>
    <p:sldId id="275" r:id="rId9"/>
    <p:sldId id="283" r:id="rId10"/>
    <p:sldId id="295" r:id="rId11"/>
    <p:sldId id="273" r:id="rId12"/>
    <p:sldId id="290" r:id="rId13"/>
    <p:sldId id="277" r:id="rId14"/>
    <p:sldId id="286" r:id="rId15"/>
    <p:sldId id="274" r:id="rId16"/>
    <p:sldId id="272" r:id="rId17"/>
    <p:sldId id="26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2IMVkMK/eX0GPl6zTcjpdFWtbZg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50B15-A1D9-8382-D59D-BFDFF7878385}" name="Ugnė Maskeliūnaitė" initials="UM" userId="S::ugne.maskeliunaite@mif.stud.vu.lt::f8858264-4500-43cd-ab4a-18728c883a77" providerId="AD"/>
  <p188:author id="{50E45C1F-3E77-D558-62B1-B50CA008D19A}" name="Evelina Vaitkevičiūtė" initials="EV" userId="S::evelina.vaitkeviciute@mif.stud.vu.lt::b8765322-bbc9-47a9-af30-2a377a1c7aca" providerId="AD"/>
  <p188:author id="{FD6D1B34-F8E9-C0D9-EC1E-23244A133CF4}" name="Gita Šeibokaitė" initials="GŠ" userId="S::gita.seibokaite@mif.stud.vu.lt::8779d3fa-b0cd-45ec-a42d-76d83b486b60" providerId="AD"/>
  <p188:author id="{55BB4F62-7419-61C7-7843-66305026ACDC}" name="Mėta Mintaučkytė" initials="MM" userId="S::meta.mintauckyte@mif.stud.vu.lt::5c250387-a130-403f-9bf3-bea671ab2d5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lina Vaitkevičiūtė" initials="EV" lastIdx="3" clrIdx="0">
    <p:extLst>
      <p:ext uri="{19B8F6BF-5375-455C-9EA6-DF929625EA0E}">
        <p15:presenceInfo xmlns:p15="http://schemas.microsoft.com/office/powerpoint/2012/main" userId="S::evelina.vaitkeviciute@mif.stud.vu.lt::b8765322-bbc9-47a9-af30-2a377a1c7ac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582ED-18F4-4323-A25D-5256DA8BC9A4}" v="151" dt="2023-03-15T14:14:09.911"/>
    <p1510:client id="{119F3B85-00F5-41E0-BA89-83E73CECFE24}" v="336" dt="2023-03-15T18:23:08.689"/>
    <p1510:client id="{1A8CA896-F352-443F-B02A-36E588CA7E5F}" v="363" dt="2023-03-15T21:38:27.243"/>
    <p1510:client id="{580FE52A-DC80-4FF0-BE9A-3EA28A44141D}" v="11" dt="2023-03-15T19:04:29.210"/>
    <p1510:client id="{889B67C4-1983-4DD4-8027-38A3BA77468D}" v="337" dt="2023-03-15T18:37:20.281"/>
    <p1510:client id="{90815AF1-61ED-46E9-AED6-37AF9FCC068E}" v="16" dt="2023-03-15T21:46:30.653"/>
    <p1510:client id="{9A77D19E-B103-47AE-8300-2BE42FFAA28D}" v="647" dt="2023-03-15T20:51:13.694"/>
    <p1510:client id="{9B5E02CB-1287-4853-863E-6A93EBBBD822}" v="251" dt="2023-03-15T20:38:35.840"/>
    <p1510:client id="{B2658060-DC22-4756-AB1E-DC43D64C2487}" v="70" dt="2023-03-15T21:51:04.712"/>
    <p1510:client id="{B4150B9B-953A-4D77-A02B-1EDCEC607495}" v="460" dt="2023-03-15T21:56:25.847"/>
    <p1510:client id="{EF4B5053-F2EF-423B-9DAE-EEF2B327BD51}" v="1" dt="2023-03-15T14:16:10.019"/>
    <p1510:client id="{F2E91503-16A3-4723-9301-24FC7108A402}" v="1" dt="2023-03-15T14:12:54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customschemas.google.com/relationships/presentationmetadata" Target="meta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ta Šeibokaitė" userId="S::gita.seibokaite@mif.stud.vu.lt::8779d3fa-b0cd-45ec-a42d-76d83b486b60" providerId="AD" clId="Web-{119F3B85-00F5-41E0-BA89-83E73CECFE24}"/>
    <pc:docChg chg="addSld delSld modSld">
      <pc:chgData name="Gita Šeibokaitė" userId="S::gita.seibokaite@mif.stud.vu.lt::8779d3fa-b0cd-45ec-a42d-76d83b486b60" providerId="AD" clId="Web-{119F3B85-00F5-41E0-BA89-83E73CECFE24}" dt="2023-03-15T18:23:08.689" v="195"/>
      <pc:docMkLst>
        <pc:docMk/>
      </pc:docMkLst>
      <pc:sldChg chg="addSp modSp">
        <pc:chgData name="Gita Šeibokaitė" userId="S::gita.seibokaite@mif.stud.vu.lt::8779d3fa-b0cd-45ec-a42d-76d83b486b60" providerId="AD" clId="Web-{119F3B85-00F5-41E0-BA89-83E73CECFE24}" dt="2023-03-15T17:02:08.095" v="100"/>
        <pc:sldMkLst>
          <pc:docMk/>
          <pc:sldMk cId="3816123245" sldId="275"/>
        </pc:sldMkLst>
        <pc:spChg chg="add mod">
          <ac:chgData name="Gita Šeibokaitė" userId="S::gita.seibokaite@mif.stud.vu.lt::8779d3fa-b0cd-45ec-a42d-76d83b486b60" providerId="AD" clId="Web-{119F3B85-00F5-41E0-BA89-83E73CECFE24}" dt="2023-03-15T17:02:08.095" v="100"/>
          <ac:spMkLst>
            <pc:docMk/>
            <pc:sldMk cId="3816123245" sldId="275"/>
            <ac:spMk id="4" creationId="{B599E808-D406-1973-2369-7CCA753D813F}"/>
          </ac:spMkLst>
        </pc:spChg>
      </pc:sldChg>
      <pc:sldChg chg="modCm">
        <pc:chgData name="Gita Šeibokaitė" userId="S::gita.seibokaite@mif.stud.vu.lt::8779d3fa-b0cd-45ec-a42d-76d83b486b60" providerId="AD" clId="Web-{119F3B85-00F5-41E0-BA89-83E73CECFE24}" dt="2023-03-15T18:12:34.634" v="194"/>
        <pc:sldMkLst>
          <pc:docMk/>
          <pc:sldMk cId="578196694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ita Šeibokaitė" userId="S::gita.seibokaite@mif.stud.vu.lt::8779d3fa-b0cd-45ec-a42d-76d83b486b60" providerId="AD" clId="Web-{119F3B85-00F5-41E0-BA89-83E73CECFE24}" dt="2023-03-15T18:12:34.634" v="194"/>
              <pc2:cmMkLst xmlns:pc2="http://schemas.microsoft.com/office/powerpoint/2019/9/main/command">
                <pc:docMk/>
                <pc:sldMk cId="578196694" sldId="277"/>
                <pc2:cmMk id="{F32032E1-FF6E-46F0-B66B-ED98CD7F6597}"/>
              </pc2:cmMkLst>
              <pc226:cmRplyChg chg="add">
                <pc226:chgData name="Gita Šeibokaitė" userId="S::gita.seibokaite@mif.stud.vu.lt::8779d3fa-b0cd-45ec-a42d-76d83b486b60" providerId="AD" clId="Web-{119F3B85-00F5-41E0-BA89-83E73CECFE24}" dt="2023-03-15T18:12:34.634" v="194"/>
                <pc2:cmRplyMkLst xmlns:pc2="http://schemas.microsoft.com/office/powerpoint/2019/9/main/command">
                  <pc:docMk/>
                  <pc:sldMk cId="578196694" sldId="277"/>
                  <pc2:cmMk id="{F32032E1-FF6E-46F0-B66B-ED98CD7F6597}"/>
                  <pc2:cmRplyMk id="{6FF3FDC8-0F1C-475C-87E6-C4E3FF2FEA44}"/>
                </pc2:cmRplyMkLst>
              </pc226:cmRplyChg>
            </pc226:cmChg>
          </p:ext>
        </pc:extLst>
      </pc:sldChg>
      <pc:sldChg chg="addSp modSp">
        <pc:chgData name="Gita Šeibokaitė" userId="S::gita.seibokaite@mif.stud.vu.lt::8779d3fa-b0cd-45ec-a42d-76d83b486b60" providerId="AD" clId="Web-{119F3B85-00F5-41E0-BA89-83E73CECFE24}" dt="2023-03-15T17:55:34.386" v="193" actId="20577"/>
        <pc:sldMkLst>
          <pc:docMk/>
          <pc:sldMk cId="1585285647" sldId="291"/>
        </pc:sldMkLst>
        <pc:spChg chg="add mod">
          <ac:chgData name="Gita Šeibokaitė" userId="S::gita.seibokaite@mif.stud.vu.lt::8779d3fa-b0cd-45ec-a42d-76d83b486b60" providerId="AD" clId="Web-{119F3B85-00F5-41E0-BA89-83E73CECFE24}" dt="2023-03-15T17:55:34.386" v="193" actId="20577"/>
          <ac:spMkLst>
            <pc:docMk/>
            <pc:sldMk cId="1585285647" sldId="291"/>
            <ac:spMk id="3" creationId="{18B3EDC8-3266-AE19-6282-8130836EF50E}"/>
          </ac:spMkLst>
        </pc:spChg>
      </pc:sldChg>
      <pc:sldChg chg="new del">
        <pc:chgData name="Gita Šeibokaitė" userId="S::gita.seibokaite@mif.stud.vu.lt::8779d3fa-b0cd-45ec-a42d-76d83b486b60" providerId="AD" clId="Web-{119F3B85-00F5-41E0-BA89-83E73CECFE24}" dt="2023-03-15T17:13:33.589" v="103"/>
        <pc:sldMkLst>
          <pc:docMk/>
          <pc:sldMk cId="3534473401" sldId="292"/>
        </pc:sldMkLst>
      </pc:sldChg>
      <pc:sldChg chg="addSp modSp new del modCm modNotes">
        <pc:chgData name="Gita Šeibokaitė" userId="S::gita.seibokaite@mif.stud.vu.lt::8779d3fa-b0cd-45ec-a42d-76d83b486b60" providerId="AD" clId="Web-{119F3B85-00F5-41E0-BA89-83E73CECFE24}" dt="2023-03-15T18:23:08.689" v="195"/>
        <pc:sldMkLst>
          <pc:docMk/>
          <pc:sldMk cId="2523204171" sldId="293"/>
        </pc:sldMkLst>
        <pc:spChg chg="mod">
          <ac:chgData name="Gita Šeibokaitė" userId="S::gita.seibokaite@mif.stud.vu.lt::8779d3fa-b0cd-45ec-a42d-76d83b486b60" providerId="AD" clId="Web-{119F3B85-00F5-41E0-BA89-83E73CECFE24}" dt="2023-03-15T17:36:51.563" v="147" actId="20577"/>
          <ac:spMkLst>
            <pc:docMk/>
            <pc:sldMk cId="2523204171" sldId="293"/>
            <ac:spMk id="2" creationId="{661BB3D0-A3CE-2D90-748C-B51BF9217EE4}"/>
          </ac:spMkLst>
        </pc:spChg>
        <pc:picChg chg="add mod">
          <ac:chgData name="Gita Šeibokaitė" userId="S::gita.seibokaite@mif.stud.vu.lt::8779d3fa-b0cd-45ec-a42d-76d83b486b60" providerId="AD" clId="Web-{119F3B85-00F5-41E0-BA89-83E73CECFE24}" dt="2023-03-15T17:37:14.314" v="149" actId="1076"/>
          <ac:picMkLst>
            <pc:docMk/>
            <pc:sldMk cId="2523204171" sldId="293"/>
            <ac:picMk id="5" creationId="{A94F1034-D808-ECCD-1B97-19C1D61DFC8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ita Šeibokaitė" userId="S::gita.seibokaite@mif.stud.vu.lt::8779d3fa-b0cd-45ec-a42d-76d83b486b60" providerId="AD" clId="Web-{119F3B85-00F5-41E0-BA89-83E73CECFE24}" dt="2023-03-15T17:43:20.765" v="151"/>
              <pc2:cmMkLst xmlns:pc2="http://schemas.microsoft.com/office/powerpoint/2019/9/main/command">
                <pc:docMk/>
                <pc:sldMk cId="2523204171" sldId="293"/>
                <pc2:cmMk id="{6E8FB78B-A20D-49A8-AA46-FF8BAD8E2F9E}"/>
              </pc2:cmMkLst>
              <pc226:cmRplyChg chg="add">
                <pc226:chgData name="Gita Šeibokaitė" userId="S::gita.seibokaite@mif.stud.vu.lt::8779d3fa-b0cd-45ec-a42d-76d83b486b60" providerId="AD" clId="Web-{119F3B85-00F5-41E0-BA89-83E73CECFE24}" dt="2023-03-15T17:43:20.765" v="151"/>
                <pc2:cmRplyMkLst xmlns:pc2="http://schemas.microsoft.com/office/powerpoint/2019/9/main/command">
                  <pc:docMk/>
                  <pc:sldMk cId="2523204171" sldId="293"/>
                  <pc2:cmMk id="{6E8FB78B-A20D-49A8-AA46-FF8BAD8E2F9E}"/>
                  <pc2:cmRplyMk id="{08512A6B-7CB5-4F85-A862-52E3FFD62838}"/>
                </pc2:cmRplyMkLst>
              </pc226:cmRplyChg>
              <pc226:cmRplyChg chg="add">
                <pc226:chgData name="Gita Šeibokaitė" userId="S::gita.seibokaite@mif.stud.vu.lt::8779d3fa-b0cd-45ec-a42d-76d83b486b60" providerId="AD" clId="Web-{119F3B85-00F5-41E0-BA89-83E73CECFE24}" dt="2023-03-15T17:42:16.388" v="150"/>
                <pc2:cmRplyMkLst xmlns:pc2="http://schemas.microsoft.com/office/powerpoint/2019/9/main/command">
                  <pc:docMk/>
                  <pc:sldMk cId="2523204171" sldId="293"/>
                  <pc2:cmMk id="{6E8FB78B-A20D-49A8-AA46-FF8BAD8E2F9E}"/>
                  <pc2:cmRplyMk id="{3191F8EE-ADC4-469D-B0D9-81705E271FBE}"/>
                </pc2:cmRplyMkLst>
              </pc226:cmRplyChg>
            </pc226:cmChg>
          </p:ext>
        </pc:extLst>
      </pc:sldChg>
    </pc:docChg>
  </pc:docChgLst>
  <pc:docChgLst>
    <pc:chgData name="Evelina Vaitkevičiūtė" userId="S::evelina.vaitkeviciute@mif.stud.vu.lt::b8765322-bbc9-47a9-af30-2a377a1c7aca" providerId="AD" clId="Web-{85C42B11-47EE-44E2-B50B-65F54BD23441}"/>
    <pc:docChg chg="addSld delSld modSld sldOrd">
      <pc:chgData name="Evelina Vaitkevičiūtė" userId="S::evelina.vaitkeviciute@mif.stud.vu.lt::b8765322-bbc9-47a9-af30-2a377a1c7aca" providerId="AD" clId="Web-{85C42B11-47EE-44E2-B50B-65F54BD23441}" dt="2023-03-11T22:03:34.161" v="264" actId="20577"/>
      <pc:docMkLst>
        <pc:docMk/>
      </pc:docMkLst>
      <pc:sldChg chg="addSp delSp modSp mod modClrScheme chgLayout">
        <pc:chgData name="Evelina Vaitkevičiūtė" userId="S::evelina.vaitkeviciute@mif.stud.vu.lt::b8765322-bbc9-47a9-af30-2a377a1c7aca" providerId="AD" clId="Web-{85C42B11-47EE-44E2-B50B-65F54BD23441}" dt="2023-03-11T21:52:16.571" v="165" actId="20577"/>
        <pc:sldMkLst>
          <pc:docMk/>
          <pc:sldMk cId="3062199493" sldId="270"/>
        </pc:sldMkLst>
        <pc:spChg chg="mod">
          <ac:chgData name="Evelina Vaitkevičiūtė" userId="S::evelina.vaitkeviciute@mif.stud.vu.lt::b8765322-bbc9-47a9-af30-2a377a1c7aca" providerId="AD" clId="Web-{85C42B11-47EE-44E2-B50B-65F54BD23441}" dt="2023-03-11T21:52:16.571" v="165" actId="20577"/>
          <ac:spMkLst>
            <pc:docMk/>
            <pc:sldMk cId="3062199493" sldId="270"/>
            <ac:spMk id="3" creationId="{EE568FDF-3C2F-6A05-FE86-833D86A08447}"/>
          </ac:spMkLst>
        </pc:spChg>
        <pc:spChg chg="add del mod ord">
          <ac:chgData name="Evelina Vaitkevičiūtė" userId="S::evelina.vaitkeviciute@mif.stud.vu.lt::b8765322-bbc9-47a9-af30-2a377a1c7aca" providerId="AD" clId="Web-{85C42B11-47EE-44E2-B50B-65F54BD23441}" dt="2023-03-11T21:50:21.286" v="92"/>
          <ac:spMkLst>
            <pc:docMk/>
            <pc:sldMk cId="3062199493" sldId="270"/>
            <ac:spMk id="6" creationId="{2A571F58-3A4E-50F1-CC9F-E20EBC2D6477}"/>
          </ac:spMkLst>
        </pc:spChg>
        <pc:spChg chg="add del mod ord">
          <ac:chgData name="Evelina Vaitkevičiūtė" userId="S::evelina.vaitkeviciute@mif.stud.vu.lt::b8765322-bbc9-47a9-af30-2a377a1c7aca" providerId="AD" clId="Web-{85C42B11-47EE-44E2-B50B-65F54BD23441}" dt="2023-03-11T21:50:10.207" v="90"/>
          <ac:spMkLst>
            <pc:docMk/>
            <pc:sldMk cId="3062199493" sldId="270"/>
            <ac:spMk id="7" creationId="{9F73EE20-0E18-91E2-2F0E-26A9FDCC767F}"/>
          </ac:spMkLst>
        </pc:spChg>
        <pc:spChg chg="add del mod">
          <ac:chgData name="Evelina Vaitkevičiūtė" userId="S::evelina.vaitkeviciute@mif.stud.vu.lt::b8765322-bbc9-47a9-af30-2a377a1c7aca" providerId="AD" clId="Web-{85C42B11-47EE-44E2-B50B-65F54BD23441}" dt="2023-03-11T21:50:30.505" v="95"/>
          <ac:spMkLst>
            <pc:docMk/>
            <pc:sldMk cId="3062199493" sldId="270"/>
            <ac:spMk id="8" creationId="{5CC54729-DAB3-9FB1-79B1-8624984B3CC7}"/>
          </ac:spMkLst>
        </pc:spChg>
        <pc:spChg chg="add del mod">
          <ac:chgData name="Evelina Vaitkevičiūtė" userId="S::evelina.vaitkeviciute@mif.stud.vu.lt::b8765322-bbc9-47a9-af30-2a377a1c7aca" providerId="AD" clId="Web-{85C42B11-47EE-44E2-B50B-65F54BD23441}" dt="2023-03-11T21:50:39.115" v="98"/>
          <ac:spMkLst>
            <pc:docMk/>
            <pc:sldMk cId="3062199493" sldId="270"/>
            <ac:spMk id="9" creationId="{5CC54729-DAB3-9FB1-79B1-8624984B3CC7}"/>
          </ac:spMkLst>
        </pc:spChg>
        <pc:spChg chg="del mod">
          <ac:chgData name="Evelina Vaitkevičiūtė" userId="S::evelina.vaitkeviciute@mif.stud.vu.lt::b8765322-bbc9-47a9-af30-2a377a1c7aca" providerId="AD" clId="Web-{85C42B11-47EE-44E2-B50B-65F54BD23441}" dt="2023-03-11T21:50:19.161" v="91"/>
          <ac:spMkLst>
            <pc:docMk/>
            <pc:sldMk cId="3062199493" sldId="270"/>
            <ac:spMk id="10" creationId="{73073AB5-8A6B-D734-598E-C1E0C4BDF3C1}"/>
          </ac:spMkLst>
        </pc:spChg>
        <pc:spChg chg="add mod">
          <ac:chgData name="Evelina Vaitkevičiūtė" userId="S::evelina.vaitkeviciute@mif.stud.vu.lt::b8765322-bbc9-47a9-af30-2a377a1c7aca" providerId="AD" clId="Web-{85C42B11-47EE-44E2-B50B-65F54BD23441}" dt="2023-03-11T21:52:01.696" v="152" actId="20577"/>
          <ac:spMkLst>
            <pc:docMk/>
            <pc:sldMk cId="3062199493" sldId="270"/>
            <ac:spMk id="12" creationId="{A6D40946-E86D-E756-2E10-11E83AE8698C}"/>
          </ac:spMkLst>
        </pc:spChg>
        <pc:spChg chg="del">
          <ac:chgData name="Evelina Vaitkevičiūtė" userId="S::evelina.vaitkeviciute@mif.stud.vu.lt::b8765322-bbc9-47a9-af30-2a377a1c7aca" providerId="AD" clId="Web-{85C42B11-47EE-44E2-B50B-65F54BD23441}" dt="2023-03-11T21:52:08.180" v="153"/>
          <ac:spMkLst>
            <pc:docMk/>
            <pc:sldMk cId="3062199493" sldId="270"/>
            <ac:spMk id="16" creationId="{8CC9F0DC-D538-65CF-74A3-244E9844345E}"/>
          </ac:spMkLst>
        </pc:spChg>
        <pc:spChg chg="del">
          <ac:chgData name="Evelina Vaitkevičiūtė" userId="S::evelina.vaitkeviciute@mif.stud.vu.lt::b8765322-bbc9-47a9-af30-2a377a1c7aca" providerId="AD" clId="Web-{85C42B11-47EE-44E2-B50B-65F54BD23441}" dt="2023-03-11T21:52:10.352" v="154"/>
          <ac:spMkLst>
            <pc:docMk/>
            <pc:sldMk cId="3062199493" sldId="270"/>
            <ac:spMk id="17" creationId="{D69FB6C0-0B02-0C84-B946-8A37F835A106}"/>
          </ac:spMkLst>
        </pc:spChg>
        <pc:spChg chg="mod ord">
          <ac:chgData name="Evelina Vaitkevičiūtė" userId="S::evelina.vaitkeviciute@mif.stud.vu.lt::b8765322-bbc9-47a9-af30-2a377a1c7aca" providerId="AD" clId="Web-{85C42B11-47EE-44E2-B50B-65F54BD23441}" dt="2023-03-11T21:49:55.816" v="89"/>
          <ac:spMkLst>
            <pc:docMk/>
            <pc:sldMk cId="3062199493" sldId="270"/>
            <ac:spMk id="317" creationId="{00000000-0000-0000-0000-000000000000}"/>
          </ac:spMkLst>
        </pc:spChg>
        <pc:picChg chg="del">
          <ac:chgData name="Evelina Vaitkevičiūtė" userId="S::evelina.vaitkeviciute@mif.stud.vu.lt::b8765322-bbc9-47a9-af30-2a377a1c7aca" providerId="AD" clId="Web-{85C42B11-47EE-44E2-B50B-65F54BD23441}" dt="2023-03-11T21:51:22.601" v="131"/>
          <ac:picMkLst>
            <pc:docMk/>
            <pc:sldMk cId="3062199493" sldId="270"/>
            <ac:picMk id="2" creationId="{4DA01F29-D707-3CBE-612D-25D26D373B2A}"/>
          </ac:picMkLst>
        </pc:picChg>
        <pc:picChg chg="del">
          <ac:chgData name="Evelina Vaitkevičiūtė" userId="S::evelina.vaitkeviciute@mif.stud.vu.lt::b8765322-bbc9-47a9-af30-2a377a1c7aca" providerId="AD" clId="Web-{85C42B11-47EE-44E2-B50B-65F54BD23441}" dt="2023-03-11T21:51:23.710" v="132"/>
          <ac:picMkLst>
            <pc:docMk/>
            <pc:sldMk cId="3062199493" sldId="270"/>
            <ac:picMk id="4" creationId="{F48C19AB-04D2-FA45-FF30-A88FD67FF4AB}"/>
          </ac:picMkLst>
        </pc:picChg>
        <pc:picChg chg="del">
          <ac:chgData name="Evelina Vaitkevičiūtė" userId="S::evelina.vaitkeviciute@mif.stud.vu.lt::b8765322-bbc9-47a9-af30-2a377a1c7aca" providerId="AD" clId="Web-{85C42B11-47EE-44E2-B50B-65F54BD23441}" dt="2023-03-11T21:51:24.882" v="133"/>
          <ac:picMkLst>
            <pc:docMk/>
            <pc:sldMk cId="3062199493" sldId="270"/>
            <ac:picMk id="5" creationId="{E7506F69-6B8D-1BE6-7284-0BCDAB429468}"/>
          </ac:picMkLst>
        </pc:picChg>
      </pc:sldChg>
      <pc:sldChg chg="modSp">
        <pc:chgData name="Evelina Vaitkevičiūtė" userId="S::evelina.vaitkeviciute@mif.stud.vu.lt::b8765322-bbc9-47a9-af30-2a377a1c7aca" providerId="AD" clId="Web-{85C42B11-47EE-44E2-B50B-65F54BD23441}" dt="2023-03-11T21:46:42.434" v="37" actId="20577"/>
        <pc:sldMkLst>
          <pc:docMk/>
          <pc:sldMk cId="1766868844" sldId="272"/>
        </pc:sldMkLst>
        <pc:spChg chg="mod">
          <ac:chgData name="Evelina Vaitkevičiūtė" userId="S::evelina.vaitkeviciute@mif.stud.vu.lt::b8765322-bbc9-47a9-af30-2a377a1c7aca" providerId="AD" clId="Web-{85C42B11-47EE-44E2-B50B-65F54BD23441}" dt="2023-03-11T21:46:42.434" v="37" actId="20577"/>
          <ac:spMkLst>
            <pc:docMk/>
            <pc:sldMk cId="1766868844" sldId="272"/>
            <ac:spMk id="2" creationId="{6A5E13D5-54CD-A31F-3D0B-ACC869FFE4E2}"/>
          </ac:spMkLst>
        </pc:spChg>
      </pc:sldChg>
      <pc:sldChg chg="modSp add replId">
        <pc:chgData name="Evelina Vaitkevičiūtė" userId="S::evelina.vaitkeviciute@mif.stud.vu.lt::b8765322-bbc9-47a9-af30-2a377a1c7aca" providerId="AD" clId="Web-{85C42B11-47EE-44E2-B50B-65F54BD23441}" dt="2023-03-11T21:47:52.343" v="55" actId="20577"/>
        <pc:sldMkLst>
          <pc:docMk/>
          <pc:sldMk cId="946927595" sldId="273"/>
        </pc:sldMkLst>
        <pc:spChg chg="mod">
          <ac:chgData name="Evelina Vaitkevičiūtė" userId="S::evelina.vaitkeviciute@mif.stud.vu.lt::b8765322-bbc9-47a9-af30-2a377a1c7aca" providerId="AD" clId="Web-{85C42B11-47EE-44E2-B50B-65F54BD23441}" dt="2023-03-11T21:47:52.343" v="55" actId="20577"/>
          <ac:spMkLst>
            <pc:docMk/>
            <pc:sldMk cId="946927595" sldId="273"/>
            <ac:spMk id="2" creationId="{6A5E13D5-54CD-A31F-3D0B-ACC869FFE4E2}"/>
          </ac:spMkLst>
        </pc:spChg>
      </pc:sldChg>
      <pc:sldChg chg="del">
        <pc:chgData name="Evelina Vaitkevičiūtė" userId="S::evelina.vaitkeviciute@mif.stud.vu.lt::b8765322-bbc9-47a9-af30-2a377a1c7aca" providerId="AD" clId="Web-{85C42B11-47EE-44E2-B50B-65F54BD23441}" dt="2023-03-11T21:46:13.449" v="0"/>
        <pc:sldMkLst>
          <pc:docMk/>
          <pc:sldMk cId="1741633023" sldId="273"/>
        </pc:sldMkLst>
      </pc:sldChg>
      <pc:sldChg chg="add replId">
        <pc:chgData name="Evelina Vaitkevičiūtė" userId="S::evelina.vaitkeviciute@mif.stud.vu.lt::b8765322-bbc9-47a9-af30-2a377a1c7aca" providerId="AD" clId="Web-{85C42B11-47EE-44E2-B50B-65F54BD23441}" dt="2023-03-11T21:47:31.045" v="42"/>
        <pc:sldMkLst>
          <pc:docMk/>
          <pc:sldMk cId="559299504" sldId="274"/>
        </pc:sldMkLst>
      </pc:sldChg>
      <pc:sldChg chg="modSp add ord replId">
        <pc:chgData name="Evelina Vaitkevičiūtė" userId="S::evelina.vaitkeviciute@mif.stud.vu.lt::b8765322-bbc9-47a9-af30-2a377a1c7aca" providerId="AD" clId="Web-{85C42B11-47EE-44E2-B50B-65F54BD23441}" dt="2023-03-11T21:48:10.094" v="59"/>
        <pc:sldMkLst>
          <pc:docMk/>
          <pc:sldMk cId="3816123245" sldId="275"/>
        </pc:sldMkLst>
        <pc:spChg chg="mod">
          <ac:chgData name="Evelina Vaitkevičiūtė" userId="S::evelina.vaitkeviciute@mif.stud.vu.lt::b8765322-bbc9-47a9-af30-2a377a1c7aca" providerId="AD" clId="Web-{85C42B11-47EE-44E2-B50B-65F54BD23441}" dt="2023-03-11T21:48:06.906" v="58" actId="20577"/>
          <ac:spMkLst>
            <pc:docMk/>
            <pc:sldMk cId="3816123245" sldId="275"/>
            <ac:spMk id="2" creationId="{6A5E13D5-54CD-A31F-3D0B-ACC869FFE4E2}"/>
          </ac:spMkLst>
        </pc:spChg>
      </pc:sldChg>
      <pc:sldChg chg="modSp add replId">
        <pc:chgData name="Evelina Vaitkevičiūtė" userId="S::evelina.vaitkeviciute@mif.stud.vu.lt::b8765322-bbc9-47a9-af30-2a377a1c7aca" providerId="AD" clId="Web-{85C42B11-47EE-44E2-B50B-65F54BD23441}" dt="2023-03-11T21:48:27.501" v="64" actId="20577"/>
        <pc:sldMkLst>
          <pc:docMk/>
          <pc:sldMk cId="4105517652" sldId="276"/>
        </pc:sldMkLst>
        <pc:spChg chg="mod">
          <ac:chgData name="Evelina Vaitkevičiūtė" userId="S::evelina.vaitkeviciute@mif.stud.vu.lt::b8765322-bbc9-47a9-af30-2a377a1c7aca" providerId="AD" clId="Web-{85C42B11-47EE-44E2-B50B-65F54BD23441}" dt="2023-03-11T21:48:27.501" v="64" actId="20577"/>
          <ac:spMkLst>
            <pc:docMk/>
            <pc:sldMk cId="4105517652" sldId="276"/>
            <ac:spMk id="2" creationId="{6A5E13D5-54CD-A31F-3D0B-ACC869FFE4E2}"/>
          </ac:spMkLst>
        </pc:spChg>
      </pc:sldChg>
      <pc:sldChg chg="addSp delSp modSp add replId">
        <pc:chgData name="Evelina Vaitkevičiūtė" userId="S::evelina.vaitkeviciute@mif.stud.vu.lt::b8765322-bbc9-47a9-af30-2a377a1c7aca" providerId="AD" clId="Web-{85C42B11-47EE-44E2-B50B-65F54BD23441}" dt="2023-03-11T22:03:34.161" v="264" actId="20577"/>
        <pc:sldMkLst>
          <pc:docMk/>
          <pc:sldMk cId="578196694" sldId="277"/>
        </pc:sldMkLst>
        <pc:spChg chg="mod">
          <ac:chgData name="Evelina Vaitkevičiūtė" userId="S::evelina.vaitkeviciute@mif.stud.vu.lt::b8765322-bbc9-47a9-af30-2a377a1c7aca" providerId="AD" clId="Web-{85C42B11-47EE-44E2-B50B-65F54BD23441}" dt="2023-03-11T22:03:34.161" v="264" actId="20577"/>
          <ac:spMkLst>
            <pc:docMk/>
            <pc:sldMk cId="578196694" sldId="277"/>
            <ac:spMk id="2" creationId="{6A5E13D5-54CD-A31F-3D0B-ACC869FFE4E2}"/>
          </ac:spMkLst>
        </pc:spChg>
        <pc:spChg chg="add mod">
          <ac:chgData name="Evelina Vaitkevičiūtė" userId="S::evelina.vaitkeviciute@mif.stud.vu.lt::b8765322-bbc9-47a9-af30-2a377a1c7aca" providerId="AD" clId="Web-{85C42B11-47EE-44E2-B50B-65F54BD23441}" dt="2023-03-11T22:01:49.376" v="215" actId="1076"/>
          <ac:spMkLst>
            <pc:docMk/>
            <pc:sldMk cId="578196694" sldId="277"/>
            <ac:spMk id="4" creationId="{F48F55E5-ADF2-EA99-79FA-5502266B55A4}"/>
          </ac:spMkLst>
        </pc:spChg>
        <pc:spChg chg="add del mod ord">
          <ac:chgData name="Evelina Vaitkevičiūtė" userId="S::evelina.vaitkeviciute@mif.stud.vu.lt::b8765322-bbc9-47a9-af30-2a377a1c7aca" providerId="AD" clId="Web-{85C42B11-47EE-44E2-B50B-65F54BD23441}" dt="2023-03-11T22:00:34.592" v="202"/>
          <ac:spMkLst>
            <pc:docMk/>
            <pc:sldMk cId="578196694" sldId="277"/>
            <ac:spMk id="6" creationId="{21B6D62B-2135-FE3E-24B1-5F2D4071BAB1}"/>
          </ac:spMkLst>
        </pc:spChg>
        <pc:spChg chg="mod">
          <ac:chgData name="Evelina Vaitkevičiūtė" userId="S::evelina.vaitkeviciute@mif.stud.vu.lt::b8765322-bbc9-47a9-af30-2a377a1c7aca" providerId="AD" clId="Web-{85C42B11-47EE-44E2-B50B-65F54BD23441}" dt="2023-03-11T22:01:32.329" v="212" actId="1076"/>
          <ac:spMkLst>
            <pc:docMk/>
            <pc:sldMk cId="578196694" sldId="277"/>
            <ac:spMk id="12" creationId="{86ECCF45-66E7-B6C4-7654-DF2F14883EAA}"/>
          </ac:spMkLst>
        </pc:spChg>
        <pc:picChg chg="add mod">
          <ac:chgData name="Evelina Vaitkevičiūtė" userId="S::evelina.vaitkeviciute@mif.stud.vu.lt::b8765322-bbc9-47a9-af30-2a377a1c7aca" providerId="AD" clId="Web-{85C42B11-47EE-44E2-B50B-65F54BD23441}" dt="2023-03-11T22:01:41.923" v="214" actId="1076"/>
          <ac:picMkLst>
            <pc:docMk/>
            <pc:sldMk cId="578196694" sldId="277"/>
            <ac:picMk id="3" creationId="{0DAC48C3-5D54-AE56-1988-819FDC0F8A8C}"/>
          </ac:picMkLst>
        </pc:picChg>
      </pc:sldChg>
      <pc:sldChg chg="modSp add replId">
        <pc:chgData name="Evelina Vaitkevičiūtė" userId="S::evelina.vaitkeviciute@mif.stud.vu.lt::b8765322-bbc9-47a9-af30-2a377a1c7aca" providerId="AD" clId="Web-{85C42B11-47EE-44E2-B50B-65F54BD23441}" dt="2023-03-11T21:55:00.002" v="166" actId="14100"/>
        <pc:sldMkLst>
          <pc:docMk/>
          <pc:sldMk cId="3159267948" sldId="278"/>
        </pc:sldMkLst>
        <pc:spChg chg="mod">
          <ac:chgData name="Evelina Vaitkevičiūtė" userId="S::evelina.vaitkeviciute@mif.stud.vu.lt::b8765322-bbc9-47a9-af30-2a377a1c7aca" providerId="AD" clId="Web-{85C42B11-47EE-44E2-B50B-65F54BD23441}" dt="2023-03-11T21:55:00.002" v="166" actId="14100"/>
          <ac:spMkLst>
            <pc:docMk/>
            <pc:sldMk cId="3159267948" sldId="278"/>
            <ac:spMk id="17" creationId="{D69FB6C0-0B02-0C84-B946-8A37F835A106}"/>
          </ac:spMkLst>
        </pc:spChg>
      </pc:sldChg>
    </pc:docChg>
  </pc:docChgLst>
  <pc:docChgLst>
    <pc:chgData name="Evelina Vaitkevičiūtė" userId="S::evelina.vaitkeviciute@mif.stud.vu.lt::b8765322-bbc9-47a9-af30-2a377a1c7aca" providerId="AD" clId="Web-{E9CFFA13-01FD-4A7B-B3E0-AA5E4321F2B1}"/>
    <pc:docChg chg="modSld">
      <pc:chgData name="Evelina Vaitkevičiūtė" userId="S::evelina.vaitkeviciute@mif.stud.vu.lt::b8765322-bbc9-47a9-af30-2a377a1c7aca" providerId="AD" clId="Web-{E9CFFA13-01FD-4A7B-B3E0-AA5E4321F2B1}" dt="2023-03-15T10:53:29.539" v="6" actId="20577"/>
      <pc:docMkLst>
        <pc:docMk/>
      </pc:docMkLst>
      <pc:sldChg chg="modSp">
        <pc:chgData name="Evelina Vaitkevičiūtė" userId="S::evelina.vaitkeviciute@mif.stud.vu.lt::b8765322-bbc9-47a9-af30-2a377a1c7aca" providerId="AD" clId="Web-{E9CFFA13-01FD-4A7B-B3E0-AA5E4321F2B1}" dt="2023-03-15T10:53:29.539" v="6" actId="20577"/>
        <pc:sldMkLst>
          <pc:docMk/>
          <pc:sldMk cId="3159267948" sldId="278"/>
        </pc:sldMkLst>
        <pc:spChg chg="mod">
          <ac:chgData name="Evelina Vaitkevičiūtė" userId="S::evelina.vaitkeviciute@mif.stud.vu.lt::b8765322-bbc9-47a9-af30-2a377a1c7aca" providerId="AD" clId="Web-{E9CFFA13-01FD-4A7B-B3E0-AA5E4321F2B1}" dt="2023-03-15T10:53:29.539" v="6" actId="20577"/>
          <ac:spMkLst>
            <pc:docMk/>
            <pc:sldMk cId="3159267948" sldId="278"/>
            <ac:spMk id="3" creationId="{EE568FDF-3C2F-6A05-FE86-833D86A08447}"/>
          </ac:spMkLst>
        </pc:spChg>
      </pc:sldChg>
      <pc:sldChg chg="modSp">
        <pc:chgData name="Evelina Vaitkevičiūtė" userId="S::evelina.vaitkeviciute@mif.stud.vu.lt::b8765322-bbc9-47a9-af30-2a377a1c7aca" providerId="AD" clId="Web-{E9CFFA13-01FD-4A7B-B3E0-AA5E4321F2B1}" dt="2023-03-15T10:52:42.583" v="3" actId="1076"/>
        <pc:sldMkLst>
          <pc:docMk/>
          <pc:sldMk cId="4269795359" sldId="286"/>
        </pc:sldMkLst>
        <pc:spChg chg="mod">
          <ac:chgData name="Evelina Vaitkevičiūtė" userId="S::evelina.vaitkeviciute@mif.stud.vu.lt::b8765322-bbc9-47a9-af30-2a377a1c7aca" providerId="AD" clId="Web-{E9CFFA13-01FD-4A7B-B3E0-AA5E4321F2B1}" dt="2023-03-15T10:52:40.286" v="2" actId="1076"/>
          <ac:spMkLst>
            <pc:docMk/>
            <pc:sldMk cId="4269795359" sldId="286"/>
            <ac:spMk id="6" creationId="{1EAFD187-068B-16E2-8C3A-C1D256CB68FF}"/>
          </ac:spMkLst>
        </pc:spChg>
        <pc:spChg chg="mod">
          <ac:chgData name="Evelina Vaitkevičiūtė" userId="S::evelina.vaitkeviciute@mif.stud.vu.lt::b8765322-bbc9-47a9-af30-2a377a1c7aca" providerId="AD" clId="Web-{E9CFFA13-01FD-4A7B-B3E0-AA5E4321F2B1}" dt="2023-03-15T10:52:42.583" v="3" actId="1076"/>
          <ac:spMkLst>
            <pc:docMk/>
            <pc:sldMk cId="4269795359" sldId="286"/>
            <ac:spMk id="12" creationId="{9F9B0338-CBB6-AD1A-1721-1BCD1902A4DB}"/>
          </ac:spMkLst>
        </pc:spChg>
        <pc:picChg chg="mod">
          <ac:chgData name="Evelina Vaitkevičiūtė" userId="S::evelina.vaitkeviciute@mif.stud.vu.lt::b8765322-bbc9-47a9-af30-2a377a1c7aca" providerId="AD" clId="Web-{E9CFFA13-01FD-4A7B-B3E0-AA5E4321F2B1}" dt="2023-03-15T10:52:36.910" v="1" actId="1076"/>
          <ac:picMkLst>
            <pc:docMk/>
            <pc:sldMk cId="4269795359" sldId="286"/>
            <ac:picMk id="9" creationId="{DCE05385-1F24-7482-F671-06DFC79C5C61}"/>
          </ac:picMkLst>
        </pc:picChg>
      </pc:sldChg>
    </pc:docChg>
  </pc:docChgLst>
  <pc:docChgLst>
    <pc:chgData name="Ugnė Maskeliūnaitė" userId="S::ugne.maskeliunaite@mif.stud.vu.lt::f8858264-4500-43cd-ab4a-18728c883a77" providerId="AD" clId="Web-{467716F7-D36D-4332-88CB-4A06E05952D8}"/>
    <pc:docChg chg="delSld modSld">
      <pc:chgData name="Ugnė Maskeliūnaitė" userId="S::ugne.maskeliunaite@mif.stud.vu.lt::f8858264-4500-43cd-ab4a-18728c883a77" providerId="AD" clId="Web-{467716F7-D36D-4332-88CB-4A06E05952D8}" dt="2023-03-01T11:17:13.962" v="1512"/>
      <pc:docMkLst>
        <pc:docMk/>
      </pc:docMkLst>
      <pc:sldChg chg="delSp">
        <pc:chgData name="Ugnė Maskeliūnaitė" userId="S::ugne.maskeliunaite@mif.stud.vu.lt::f8858264-4500-43cd-ab4a-18728c883a77" providerId="AD" clId="Web-{467716F7-D36D-4332-88CB-4A06E05952D8}" dt="2023-03-01T11:03:05.313" v="1492"/>
        <pc:sldMkLst>
          <pc:docMk/>
          <pc:sldMk cId="0" sldId="257"/>
        </pc:sldMkLst>
        <pc:grpChg chg="del">
          <ac:chgData name="Ugnė Maskeliūnaitė" userId="S::ugne.maskeliunaite@mif.stud.vu.lt::f8858264-4500-43cd-ab4a-18728c883a77" providerId="AD" clId="Web-{467716F7-D36D-4332-88CB-4A06E05952D8}" dt="2023-03-01T11:03:03.938" v="1491"/>
          <ac:grpSpMkLst>
            <pc:docMk/>
            <pc:sldMk cId="0" sldId="257"/>
            <ac:grpSpMk id="285" creationId="{00000000-0000-0000-0000-000000000000}"/>
          </ac:grpSpMkLst>
        </pc:grpChg>
        <pc:grpChg chg="del">
          <ac:chgData name="Ugnė Maskeliūnaitė" userId="S::ugne.maskeliunaite@mif.stud.vu.lt::f8858264-4500-43cd-ab4a-18728c883a77" providerId="AD" clId="Web-{467716F7-D36D-4332-88CB-4A06E05952D8}" dt="2023-03-01T11:03:05.313" v="1492"/>
          <ac:grpSpMkLst>
            <pc:docMk/>
            <pc:sldMk cId="0" sldId="257"/>
            <ac:grpSpMk id="288" creationId="{00000000-0000-0000-0000-000000000000}"/>
          </ac:grpSpMkLst>
        </pc:grpChg>
      </pc:sldChg>
      <pc:sldChg chg="modSp">
        <pc:chgData name="Ugnė Maskeliūnaitė" userId="S::ugne.maskeliunaite@mif.stud.vu.lt::f8858264-4500-43cd-ab4a-18728c883a77" providerId="AD" clId="Web-{467716F7-D36D-4332-88CB-4A06E05952D8}" dt="2023-03-01T11:02:16.375" v="1489" actId="20577"/>
        <pc:sldMkLst>
          <pc:docMk/>
          <pc:sldMk cId="0" sldId="258"/>
        </pc:sldMkLst>
        <pc:spChg chg="mod">
          <ac:chgData name="Ugnė Maskeliūnaitė" userId="S::ugne.maskeliunaite@mif.stud.vu.lt::f8858264-4500-43cd-ab4a-18728c883a77" providerId="AD" clId="Web-{467716F7-D36D-4332-88CB-4A06E05952D8}" dt="2023-03-01T11:02:16.375" v="1489" actId="20577"/>
          <ac:spMkLst>
            <pc:docMk/>
            <pc:sldMk cId="0" sldId="258"/>
            <ac:spMk id="310" creationId="{00000000-0000-0000-0000-000000000000}"/>
          </ac:spMkLst>
        </pc:spChg>
      </pc:sldChg>
      <pc:sldChg chg="modSp modNotes">
        <pc:chgData name="Ugnė Maskeliūnaitė" userId="S::ugne.maskeliunaite@mif.stud.vu.lt::f8858264-4500-43cd-ab4a-18728c883a77" providerId="AD" clId="Web-{467716F7-D36D-4332-88CB-4A06E05952D8}" dt="2023-03-01T11:01:09.926" v="1447" actId="1076"/>
        <pc:sldMkLst>
          <pc:docMk/>
          <pc:sldMk cId="0" sldId="260"/>
        </pc:sldMkLst>
        <pc:spChg chg="mod">
          <ac:chgData name="Ugnė Maskeliūnaitė" userId="S::ugne.maskeliunaite@mif.stud.vu.lt::f8858264-4500-43cd-ab4a-18728c883a77" providerId="AD" clId="Web-{467716F7-D36D-4332-88CB-4A06E05952D8}" dt="2023-03-01T11:01:09.926" v="1447" actId="1076"/>
          <ac:spMkLst>
            <pc:docMk/>
            <pc:sldMk cId="0" sldId="260"/>
            <ac:spMk id="3" creationId="{11F22508-EBAC-1705-528D-455FCDA8C4B5}"/>
          </ac:spMkLst>
        </pc:spChg>
        <pc:spChg chg="mod">
          <ac:chgData name="Ugnė Maskeliūnaitė" userId="S::ugne.maskeliunaite@mif.stud.vu.lt::f8858264-4500-43cd-ab4a-18728c883a77" providerId="AD" clId="Web-{467716F7-D36D-4332-88CB-4A06E05952D8}" dt="2023-03-01T08:14:08.313" v="125" actId="20577"/>
          <ac:spMkLst>
            <pc:docMk/>
            <pc:sldMk cId="0" sldId="260"/>
            <ac:spMk id="322" creationId="{00000000-0000-0000-0000-000000000000}"/>
          </ac:spMkLst>
        </pc:spChg>
      </pc:sldChg>
      <pc:sldChg chg="addSp modSp">
        <pc:chgData name="Ugnė Maskeliūnaitė" userId="S::ugne.maskeliunaite@mif.stud.vu.lt::f8858264-4500-43cd-ab4a-18728c883a77" providerId="AD" clId="Web-{467716F7-D36D-4332-88CB-4A06E05952D8}" dt="2023-03-01T11:12:41.631" v="1502" actId="1076"/>
        <pc:sldMkLst>
          <pc:docMk/>
          <pc:sldMk cId="0" sldId="265"/>
        </pc:sldMkLst>
        <pc:picChg chg="add mod">
          <ac:chgData name="Ugnė Maskeliūnaitė" userId="S::ugne.maskeliunaite@mif.stud.vu.lt::f8858264-4500-43cd-ab4a-18728c883a77" providerId="AD" clId="Web-{467716F7-D36D-4332-88CB-4A06E05952D8}" dt="2023-03-01T11:11:21.990" v="1494" actId="1076"/>
          <ac:picMkLst>
            <pc:docMk/>
            <pc:sldMk cId="0" sldId="265"/>
            <ac:picMk id="2" creationId="{08FEE375-F49B-D23F-F5BE-76A7986CADE4}"/>
          </ac:picMkLst>
        </pc:picChg>
        <pc:picChg chg="add mod">
          <ac:chgData name="Ugnė Maskeliūnaitė" userId="S::ugne.maskeliunaite@mif.stud.vu.lt::f8858264-4500-43cd-ab4a-18728c883a77" providerId="AD" clId="Web-{467716F7-D36D-4332-88CB-4A06E05952D8}" dt="2023-03-01T11:12:16.209" v="1497" actId="14100"/>
          <ac:picMkLst>
            <pc:docMk/>
            <pc:sldMk cId="0" sldId="265"/>
            <ac:picMk id="3" creationId="{B6EA4D6C-6077-FF0A-CE09-5486C0BDA72B}"/>
          </ac:picMkLst>
        </pc:picChg>
        <pc:picChg chg="add mod">
          <ac:chgData name="Ugnė Maskeliūnaitė" userId="S::ugne.maskeliunaite@mif.stud.vu.lt::f8858264-4500-43cd-ab4a-18728c883a77" providerId="AD" clId="Web-{467716F7-D36D-4332-88CB-4A06E05952D8}" dt="2023-03-01T11:12:23.397" v="1499" actId="1076"/>
          <ac:picMkLst>
            <pc:docMk/>
            <pc:sldMk cId="0" sldId="265"/>
            <ac:picMk id="4" creationId="{F9CEBB66-DDDA-2976-8AC7-BE71A958FBE1}"/>
          </ac:picMkLst>
        </pc:picChg>
        <pc:picChg chg="add mod">
          <ac:chgData name="Ugnė Maskeliūnaitė" userId="S::ugne.maskeliunaite@mif.stud.vu.lt::f8858264-4500-43cd-ab4a-18728c883a77" providerId="AD" clId="Web-{467716F7-D36D-4332-88CB-4A06E05952D8}" dt="2023-03-01T11:12:41.631" v="1502" actId="1076"/>
          <ac:picMkLst>
            <pc:docMk/>
            <pc:sldMk cId="0" sldId="265"/>
            <ac:picMk id="5" creationId="{976BA607-DF7E-25FA-8D2B-D95A6FADF853}"/>
          </ac:picMkLst>
        </pc:picChg>
      </pc:sldChg>
      <pc:sldChg chg="addSp delSp modSp mod modClrScheme chgLayout modNotes">
        <pc:chgData name="Ugnė Maskeliūnaitė" userId="S::ugne.maskeliunaite@mif.stud.vu.lt::f8858264-4500-43cd-ab4a-18728c883a77" providerId="AD" clId="Web-{467716F7-D36D-4332-88CB-4A06E05952D8}" dt="2023-03-01T10:58:18.013" v="1415" actId="1076"/>
        <pc:sldMkLst>
          <pc:docMk/>
          <pc:sldMk cId="3921190090" sldId="266"/>
        </pc:sldMkLst>
        <pc:spChg chg="mod ord">
          <ac:chgData name="Ugnė Maskeliūnaitė" userId="S::ugne.maskeliunaite@mif.stud.vu.lt::f8858264-4500-43cd-ab4a-18728c883a77" providerId="AD" clId="Web-{467716F7-D36D-4332-88CB-4A06E05952D8}" dt="2023-03-01T10:58:09.247" v="1414" actId="1076"/>
          <ac:spMkLst>
            <pc:docMk/>
            <pc:sldMk cId="3921190090" sldId="266"/>
            <ac:spMk id="2" creationId="{FEC2D1F4-F271-93E4-EDA4-EABB40C0F010}"/>
          </ac:spMkLst>
        </pc:spChg>
        <pc:spChg chg="mod ord">
          <ac:chgData name="Ugnė Maskeliūnaitė" userId="S::ugne.maskeliunaite@mif.stud.vu.lt::f8858264-4500-43cd-ab4a-18728c883a77" providerId="AD" clId="Web-{467716F7-D36D-4332-88CB-4A06E05952D8}" dt="2023-03-01T10:53:58.510" v="1378"/>
          <ac:spMkLst>
            <pc:docMk/>
            <pc:sldMk cId="3921190090" sldId="266"/>
            <ac:spMk id="3" creationId="{7A188E9C-D447-CC5C-0EC4-8D0B142FA768}"/>
          </ac:spMkLst>
        </pc:spChg>
        <pc:spChg chg="mod">
          <ac:chgData name="Ugnė Maskeliūnaitė" userId="S::ugne.maskeliunaite@mif.stud.vu.lt::f8858264-4500-43cd-ab4a-18728c883a77" providerId="AD" clId="Web-{467716F7-D36D-4332-88CB-4A06E05952D8}" dt="2023-03-01T10:57:43.341" v="1410" actId="1076"/>
          <ac:spMkLst>
            <pc:docMk/>
            <pc:sldMk cId="3921190090" sldId="266"/>
            <ac:spMk id="5" creationId="{CC5930C1-7AA4-BC5C-1AC2-7D3673E05D32}"/>
          </ac:spMkLst>
        </pc:spChg>
        <pc:spChg chg="add del mod ord">
          <ac:chgData name="Ugnė Maskeliūnaitė" userId="S::ugne.maskeliunaite@mif.stud.vu.lt::f8858264-4500-43cd-ab4a-18728c883a77" providerId="AD" clId="Web-{467716F7-D36D-4332-88CB-4A06E05952D8}" dt="2023-03-01T10:53:45.322" v="1377"/>
          <ac:spMkLst>
            <pc:docMk/>
            <pc:sldMk cId="3921190090" sldId="266"/>
            <ac:spMk id="7" creationId="{F6E9D6E4-DAF3-7C65-72E9-478977701613}"/>
          </ac:spMkLst>
        </pc:spChg>
        <pc:spChg chg="add del mod ord">
          <ac:chgData name="Ugnė Maskeliūnaitė" userId="S::ugne.maskeliunaite@mif.stud.vu.lt::f8858264-4500-43cd-ab4a-18728c883a77" providerId="AD" clId="Web-{467716F7-D36D-4332-88CB-4A06E05952D8}" dt="2023-03-01T10:53:58.510" v="1378"/>
          <ac:spMkLst>
            <pc:docMk/>
            <pc:sldMk cId="3921190090" sldId="266"/>
            <ac:spMk id="9" creationId="{20CCD4BF-F0E4-F145-2432-55CCA05547DD}"/>
          </ac:spMkLst>
        </pc:spChg>
        <pc:spChg chg="add mod ord">
          <ac:chgData name="Ugnė Maskeliūnaitė" userId="S::ugne.maskeliunaite@mif.stud.vu.lt::f8858264-4500-43cd-ab4a-18728c883a77" providerId="AD" clId="Web-{467716F7-D36D-4332-88CB-4A06E05952D8}" dt="2023-03-01T10:58:18.013" v="1415" actId="1076"/>
          <ac:spMkLst>
            <pc:docMk/>
            <pc:sldMk cId="3921190090" sldId="266"/>
            <ac:spMk id="10" creationId="{1104ACEB-C0F4-2F89-D221-97AE6B957560}"/>
          </ac:spMkLst>
        </pc:spChg>
        <pc:picChg chg="mod">
          <ac:chgData name="Ugnė Maskeliūnaitė" userId="S::ugne.maskeliunaite@mif.stud.vu.lt::f8858264-4500-43cd-ab4a-18728c883a77" providerId="AD" clId="Web-{467716F7-D36D-4332-88CB-4A06E05952D8}" dt="2023-03-01T10:57:39.075" v="1409" actId="1076"/>
          <ac:picMkLst>
            <pc:docMk/>
            <pc:sldMk cId="3921190090" sldId="266"/>
            <ac:picMk id="4" creationId="{0610DECC-ACF2-999F-B009-88EDB82D5283}"/>
          </ac:picMkLst>
        </pc:picChg>
      </pc:sldChg>
      <pc:sldChg chg="del">
        <pc:chgData name="Ugnė Maskeliūnaitė" userId="S::ugne.maskeliunaite@mif.stud.vu.lt::f8858264-4500-43cd-ab4a-18728c883a77" providerId="AD" clId="Web-{467716F7-D36D-4332-88CB-4A06E05952D8}" dt="2023-03-01T11:02:46.984" v="1490"/>
        <pc:sldMkLst>
          <pc:docMk/>
          <pc:sldMk cId="4194046112" sldId="267"/>
        </pc:sldMkLst>
      </pc:sldChg>
      <pc:sldChg chg="addSp modSp mod modClrScheme chgLayout modNotes">
        <pc:chgData name="Ugnė Maskeliūnaitė" userId="S::ugne.maskeliunaite@mif.stud.vu.lt::f8858264-4500-43cd-ab4a-18728c883a77" providerId="AD" clId="Web-{467716F7-D36D-4332-88CB-4A06E05952D8}" dt="2023-03-01T11:01:36.015" v="1451" actId="14100"/>
        <pc:sldMkLst>
          <pc:docMk/>
          <pc:sldMk cId="3747853694" sldId="268"/>
        </pc:sldMkLst>
        <pc:spChg chg="mod ord">
          <ac:chgData name="Ugnė Maskeliūnaitė" userId="S::ugne.maskeliunaite@mif.stud.vu.lt::f8858264-4500-43cd-ab4a-18728c883a77" providerId="AD" clId="Web-{467716F7-D36D-4332-88CB-4A06E05952D8}" dt="2023-03-01T10:58:42.216" v="1420" actId="14100"/>
          <ac:spMkLst>
            <pc:docMk/>
            <pc:sldMk cId="3747853694" sldId="268"/>
            <ac:spMk id="2" creationId="{0D0A0920-087F-33D5-8854-B4781382A7F7}"/>
          </ac:spMkLst>
        </pc:spChg>
        <pc:spChg chg="mod ord">
          <ac:chgData name="Ugnė Maskeliūnaitė" userId="S::ugne.maskeliunaite@mif.stud.vu.lt::f8858264-4500-43cd-ab4a-18728c883a77" providerId="AD" clId="Web-{467716F7-D36D-4332-88CB-4A06E05952D8}" dt="2023-03-01T10:56:34.715" v="1404"/>
          <ac:spMkLst>
            <pc:docMk/>
            <pc:sldMk cId="3747853694" sldId="268"/>
            <ac:spMk id="3" creationId="{AAABFA1C-6A47-1D6B-F381-74D7F54D9CFC}"/>
          </ac:spMkLst>
        </pc:spChg>
        <pc:spChg chg="mod">
          <ac:chgData name="Ugnė Maskeliūnaitė" userId="S::ugne.maskeliunaite@mif.stud.vu.lt::f8858264-4500-43cd-ab4a-18728c883a77" providerId="AD" clId="Web-{467716F7-D36D-4332-88CB-4A06E05952D8}" dt="2023-03-01T11:01:36.015" v="1451" actId="14100"/>
          <ac:spMkLst>
            <pc:docMk/>
            <pc:sldMk cId="3747853694" sldId="268"/>
            <ac:spMk id="5" creationId="{5BA63788-F215-C896-BB45-0D5F1D16113C}"/>
          </ac:spMkLst>
        </pc:spChg>
        <pc:spChg chg="add mod ord">
          <ac:chgData name="Ugnė Maskeliūnaitė" userId="S::ugne.maskeliunaite@mif.stud.vu.lt::f8858264-4500-43cd-ab4a-18728c883a77" providerId="AD" clId="Web-{467716F7-D36D-4332-88CB-4A06E05952D8}" dt="2023-03-01T10:53:13.369" v="1375"/>
          <ac:spMkLst>
            <pc:docMk/>
            <pc:sldMk cId="3747853694" sldId="268"/>
            <ac:spMk id="7" creationId="{2E8FD3AF-380A-F069-D1DF-2FACE1C77C06}"/>
          </ac:spMkLst>
        </pc:spChg>
        <pc:spChg chg="add mod ord">
          <ac:chgData name="Ugnė Maskeliūnaitė" userId="S::ugne.maskeliunaite@mif.stud.vu.lt::f8858264-4500-43cd-ab4a-18728c883a77" providerId="AD" clId="Web-{467716F7-D36D-4332-88CB-4A06E05952D8}" dt="2023-03-01T10:57:22.668" v="1408" actId="1076"/>
          <ac:spMkLst>
            <pc:docMk/>
            <pc:sldMk cId="3747853694" sldId="268"/>
            <ac:spMk id="8" creationId="{187BDA3D-673C-381B-2B1E-4A2B1EAEDEC0}"/>
          </ac:spMkLst>
        </pc:spChg>
        <pc:picChg chg="mod">
          <ac:chgData name="Ugnė Maskeliūnaitė" userId="S::ugne.maskeliunaite@mif.stud.vu.lt::f8858264-4500-43cd-ab4a-18728c883a77" providerId="AD" clId="Web-{467716F7-D36D-4332-88CB-4A06E05952D8}" dt="2023-03-01T11:01:31.859" v="1450" actId="1076"/>
          <ac:picMkLst>
            <pc:docMk/>
            <pc:sldMk cId="3747853694" sldId="268"/>
            <ac:picMk id="4" creationId="{0E3B4A80-3E9B-A39E-5FC1-3B1104097EE4}"/>
          </ac:picMkLst>
        </pc:picChg>
      </pc:sldChg>
      <pc:sldChg chg="addSp delSp modSp modNotes">
        <pc:chgData name="Ugnė Maskeliūnaitė" userId="S::ugne.maskeliunaite@mif.stud.vu.lt::f8858264-4500-43cd-ab4a-18728c883a77" providerId="AD" clId="Web-{467716F7-D36D-4332-88CB-4A06E05952D8}" dt="2023-03-01T11:17:13.962" v="1512"/>
        <pc:sldMkLst>
          <pc:docMk/>
          <pc:sldMk cId="2255501919" sldId="271"/>
        </pc:sldMkLst>
        <pc:spChg chg="add del mod">
          <ac:chgData name="Ugnė Maskeliūnaitė" userId="S::ugne.maskeliunaite@mif.stud.vu.lt::f8858264-4500-43cd-ab4a-18728c883a77" providerId="AD" clId="Web-{467716F7-D36D-4332-88CB-4A06E05952D8}" dt="2023-03-01T10:40:09.204" v="927"/>
          <ac:spMkLst>
            <pc:docMk/>
            <pc:sldMk cId="2255501919" sldId="271"/>
            <ac:spMk id="2" creationId="{0B8E49BA-7E12-192F-0616-DB2F86DDAC0E}"/>
          </ac:spMkLst>
        </pc:spChg>
        <pc:spChg chg="mod">
          <ac:chgData name="Ugnė Maskeliūnaitė" userId="S::ugne.maskeliunaite@mif.stud.vu.lt::f8858264-4500-43cd-ab4a-18728c883a77" providerId="AD" clId="Web-{467716F7-D36D-4332-88CB-4A06E05952D8}" dt="2023-03-01T11:00:39.327" v="1446" actId="20577"/>
          <ac:spMkLst>
            <pc:docMk/>
            <pc:sldMk cId="2255501919" sldId="271"/>
            <ac:spMk id="12" creationId="{73AD9153-CE2A-7B52-DA6F-5CE760E88913}"/>
          </ac:spMkLst>
        </pc:spChg>
        <pc:picChg chg="mod">
          <ac:chgData name="Ugnė Maskeliūnaitė" userId="S::ugne.maskeliunaite@mif.stud.vu.lt::f8858264-4500-43cd-ab4a-18728c883a77" providerId="AD" clId="Web-{467716F7-D36D-4332-88CB-4A06E05952D8}" dt="2023-03-01T11:00:21.920" v="1427" actId="1076"/>
          <ac:picMkLst>
            <pc:docMk/>
            <pc:sldMk cId="2255501919" sldId="271"/>
            <ac:picMk id="7" creationId="{52DACC2A-ED0E-D405-207D-1D617B989B25}"/>
          </ac:picMkLst>
        </pc:picChg>
      </pc:sldChg>
    </pc:docChg>
  </pc:docChgLst>
  <pc:docChgLst>
    <pc:chgData name="Ugnė Maskeliūnaitė" userId="f8858264-4500-43cd-ab4a-18728c883a77" providerId="ADAL" clId="{12159ED7-CAD5-CB43-8471-63161C88D2D3}"/>
    <pc:docChg chg="undo custSel modSld">
      <pc:chgData name="Ugnė Maskeliūnaitė" userId="f8858264-4500-43cd-ab4a-18728c883a77" providerId="ADAL" clId="{12159ED7-CAD5-CB43-8471-63161C88D2D3}" dt="2023-03-01T11:21:43.364" v="38" actId="113"/>
      <pc:docMkLst>
        <pc:docMk/>
      </pc:docMkLst>
      <pc:sldChg chg="addSp delSp modSp mod">
        <pc:chgData name="Ugnė Maskeliūnaitė" userId="f8858264-4500-43cd-ab4a-18728c883a77" providerId="ADAL" clId="{12159ED7-CAD5-CB43-8471-63161C88D2D3}" dt="2023-03-01T11:21:43.364" v="38" actId="113"/>
        <pc:sldMkLst>
          <pc:docMk/>
          <pc:sldMk cId="0" sldId="258"/>
        </pc:sldMkLst>
        <pc:spChg chg="add del mod">
          <ac:chgData name="Ugnė Maskeliūnaitė" userId="f8858264-4500-43cd-ab4a-18728c883a77" providerId="ADAL" clId="{12159ED7-CAD5-CB43-8471-63161C88D2D3}" dt="2023-03-01T11:19:58.940" v="9" actId="12"/>
          <ac:spMkLst>
            <pc:docMk/>
            <pc:sldMk cId="0" sldId="258"/>
            <ac:spMk id="2" creationId="{ACF08EAB-5D78-35FA-389C-F14ECE0C39FC}"/>
          </ac:spMkLst>
        </pc:spChg>
        <pc:spChg chg="add del mod">
          <ac:chgData name="Ugnė Maskeliūnaitė" userId="f8858264-4500-43cd-ab4a-18728c883a77" providerId="ADAL" clId="{12159ED7-CAD5-CB43-8471-63161C88D2D3}" dt="2023-03-01T11:18:28.654" v="1" actId="478"/>
          <ac:spMkLst>
            <pc:docMk/>
            <pc:sldMk cId="0" sldId="258"/>
            <ac:spMk id="4" creationId="{0654D5F3-0A14-7603-A4AC-CEA21E036D2B}"/>
          </ac:spMkLst>
        </pc:spChg>
        <pc:spChg chg="add del mod">
          <ac:chgData name="Ugnė Maskeliūnaitė" userId="f8858264-4500-43cd-ab4a-18728c883a77" providerId="ADAL" clId="{12159ED7-CAD5-CB43-8471-63161C88D2D3}" dt="2023-03-01T11:21:43.364" v="38" actId="113"/>
          <ac:spMkLst>
            <pc:docMk/>
            <pc:sldMk cId="0" sldId="258"/>
            <ac:spMk id="310" creationId="{00000000-0000-0000-0000-000000000000}"/>
          </ac:spMkLst>
        </pc:spChg>
      </pc:sldChg>
    </pc:docChg>
  </pc:docChgLst>
  <pc:docChgLst>
    <pc:chgData name="Evelina Vaitkevičiūtė" userId="b8765322-bbc9-47a9-af30-2a377a1c7aca" providerId="ADAL" clId="{C9F7FA1E-B572-2240-ACE0-7C5FD9CA1692}"/>
    <pc:docChg chg="">
      <pc:chgData name="Evelina Vaitkevičiūtė" userId="b8765322-bbc9-47a9-af30-2a377a1c7aca" providerId="ADAL" clId="{C9F7FA1E-B572-2240-ACE0-7C5FD9CA1692}" dt="2023-03-16T11:47:46.924" v="2" actId="1589"/>
      <pc:docMkLst>
        <pc:docMk/>
      </pc:docMkLst>
      <pc:sldChg chg="addCm">
        <pc:chgData name="Evelina Vaitkevičiūtė" userId="b8765322-bbc9-47a9-af30-2a377a1c7aca" providerId="ADAL" clId="{C9F7FA1E-B572-2240-ACE0-7C5FD9CA1692}" dt="2023-03-16T11:47:23.988" v="1" actId="1589"/>
        <pc:sldMkLst>
          <pc:docMk/>
          <pc:sldMk cId="578196694" sldId="277"/>
        </pc:sldMkLst>
      </pc:sldChg>
      <pc:sldChg chg="addCm">
        <pc:chgData name="Evelina Vaitkevičiūtė" userId="b8765322-bbc9-47a9-af30-2a377a1c7aca" providerId="ADAL" clId="{C9F7FA1E-B572-2240-ACE0-7C5FD9CA1692}" dt="2023-03-16T11:47:46.924" v="2" actId="1589"/>
        <pc:sldMkLst>
          <pc:docMk/>
          <pc:sldMk cId="4269795359" sldId="286"/>
        </pc:sldMkLst>
      </pc:sldChg>
      <pc:sldChg chg="addCm">
        <pc:chgData name="Evelina Vaitkevičiūtė" userId="b8765322-bbc9-47a9-af30-2a377a1c7aca" providerId="ADAL" clId="{C9F7FA1E-B572-2240-ACE0-7C5FD9CA1692}" dt="2023-03-16T11:46:22.403" v="0" actId="1589"/>
        <pc:sldMkLst>
          <pc:docMk/>
          <pc:sldMk cId="159343460" sldId="295"/>
        </pc:sldMkLst>
      </pc:sldChg>
    </pc:docChg>
  </pc:docChgLst>
  <pc:docChgLst>
    <pc:chgData name="Gita Šeibokaitė" userId="S::gita.seibokaite@mif.stud.vu.lt::8779d3fa-b0cd-45ec-a42d-76d83b486b60" providerId="AD" clId="Web-{1A8CA896-F352-443F-B02A-36E588CA7E5F}"/>
    <pc:docChg chg="addSld delSld modSld">
      <pc:chgData name="Gita Šeibokaitė" userId="S::gita.seibokaite@mif.stud.vu.lt::8779d3fa-b0cd-45ec-a42d-76d83b486b60" providerId="AD" clId="Web-{1A8CA896-F352-443F-B02A-36E588CA7E5F}" dt="2023-03-15T21:50:44.349" v="378"/>
      <pc:docMkLst>
        <pc:docMk/>
      </pc:docMkLst>
      <pc:sldChg chg="modSp">
        <pc:chgData name="Gita Šeibokaitė" userId="S::gita.seibokaite@mif.stud.vu.lt::8779d3fa-b0cd-45ec-a42d-76d83b486b60" providerId="AD" clId="Web-{1A8CA896-F352-443F-B02A-36E588CA7E5F}" dt="2023-03-15T19:45:31.295" v="37" actId="20577"/>
        <pc:sldMkLst>
          <pc:docMk/>
          <pc:sldMk cId="1766868844" sldId="272"/>
        </pc:sldMkLst>
        <pc:spChg chg="mod">
          <ac:chgData name="Gita Šeibokaitė" userId="S::gita.seibokaite@mif.stud.vu.lt::8779d3fa-b0cd-45ec-a42d-76d83b486b60" providerId="AD" clId="Web-{1A8CA896-F352-443F-B02A-36E588CA7E5F}" dt="2023-03-15T19:45:31.295" v="37" actId="20577"/>
          <ac:spMkLst>
            <pc:docMk/>
            <pc:sldMk cId="1766868844" sldId="272"/>
            <ac:spMk id="12" creationId="{86ECCF45-66E7-B6C4-7654-DF2F14883EAA}"/>
          </ac:spMkLst>
        </pc:spChg>
      </pc:sldChg>
      <pc:sldChg chg="modSp">
        <pc:chgData name="Gita Šeibokaitė" userId="S::gita.seibokaite@mif.stud.vu.lt::8779d3fa-b0cd-45ec-a42d-76d83b486b60" providerId="AD" clId="Web-{1A8CA896-F352-443F-B02A-36E588CA7E5F}" dt="2023-03-15T20:55:50.672" v="284" actId="20577"/>
        <pc:sldMkLst>
          <pc:docMk/>
          <pc:sldMk cId="559299504" sldId="274"/>
        </pc:sldMkLst>
        <pc:spChg chg="mod">
          <ac:chgData name="Gita Šeibokaitė" userId="S::gita.seibokaite@mif.stud.vu.lt::8779d3fa-b0cd-45ec-a42d-76d83b486b60" providerId="AD" clId="Web-{1A8CA896-F352-443F-B02A-36E588CA7E5F}" dt="2023-03-15T20:55:50.672" v="284" actId="20577"/>
          <ac:spMkLst>
            <pc:docMk/>
            <pc:sldMk cId="559299504" sldId="274"/>
            <ac:spMk id="12" creationId="{86ECCF45-66E7-B6C4-7654-DF2F14883EAA}"/>
          </ac:spMkLst>
        </pc:spChg>
      </pc:sldChg>
      <pc:sldChg chg="modCm">
        <pc:chgData name="Gita Šeibokaitė" userId="S::gita.seibokaite@mif.stud.vu.lt::8779d3fa-b0cd-45ec-a42d-76d83b486b60" providerId="AD" clId="Web-{1A8CA896-F352-443F-B02A-36E588CA7E5F}" dt="2023-03-15T19:38:09.482" v="11"/>
        <pc:sldMkLst>
          <pc:docMk/>
          <pc:sldMk cId="3816123245" sldId="2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ita Šeibokaitė" userId="S::gita.seibokaite@mif.stud.vu.lt::8779d3fa-b0cd-45ec-a42d-76d83b486b60" providerId="AD" clId="Web-{1A8CA896-F352-443F-B02A-36E588CA7E5F}" dt="2023-03-15T19:38:09.482" v="11"/>
              <pc2:cmMkLst xmlns:pc2="http://schemas.microsoft.com/office/powerpoint/2019/9/main/command">
                <pc:docMk/>
                <pc:sldMk cId="3816123245" sldId="275"/>
                <pc2:cmMk id="{9B0282EE-8E28-46CC-82C5-C765257BC861}"/>
              </pc2:cmMkLst>
              <pc226:cmRplyChg chg="add">
                <pc226:chgData name="Gita Šeibokaitė" userId="S::gita.seibokaite@mif.stud.vu.lt::8779d3fa-b0cd-45ec-a42d-76d83b486b60" providerId="AD" clId="Web-{1A8CA896-F352-443F-B02A-36E588CA7E5F}" dt="2023-03-15T19:38:09.482" v="11"/>
                <pc2:cmRplyMkLst xmlns:pc2="http://schemas.microsoft.com/office/powerpoint/2019/9/main/command">
                  <pc:docMk/>
                  <pc:sldMk cId="3816123245" sldId="275"/>
                  <pc2:cmMk id="{9B0282EE-8E28-46CC-82C5-C765257BC861}"/>
                  <pc2:cmRplyMk id="{465297E3-AEC2-4E41-B6C9-3C1FC3CE35EB}"/>
                </pc2:cmRplyMkLst>
              </pc226:cmRplyChg>
            </pc226:cmChg>
          </p:ext>
        </pc:extLst>
      </pc:sldChg>
      <pc:sldChg chg="modNotes">
        <pc:chgData name="Gita Šeibokaitė" userId="S::gita.seibokaite@mif.stud.vu.lt::8779d3fa-b0cd-45ec-a42d-76d83b486b60" providerId="AD" clId="Web-{1A8CA896-F352-443F-B02A-36E588CA7E5F}" dt="2023-03-15T21:50:44.349" v="378"/>
        <pc:sldMkLst>
          <pc:docMk/>
          <pc:sldMk cId="578196694" sldId="277"/>
        </pc:sldMkLst>
      </pc:sldChg>
      <pc:sldChg chg="addSp delSp modSp">
        <pc:chgData name="Gita Šeibokaitė" userId="S::gita.seibokaite@mif.stud.vu.lt::8779d3fa-b0cd-45ec-a42d-76d83b486b60" providerId="AD" clId="Web-{1A8CA896-F352-443F-B02A-36E588CA7E5F}" dt="2023-03-15T20:03:14.070" v="56" actId="1076"/>
        <pc:sldMkLst>
          <pc:docMk/>
          <pc:sldMk cId="1211315454" sldId="280"/>
        </pc:sldMkLst>
        <pc:spChg chg="mod">
          <ac:chgData name="Gita Šeibokaitė" userId="S::gita.seibokaite@mif.stud.vu.lt::8779d3fa-b0cd-45ec-a42d-76d83b486b60" providerId="AD" clId="Web-{1A8CA896-F352-443F-B02A-36E588CA7E5F}" dt="2023-03-15T20:02:29.255" v="49" actId="20577"/>
          <ac:spMkLst>
            <pc:docMk/>
            <pc:sldMk cId="1211315454" sldId="280"/>
            <ac:spMk id="5" creationId="{B268E4FE-F84B-F7A0-BFC4-C508D5A9AF04}"/>
          </ac:spMkLst>
        </pc:spChg>
        <pc:picChg chg="add mod">
          <ac:chgData name="Gita Šeibokaitė" userId="S::gita.seibokaite@mif.stud.vu.lt::8779d3fa-b0cd-45ec-a42d-76d83b486b60" providerId="AD" clId="Web-{1A8CA896-F352-443F-B02A-36E588CA7E5F}" dt="2023-03-15T20:03:14.070" v="56" actId="1076"/>
          <ac:picMkLst>
            <pc:docMk/>
            <pc:sldMk cId="1211315454" sldId="280"/>
            <ac:picMk id="3" creationId="{A4BE88F7-39C9-32CB-67EE-E95372CA9176}"/>
          </ac:picMkLst>
        </pc:picChg>
        <pc:picChg chg="del">
          <ac:chgData name="Gita Šeibokaitė" userId="S::gita.seibokaite@mif.stud.vu.lt::8779d3fa-b0cd-45ec-a42d-76d83b486b60" providerId="AD" clId="Web-{1A8CA896-F352-443F-B02A-36E588CA7E5F}" dt="2023-03-15T20:02:51.256" v="51"/>
          <ac:picMkLst>
            <pc:docMk/>
            <pc:sldMk cId="1211315454" sldId="280"/>
            <ac:picMk id="9" creationId="{A2267B3B-322F-801C-3394-75FEC081485D}"/>
          </ac:picMkLst>
        </pc:picChg>
      </pc:sldChg>
      <pc:sldChg chg="addSp delSp modSp mod modClrScheme modCm chgLayout modNotes">
        <pc:chgData name="Gita Šeibokaitė" userId="S::gita.seibokaite@mif.stud.vu.lt::8779d3fa-b0cd-45ec-a42d-76d83b486b60" providerId="AD" clId="Web-{1A8CA896-F352-443F-B02A-36E588CA7E5F}" dt="2023-03-15T21:03:06.783" v="351" actId="14100"/>
        <pc:sldMkLst>
          <pc:docMk/>
          <pc:sldMk cId="3970246591" sldId="283"/>
        </pc:sldMkLst>
        <pc:spChg chg="add del mod ord">
          <ac:chgData name="Gita Šeibokaitė" userId="S::gita.seibokaite@mif.stud.vu.lt::8779d3fa-b0cd-45ec-a42d-76d83b486b60" providerId="AD" clId="Web-{1A8CA896-F352-443F-B02A-36E588CA7E5F}" dt="2023-03-15T19:11:23.688" v="1"/>
          <ac:spMkLst>
            <pc:docMk/>
            <pc:sldMk cId="3970246591" sldId="283"/>
            <ac:spMk id="2" creationId="{A167AB26-87BE-E0E6-453F-B7A81477BFC7}"/>
          </ac:spMkLst>
        </pc:spChg>
        <pc:spChg chg="add del mod ord">
          <ac:chgData name="Gita Šeibokaitė" userId="S::gita.seibokaite@mif.stud.vu.lt::8779d3fa-b0cd-45ec-a42d-76d83b486b60" providerId="AD" clId="Web-{1A8CA896-F352-443F-B02A-36E588CA7E5F}" dt="2023-03-15T19:11:23.688" v="1"/>
          <ac:spMkLst>
            <pc:docMk/>
            <pc:sldMk cId="3970246591" sldId="283"/>
            <ac:spMk id="3" creationId="{CB79A03E-3099-F812-35F9-F60AD9391A1C}"/>
          </ac:spMkLst>
        </pc:spChg>
        <pc:spChg chg="mod ord">
          <ac:chgData name="Gita Šeibokaitė" userId="S::gita.seibokaite@mif.stud.vu.lt::8779d3fa-b0cd-45ec-a42d-76d83b486b60" providerId="AD" clId="Web-{1A8CA896-F352-443F-B02A-36E588CA7E5F}" dt="2023-03-15T19:11:23.688" v="1"/>
          <ac:spMkLst>
            <pc:docMk/>
            <pc:sldMk cId="3970246591" sldId="283"/>
            <ac:spMk id="4" creationId="{C656D78B-5582-05E9-74BA-481381C82E25}"/>
          </ac:spMkLst>
        </pc:spChg>
        <pc:spChg chg="mod">
          <ac:chgData name="Gita Šeibokaitė" userId="S::gita.seibokaite@mif.stud.vu.lt::8779d3fa-b0cd-45ec-a42d-76d83b486b60" providerId="AD" clId="Web-{1A8CA896-F352-443F-B02A-36E588CA7E5F}" dt="2023-03-15T20:59:45.244" v="320" actId="14100"/>
          <ac:spMkLst>
            <pc:docMk/>
            <pc:sldMk cId="3970246591" sldId="283"/>
            <ac:spMk id="5" creationId="{645AEAC8-FEE5-4CAA-F27C-81090D2BBFEF}"/>
          </ac:spMkLst>
        </pc:spChg>
        <pc:spChg chg="mod">
          <ac:chgData name="Gita Šeibokaitė" userId="S::gita.seibokaite@mif.stud.vu.lt::8779d3fa-b0cd-45ec-a42d-76d83b486b60" providerId="AD" clId="Web-{1A8CA896-F352-443F-B02A-36E588CA7E5F}" dt="2023-03-15T21:02:06.030" v="339" actId="20577"/>
          <ac:spMkLst>
            <pc:docMk/>
            <pc:sldMk cId="3970246591" sldId="283"/>
            <ac:spMk id="10" creationId="{63643841-EEB6-478A-B267-03943FD385F0}"/>
          </ac:spMkLst>
        </pc:spChg>
        <pc:spChg chg="mod">
          <ac:chgData name="Gita Šeibokaitė" userId="S::gita.seibokaite@mif.stud.vu.lt::8779d3fa-b0cd-45ec-a42d-76d83b486b60" providerId="AD" clId="Web-{1A8CA896-F352-443F-B02A-36E588CA7E5F}" dt="2023-03-15T21:02:29.078" v="349" actId="20577"/>
          <ac:spMkLst>
            <pc:docMk/>
            <pc:sldMk cId="3970246591" sldId="283"/>
            <ac:spMk id="12" creationId="{117488E8-8F76-8045-953B-331B82DFC52B}"/>
          </ac:spMkLst>
        </pc:spChg>
        <pc:spChg chg="del mod">
          <ac:chgData name="Gita Šeibokaitė" userId="S::gita.seibokaite@mif.stud.vu.lt::8779d3fa-b0cd-45ec-a42d-76d83b486b60" providerId="AD" clId="Web-{1A8CA896-F352-443F-B02A-36E588CA7E5F}" dt="2023-03-15T20:58:13.834" v="291"/>
          <ac:spMkLst>
            <pc:docMk/>
            <pc:sldMk cId="3970246591" sldId="283"/>
            <ac:spMk id="16" creationId="{30572F34-8F56-DD65-30AA-2362BF199A45}"/>
          </ac:spMkLst>
        </pc:spChg>
        <pc:picChg chg="del">
          <ac:chgData name="Gita Šeibokaitė" userId="S::gita.seibokaite@mif.stud.vu.lt::8779d3fa-b0cd-45ec-a42d-76d83b486b60" providerId="AD" clId="Web-{1A8CA896-F352-443F-B02A-36E588CA7E5F}" dt="2023-03-15T20:59:18.915" v="315"/>
          <ac:picMkLst>
            <pc:docMk/>
            <pc:sldMk cId="3970246591" sldId="283"/>
            <ac:picMk id="7" creationId="{74F94B37-9808-B991-8C0C-8375D4699B7B}"/>
          </ac:picMkLst>
        </pc:picChg>
        <pc:picChg chg="add del mod">
          <ac:chgData name="Gita Šeibokaitė" userId="S::gita.seibokaite@mif.stud.vu.lt::8779d3fa-b0cd-45ec-a42d-76d83b486b60" providerId="AD" clId="Web-{1A8CA896-F352-443F-B02A-36E588CA7E5F}" dt="2023-03-15T20:59:12.414" v="314"/>
          <ac:picMkLst>
            <pc:docMk/>
            <pc:sldMk cId="3970246591" sldId="283"/>
            <ac:picMk id="9" creationId="{D87DD327-C693-2BDD-8B35-F461326D3731}"/>
          </ac:picMkLst>
        </pc:picChg>
        <pc:picChg chg="del">
          <ac:chgData name="Gita Šeibokaitė" userId="S::gita.seibokaite@mif.stud.vu.lt::8779d3fa-b0cd-45ec-a42d-76d83b486b60" providerId="AD" clId="Web-{1A8CA896-F352-443F-B02A-36E588CA7E5F}" dt="2023-03-15T20:58:18.600" v="292"/>
          <ac:picMkLst>
            <pc:docMk/>
            <pc:sldMk cId="3970246591" sldId="283"/>
            <ac:picMk id="15" creationId="{068660F5-6C88-A3E9-A596-19B071255F08}"/>
          </ac:picMkLst>
        </pc:picChg>
        <pc:picChg chg="add mod">
          <ac:chgData name="Gita Šeibokaitė" userId="S::gita.seibokaite@mif.stud.vu.lt::8779d3fa-b0cd-45ec-a42d-76d83b486b60" providerId="AD" clId="Web-{1A8CA896-F352-443F-B02A-36E588CA7E5F}" dt="2023-03-15T21:03:06.783" v="351" actId="14100"/>
          <ac:picMkLst>
            <pc:docMk/>
            <pc:sldMk cId="3970246591" sldId="283"/>
            <ac:picMk id="17" creationId="{FA4130CC-30A3-1FB7-CCC3-474AADA7705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ita Šeibokaitė" userId="S::gita.seibokaite@mif.stud.vu.lt::8779d3fa-b0cd-45ec-a42d-76d83b486b60" providerId="AD" clId="Web-{1A8CA896-F352-443F-B02A-36E588CA7E5F}" dt="2023-03-15T21:02:46.313" v="350"/>
              <pc2:cmMkLst xmlns:pc2="http://schemas.microsoft.com/office/powerpoint/2019/9/main/command">
                <pc:docMk/>
                <pc:sldMk cId="3970246591" sldId="283"/>
                <pc2:cmMk id="{091018F1-FA67-479D-B0A3-4A91A4A91287}"/>
              </pc2:cmMkLst>
              <pc226:cmRplyChg chg="add">
                <pc226:chgData name="Gita Šeibokaitė" userId="S::gita.seibokaite@mif.stud.vu.lt::8779d3fa-b0cd-45ec-a42d-76d83b486b60" providerId="AD" clId="Web-{1A8CA896-F352-443F-B02A-36E588CA7E5F}" dt="2023-03-15T20:40:28.575" v="66"/>
                <pc2:cmRplyMkLst xmlns:pc2="http://schemas.microsoft.com/office/powerpoint/2019/9/main/command">
                  <pc:docMk/>
                  <pc:sldMk cId="3970246591" sldId="283"/>
                  <pc2:cmMk id="{091018F1-FA67-479D-B0A3-4A91A4A91287}"/>
                  <pc2:cmRplyMk id="{295B5A1B-D18A-4FEA-A673-45F8BEB93D05}"/>
                </pc2:cmRplyMkLst>
              </pc226:cmRplyChg>
              <pc226:cmRplyChg chg="add">
                <pc226:chgData name="Gita Šeibokaitė" userId="S::gita.seibokaite@mif.stud.vu.lt::8779d3fa-b0cd-45ec-a42d-76d83b486b60" providerId="AD" clId="Web-{1A8CA896-F352-443F-B02A-36E588CA7E5F}" dt="2023-03-15T20:57:38.739" v="285"/>
                <pc2:cmRplyMkLst xmlns:pc2="http://schemas.microsoft.com/office/powerpoint/2019/9/main/command">
                  <pc:docMk/>
                  <pc:sldMk cId="3970246591" sldId="283"/>
                  <pc2:cmMk id="{091018F1-FA67-479D-B0A3-4A91A4A91287}"/>
                  <pc2:cmRplyMk id="{586C9476-7B63-48A7-A783-3EC304468903}"/>
                </pc2:cmRplyMkLst>
              </pc226:cmRplyChg>
              <pc226:cmRplyChg chg="add">
                <pc226:chgData name="Gita Šeibokaitė" userId="S::gita.seibokaite@mif.stud.vu.lt::8779d3fa-b0cd-45ec-a42d-76d83b486b60" providerId="AD" clId="Web-{1A8CA896-F352-443F-B02A-36E588CA7E5F}" dt="2023-03-15T21:02:46.313" v="350"/>
                <pc2:cmRplyMkLst xmlns:pc2="http://schemas.microsoft.com/office/powerpoint/2019/9/main/command">
                  <pc:docMk/>
                  <pc:sldMk cId="3970246591" sldId="283"/>
                  <pc2:cmMk id="{091018F1-FA67-479D-B0A3-4A91A4A91287}"/>
                  <pc2:cmRplyMk id="{DE0E948B-8CE8-4948-9957-E01D93C19C2A}"/>
                </pc2:cmRplyMkLst>
              </pc226:cmRplyChg>
            </pc226:cmChg>
          </p:ext>
        </pc:extLst>
      </pc:sldChg>
      <pc:sldChg chg="addSp modSp new del mod modClrScheme chgLayout modNotes">
        <pc:chgData name="Gita Šeibokaitė" userId="S::gita.seibokaite@mif.stud.vu.lt::8779d3fa-b0cd-45ec-a42d-76d83b486b60" providerId="AD" clId="Web-{1A8CA896-F352-443F-B02A-36E588CA7E5F}" dt="2023-03-15T19:39:36.079" v="16"/>
        <pc:sldMkLst>
          <pc:docMk/>
          <pc:sldMk cId="3178684148" sldId="292"/>
        </pc:sldMkLst>
        <pc:spChg chg="mod ord">
          <ac:chgData name="Gita Šeibokaitė" userId="S::gita.seibokaite@mif.stud.vu.lt::8779d3fa-b0cd-45ec-a42d-76d83b486b60" providerId="AD" clId="Web-{1A8CA896-F352-443F-B02A-36E588CA7E5F}" dt="2023-03-15T19:12:11.439" v="4" actId="14100"/>
          <ac:spMkLst>
            <pc:docMk/>
            <pc:sldMk cId="3178684148" sldId="292"/>
            <ac:spMk id="2" creationId="{A5F4A79B-3216-06E5-40F5-AAF5A80468E2}"/>
          </ac:spMkLst>
        </pc:spChg>
        <pc:spChg chg="mod ord">
          <ac:chgData name="Gita Šeibokaitė" userId="S::gita.seibokaite@mif.stud.vu.lt::8779d3fa-b0cd-45ec-a42d-76d83b486b60" providerId="AD" clId="Web-{1A8CA896-F352-443F-B02A-36E588CA7E5F}" dt="2023-03-15T19:11:36.078" v="3"/>
          <ac:spMkLst>
            <pc:docMk/>
            <pc:sldMk cId="3178684148" sldId="292"/>
            <ac:spMk id="3" creationId="{F59920C5-0915-E887-E048-10FE78A7B900}"/>
          </ac:spMkLst>
        </pc:spChg>
        <pc:spChg chg="mod ord">
          <ac:chgData name="Gita Šeibokaitė" userId="S::gita.seibokaite@mif.stud.vu.lt::8779d3fa-b0cd-45ec-a42d-76d83b486b60" providerId="AD" clId="Web-{1A8CA896-F352-443F-B02A-36E588CA7E5F}" dt="2023-03-15T19:11:36.078" v="3"/>
          <ac:spMkLst>
            <pc:docMk/>
            <pc:sldMk cId="3178684148" sldId="292"/>
            <ac:spMk id="4" creationId="{DFE9E137-D1A1-FD18-185E-ECB9ED6B0263}"/>
          </ac:spMkLst>
        </pc:spChg>
        <pc:picChg chg="add mod">
          <ac:chgData name="Gita Šeibokaitė" userId="S::gita.seibokaite@mif.stud.vu.lt::8779d3fa-b0cd-45ec-a42d-76d83b486b60" providerId="AD" clId="Web-{1A8CA896-F352-443F-B02A-36E588CA7E5F}" dt="2023-03-15T19:13:08.660" v="10" actId="1076"/>
          <ac:picMkLst>
            <pc:docMk/>
            <pc:sldMk cId="3178684148" sldId="292"/>
            <ac:picMk id="5" creationId="{73EFF2DB-CE44-55AE-3754-D05C9732EFD7}"/>
          </ac:picMkLst>
        </pc:picChg>
      </pc:sldChg>
      <pc:sldChg chg="modSp new del">
        <pc:chgData name="Gita Šeibokaitė" userId="S::gita.seibokaite@mif.stud.vu.lt::8779d3fa-b0cd-45ec-a42d-76d83b486b60" providerId="AD" clId="Web-{1A8CA896-F352-443F-B02A-36E588CA7E5F}" dt="2023-03-15T19:49:29.601" v="38"/>
        <pc:sldMkLst>
          <pc:docMk/>
          <pc:sldMk cId="4267676619" sldId="293"/>
        </pc:sldMkLst>
        <pc:spChg chg="mod">
          <ac:chgData name="Gita Šeibokaitė" userId="S::gita.seibokaite@mif.stud.vu.lt::8779d3fa-b0cd-45ec-a42d-76d83b486b60" providerId="AD" clId="Web-{1A8CA896-F352-443F-B02A-36E588CA7E5F}" dt="2023-03-15T19:44:40.247" v="27" actId="20577"/>
          <ac:spMkLst>
            <pc:docMk/>
            <pc:sldMk cId="4267676619" sldId="293"/>
            <ac:spMk id="3" creationId="{11294E01-B1B1-4C53-1D86-4D3DAA159337}"/>
          </ac:spMkLst>
        </pc:spChg>
      </pc:sldChg>
      <pc:sldChg chg="modSp modCm">
        <pc:chgData name="Gita Šeibokaitė" userId="S::gita.seibokaite@mif.stud.vu.lt::8779d3fa-b0cd-45ec-a42d-76d83b486b60" providerId="AD" clId="Web-{1A8CA896-F352-443F-B02A-36E588CA7E5F}" dt="2023-03-15T21:10:37.362" v="353"/>
        <pc:sldMkLst>
          <pc:docMk/>
          <pc:sldMk cId="1466891597" sldId="294"/>
        </pc:sldMkLst>
        <pc:picChg chg="mod">
          <ac:chgData name="Gita Šeibokaitė" userId="S::gita.seibokaite@mif.stud.vu.lt::8779d3fa-b0cd-45ec-a42d-76d83b486b60" providerId="AD" clId="Web-{1A8CA896-F352-443F-B02A-36E588CA7E5F}" dt="2023-03-15T21:07:48.074" v="352" actId="1076"/>
          <ac:picMkLst>
            <pc:docMk/>
            <pc:sldMk cId="1466891597" sldId="294"/>
            <ac:picMk id="3" creationId="{B559309A-D4FF-CE54-1A78-77EAF2A8AC22}"/>
          </ac:picMkLst>
        </pc:picChg>
        <pc:picChg chg="mod">
          <ac:chgData name="Gita Šeibokaitė" userId="S::gita.seibokaite@mif.stud.vu.lt::8779d3fa-b0cd-45ec-a42d-76d83b486b60" providerId="AD" clId="Web-{1A8CA896-F352-443F-B02A-36E588CA7E5F}" dt="2023-03-15T20:31:05.914" v="57" actId="1076"/>
          <ac:picMkLst>
            <pc:docMk/>
            <pc:sldMk cId="1466891597" sldId="294"/>
            <ac:picMk id="4" creationId="{6CB7FF5E-EAED-B552-2947-DADFCCD9B99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ita Šeibokaitė" userId="S::gita.seibokaite@mif.stud.vu.lt::8779d3fa-b0cd-45ec-a42d-76d83b486b60" providerId="AD" clId="Web-{1A8CA896-F352-443F-B02A-36E588CA7E5F}" dt="2023-03-15T21:10:37.362" v="353"/>
              <pc2:cmMkLst xmlns:pc2="http://schemas.microsoft.com/office/powerpoint/2019/9/main/command">
                <pc:docMk/>
                <pc:sldMk cId="1466891597" sldId="294"/>
                <pc2:cmMk id="{548D3984-46CB-43C9-BAC0-EF18F184BC69}"/>
              </pc2:cmMkLst>
              <pc226:cmRplyChg chg="add">
                <pc226:chgData name="Gita Šeibokaitė" userId="S::gita.seibokaite@mif.stud.vu.lt::8779d3fa-b0cd-45ec-a42d-76d83b486b60" providerId="AD" clId="Web-{1A8CA896-F352-443F-B02A-36E588CA7E5F}" dt="2023-03-15T21:10:37.362" v="353"/>
                <pc2:cmRplyMkLst xmlns:pc2="http://schemas.microsoft.com/office/powerpoint/2019/9/main/command">
                  <pc:docMk/>
                  <pc:sldMk cId="1466891597" sldId="294"/>
                  <pc2:cmMk id="{548D3984-46CB-43C9-BAC0-EF18F184BC69}"/>
                  <pc2:cmRplyMk id="{B5156B28-057F-42B7-9E8D-6AF129DE438F}"/>
                </pc2:cmRplyMkLst>
              </pc226:cmRplyChg>
            </pc226:cmChg>
          </p:ext>
        </pc:extLst>
      </pc:sldChg>
      <pc:sldChg chg="addSp delSp modSp">
        <pc:chgData name="Gita Šeibokaitė" userId="S::gita.seibokaite@mif.stud.vu.lt::8779d3fa-b0cd-45ec-a42d-76d83b486b60" providerId="AD" clId="Web-{1A8CA896-F352-443F-B02A-36E588CA7E5F}" dt="2023-03-15T21:38:23.633" v="374" actId="20577"/>
        <pc:sldMkLst>
          <pc:docMk/>
          <pc:sldMk cId="159343460" sldId="295"/>
        </pc:sldMkLst>
        <pc:spChg chg="mod">
          <ac:chgData name="Gita Šeibokaitė" userId="S::gita.seibokaite@mif.stud.vu.lt::8779d3fa-b0cd-45ec-a42d-76d83b486b60" providerId="AD" clId="Web-{1A8CA896-F352-443F-B02A-36E588CA7E5F}" dt="2023-03-15T21:38:23.633" v="374" actId="20577"/>
          <ac:spMkLst>
            <pc:docMk/>
            <pc:sldMk cId="159343460" sldId="295"/>
            <ac:spMk id="2" creationId="{6A5E13D5-54CD-A31F-3D0B-ACC869FFE4E2}"/>
          </ac:spMkLst>
        </pc:spChg>
        <pc:spChg chg="mod">
          <ac:chgData name="Gita Šeibokaitė" userId="S::gita.seibokaite@mif.stud.vu.lt::8779d3fa-b0cd-45ec-a42d-76d83b486b60" providerId="AD" clId="Web-{1A8CA896-F352-443F-B02A-36E588CA7E5F}" dt="2023-03-15T21:37:56.007" v="358" actId="20577"/>
          <ac:spMkLst>
            <pc:docMk/>
            <pc:sldMk cId="159343460" sldId="295"/>
            <ac:spMk id="8" creationId="{FE957C2E-F2A4-8DE1-16AB-43E5AFCAAE94}"/>
          </ac:spMkLst>
        </pc:spChg>
        <pc:picChg chg="add mod">
          <ac:chgData name="Gita Šeibokaitė" userId="S::gita.seibokaite@mif.stud.vu.lt::8779d3fa-b0cd-45ec-a42d-76d83b486b60" providerId="AD" clId="Web-{1A8CA896-F352-443F-B02A-36E588CA7E5F}" dt="2023-03-15T21:38:11.664" v="365" actId="1076"/>
          <ac:picMkLst>
            <pc:docMk/>
            <pc:sldMk cId="159343460" sldId="295"/>
            <ac:picMk id="4" creationId="{E0D428ED-3D08-908D-63CC-D1F56D9FB37F}"/>
          </ac:picMkLst>
        </pc:picChg>
        <pc:picChg chg="del">
          <ac:chgData name="Gita Šeibokaitė" userId="S::gita.seibokaite@mif.stud.vu.lt::8779d3fa-b0cd-45ec-a42d-76d83b486b60" providerId="AD" clId="Web-{1A8CA896-F352-443F-B02A-36E588CA7E5F}" dt="2023-03-15T21:37:57.148" v="359"/>
          <ac:picMkLst>
            <pc:docMk/>
            <pc:sldMk cId="159343460" sldId="295"/>
            <ac:picMk id="9" creationId="{3042C2AC-C61B-123F-E9D3-BD76041C6D13}"/>
          </ac:picMkLst>
        </pc:picChg>
      </pc:sldChg>
    </pc:docChg>
  </pc:docChgLst>
  <pc:docChgLst>
    <pc:chgData name="Gita Šeibokaitė" userId="S::gita.seibokaite@mif.stud.vu.lt::8779d3fa-b0cd-45ec-a42d-76d83b486b60" providerId="AD" clId="Web-{48CBA1DF-CA78-4EAE-B9D3-20F89342F212}"/>
    <pc:docChg chg="mod modSld">
      <pc:chgData name="Gita Šeibokaitė" userId="S::gita.seibokaite@mif.stud.vu.lt::8779d3fa-b0cd-45ec-a42d-76d83b486b60" providerId="AD" clId="Web-{48CBA1DF-CA78-4EAE-B9D3-20F89342F212}" dt="2023-03-15T11:33:41.951" v="998"/>
      <pc:docMkLst>
        <pc:docMk/>
      </pc:docMkLst>
      <pc:sldChg chg="modSp">
        <pc:chgData name="Gita Šeibokaitė" userId="S::gita.seibokaite@mif.stud.vu.lt::8779d3fa-b0cd-45ec-a42d-76d83b486b60" providerId="AD" clId="Web-{48CBA1DF-CA78-4EAE-B9D3-20F89342F212}" dt="2023-03-15T07:47:36.240" v="410" actId="20577"/>
        <pc:sldMkLst>
          <pc:docMk/>
          <pc:sldMk cId="1766868844" sldId="272"/>
        </pc:sldMkLst>
        <pc:spChg chg="mod">
          <ac:chgData name="Gita Šeibokaitė" userId="S::gita.seibokaite@mif.stud.vu.lt::8779d3fa-b0cd-45ec-a42d-76d83b486b60" providerId="AD" clId="Web-{48CBA1DF-CA78-4EAE-B9D3-20F89342F212}" dt="2023-03-15T07:47:36.240" v="410" actId="20577"/>
          <ac:spMkLst>
            <pc:docMk/>
            <pc:sldMk cId="1766868844" sldId="272"/>
            <ac:spMk id="12" creationId="{86ECCF45-66E7-B6C4-7654-DF2F14883EAA}"/>
          </ac:spMkLst>
        </pc:spChg>
      </pc:sldChg>
      <pc:sldChg chg="addSp delSp modSp modCm">
        <pc:chgData name="Gita Šeibokaitė" userId="S::gita.seibokaite@mif.stud.vu.lt::8779d3fa-b0cd-45ec-a42d-76d83b486b60" providerId="AD" clId="Web-{48CBA1DF-CA78-4EAE-B9D3-20F89342F212}" dt="2023-03-15T11:33:41.951" v="998"/>
        <pc:sldMkLst>
          <pc:docMk/>
          <pc:sldMk cId="946927595" sldId="273"/>
        </pc:sldMkLst>
        <pc:spChg chg="mod">
          <ac:chgData name="Gita Šeibokaitė" userId="S::gita.seibokaite@mif.stud.vu.lt::8779d3fa-b0cd-45ec-a42d-76d83b486b60" providerId="AD" clId="Web-{48CBA1DF-CA78-4EAE-B9D3-20F89342F212}" dt="2023-03-15T11:21:02.310" v="997" actId="1076"/>
          <ac:spMkLst>
            <pc:docMk/>
            <pc:sldMk cId="946927595" sldId="273"/>
            <ac:spMk id="2" creationId="{6A5E13D5-54CD-A31F-3D0B-ACC869FFE4E2}"/>
          </ac:spMkLst>
        </pc:spChg>
        <pc:spChg chg="mod">
          <ac:chgData name="Gita Šeibokaitė" userId="S::gita.seibokaite@mif.stud.vu.lt::8779d3fa-b0cd-45ec-a42d-76d83b486b60" providerId="AD" clId="Web-{48CBA1DF-CA78-4EAE-B9D3-20F89342F212}" dt="2023-03-15T08:58:37.032" v="738" actId="20577"/>
          <ac:spMkLst>
            <pc:docMk/>
            <pc:sldMk cId="946927595" sldId="273"/>
            <ac:spMk id="3" creationId="{AA84F176-B894-7D28-4AE6-495AB7D93A4C}"/>
          </ac:spMkLst>
        </pc:spChg>
        <pc:spChg chg="add mod">
          <ac:chgData name="Gita Šeibokaitė" userId="S::gita.seibokaite@mif.stud.vu.lt::8779d3fa-b0cd-45ec-a42d-76d83b486b60" providerId="AD" clId="Web-{48CBA1DF-CA78-4EAE-B9D3-20F89342F212}" dt="2023-03-15T10:19:45.887" v="995" actId="20577"/>
          <ac:spMkLst>
            <pc:docMk/>
            <pc:sldMk cId="946927595" sldId="273"/>
            <ac:spMk id="4" creationId="{E610F96C-C7F1-B130-3A17-ABE7D11B9C57}"/>
          </ac:spMkLst>
        </pc:spChg>
        <pc:spChg chg="add del mod">
          <ac:chgData name="Gita Šeibokaitė" userId="S::gita.seibokaite@mif.stud.vu.lt::8779d3fa-b0cd-45ec-a42d-76d83b486b60" providerId="AD" clId="Web-{48CBA1DF-CA78-4EAE-B9D3-20F89342F212}" dt="2023-03-15T07:37:47.772" v="241"/>
          <ac:spMkLst>
            <pc:docMk/>
            <pc:sldMk cId="946927595" sldId="273"/>
            <ac:spMk id="7" creationId="{6BF8EF69-8EF4-EEEC-3493-DE6D138B262D}"/>
          </ac:spMkLst>
        </pc:spChg>
        <pc:spChg chg="add">
          <ac:chgData name="Gita Šeibokaitė" userId="S::gita.seibokaite@mif.stud.vu.lt::8779d3fa-b0cd-45ec-a42d-76d83b486b60" providerId="AD" clId="Web-{48CBA1DF-CA78-4EAE-B9D3-20F89342F212}" dt="2023-03-15T08:41:54.017" v="411"/>
          <ac:spMkLst>
            <pc:docMk/>
            <pc:sldMk cId="946927595" sldId="273"/>
            <ac:spMk id="7" creationId="{A3C30FC3-D8AE-0A76-23A6-2D01A86C484D}"/>
          </ac:spMkLst>
        </pc:spChg>
        <pc:spChg chg="add mod">
          <ac:chgData name="Gita Šeibokaitė" userId="S::gita.seibokaite@mif.stud.vu.lt::8779d3fa-b0cd-45ec-a42d-76d83b486b60" providerId="AD" clId="Web-{48CBA1DF-CA78-4EAE-B9D3-20F89342F212}" dt="2023-03-15T07:38:33.509" v="288"/>
          <ac:spMkLst>
            <pc:docMk/>
            <pc:sldMk cId="946927595" sldId="273"/>
            <ac:spMk id="8" creationId="{AFE8A2A9-5A5F-9E1E-C46D-5D38A4C17A17}"/>
          </ac:spMkLst>
        </pc:spChg>
        <pc:spChg chg="add mod">
          <ac:chgData name="Gita Šeibokaitė" userId="S::gita.seibokaite@mif.stud.vu.lt::8779d3fa-b0cd-45ec-a42d-76d83b486b60" providerId="AD" clId="Web-{48CBA1DF-CA78-4EAE-B9D3-20F89342F212}" dt="2023-03-15T08:43:01.066" v="486" actId="20577"/>
          <ac:spMkLst>
            <pc:docMk/>
            <pc:sldMk cId="946927595" sldId="273"/>
            <ac:spMk id="9" creationId="{23926C4B-34F1-62FB-0768-65C3690397BA}"/>
          </ac:spMkLst>
        </pc:spChg>
        <pc:spChg chg="mod">
          <ac:chgData name="Gita Šeibokaitė" userId="S::gita.seibokaite@mif.stud.vu.lt::8779d3fa-b0cd-45ec-a42d-76d83b486b60" providerId="AD" clId="Web-{48CBA1DF-CA78-4EAE-B9D3-20F89342F212}" dt="2023-03-15T10:01:57.839" v="867" actId="1076"/>
          <ac:spMkLst>
            <pc:docMk/>
            <pc:sldMk cId="946927595" sldId="273"/>
            <ac:spMk id="16" creationId="{994E24DB-36D8-912B-301A-401A07273B95}"/>
          </ac:spMkLst>
        </pc:spChg>
        <pc:picChg chg="mod">
          <ac:chgData name="Gita Šeibokaitė" userId="S::gita.seibokaite@mif.stud.vu.lt::8779d3fa-b0cd-45ec-a42d-76d83b486b60" providerId="AD" clId="Web-{48CBA1DF-CA78-4EAE-B9D3-20F89342F212}" dt="2023-03-15T10:42:18.167" v="996" actId="1076"/>
          <ac:picMkLst>
            <pc:docMk/>
            <pc:sldMk cId="946927595" sldId="273"/>
            <ac:picMk id="22" creationId="{238DEB20-9F7C-48F0-FAC6-95F439BBF6D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ita Šeibokaitė" userId="S::gita.seibokaite@mif.stud.vu.lt::8779d3fa-b0cd-45ec-a42d-76d83b486b60" providerId="AD" clId="Web-{48CBA1DF-CA78-4EAE-B9D3-20F89342F212}" dt="2023-03-15T11:33:41.951" v="998"/>
              <pc2:cmMkLst xmlns:pc2="http://schemas.microsoft.com/office/powerpoint/2019/9/main/command">
                <pc:docMk/>
                <pc:sldMk cId="946927595" sldId="273"/>
                <pc2:cmMk id="{DB476DD2-0A79-491A-8032-3207EF3BFC05}"/>
              </pc2:cmMkLst>
              <pc226:cmRplyChg chg="add">
                <pc226:chgData name="Gita Šeibokaitė" userId="S::gita.seibokaite@mif.stud.vu.lt::8779d3fa-b0cd-45ec-a42d-76d83b486b60" providerId="AD" clId="Web-{48CBA1DF-CA78-4EAE-B9D3-20F89342F212}" dt="2023-03-15T11:33:41.951" v="998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7C8FEE88-EBAF-424B-A4CD-C2797293B4F0}"/>
                </pc2:cmRplyMkLst>
              </pc226:cmRplyChg>
              <pc226:cmRplyChg chg="add">
                <pc226:chgData name="Gita Šeibokaitė" userId="S::gita.seibokaite@mif.stud.vu.lt::8779d3fa-b0cd-45ec-a42d-76d83b486b60" providerId="AD" clId="Web-{48CBA1DF-CA78-4EAE-B9D3-20F89342F212}" dt="2023-03-15T09:56:15.642" v="739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E60233D3-9695-41E7-94CD-672462E02AF5}"/>
                </pc2:cmRplyMkLst>
              </pc226:cmRplyChg>
            </pc226:cmChg>
          </p:ext>
        </pc:extLst>
      </pc:sldChg>
      <pc:sldChg chg="addSp modSp modCm">
        <pc:chgData name="Gita Šeibokaitė" userId="S::gita.seibokaite@mif.stud.vu.lt::8779d3fa-b0cd-45ec-a42d-76d83b486b60" providerId="AD" clId="Web-{48CBA1DF-CA78-4EAE-B9D3-20F89342F212}" dt="2023-03-15T08:48:49.092" v="638"/>
        <pc:sldMkLst>
          <pc:docMk/>
          <pc:sldMk cId="4105517652" sldId="276"/>
        </pc:sldMkLst>
        <pc:spChg chg="add mod">
          <ac:chgData name="Gita Šeibokaitė" userId="S::gita.seibokaite@mif.stud.vu.lt::8779d3fa-b0cd-45ec-a42d-76d83b486b60" providerId="AD" clId="Web-{48CBA1DF-CA78-4EAE-B9D3-20F89342F212}" dt="2023-03-15T06:49:25.343" v="183" actId="20577"/>
          <ac:spMkLst>
            <pc:docMk/>
            <pc:sldMk cId="4105517652" sldId="276"/>
            <ac:spMk id="8" creationId="{BD16C76E-E0F4-0074-169C-E199B7F4FA31}"/>
          </ac:spMkLst>
        </pc:spChg>
        <pc:spChg chg="add mod">
          <ac:chgData name="Gita Šeibokaitė" userId="S::gita.seibokaite@mif.stud.vu.lt::8779d3fa-b0cd-45ec-a42d-76d83b486b60" providerId="AD" clId="Web-{48CBA1DF-CA78-4EAE-B9D3-20F89342F212}" dt="2023-03-15T08:47:34.575" v="636" actId="14100"/>
          <ac:spMkLst>
            <pc:docMk/>
            <pc:sldMk cId="4105517652" sldId="276"/>
            <ac:spMk id="11" creationId="{2FE55224-688C-FE08-86AE-5C431A3C28F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ita Šeibokaitė" userId="S::gita.seibokaite@mif.stud.vu.lt::8779d3fa-b0cd-45ec-a42d-76d83b486b60" providerId="AD" clId="Web-{48CBA1DF-CA78-4EAE-B9D3-20F89342F212}" dt="2023-03-15T08:48:49.092" v="638"/>
              <pc2:cmMkLst xmlns:pc2="http://schemas.microsoft.com/office/powerpoint/2019/9/main/command">
                <pc:docMk/>
                <pc:sldMk cId="4105517652" sldId="276"/>
                <pc2:cmMk id="{82A4835D-F981-4F4E-ADDE-C273E0F62D53}"/>
              </pc2:cmMkLst>
              <pc226:cmRplyChg chg="add">
                <pc226:chgData name="Gita Šeibokaitė" userId="S::gita.seibokaite@mif.stud.vu.lt::8779d3fa-b0cd-45ec-a42d-76d83b486b60" providerId="AD" clId="Web-{48CBA1DF-CA78-4EAE-B9D3-20F89342F212}" dt="2023-03-15T08:48:49.092" v="638"/>
                <pc2:cmRplyMkLst xmlns:pc2="http://schemas.microsoft.com/office/powerpoint/2019/9/main/command">
                  <pc:docMk/>
                  <pc:sldMk cId="4105517652" sldId="276"/>
                  <pc2:cmMk id="{82A4835D-F981-4F4E-ADDE-C273E0F62D53}"/>
                  <pc2:cmRplyMk id="{2255C6E8-FACC-4546-9813-5DCC893A77CE}"/>
                </pc2:cmRplyMkLst>
              </pc226:cmRplyChg>
            </pc226:cmChg>
          </p:ext>
        </pc:extLst>
      </pc:sldChg>
      <pc:sldChg chg="addSp modSp">
        <pc:chgData name="Gita Šeibokaitė" userId="S::gita.seibokaite@mif.stud.vu.lt::8779d3fa-b0cd-45ec-a42d-76d83b486b60" providerId="AD" clId="Web-{48CBA1DF-CA78-4EAE-B9D3-20F89342F212}" dt="2023-03-15T08:53:25.929" v="677"/>
        <pc:sldMkLst>
          <pc:docMk/>
          <pc:sldMk cId="578196694" sldId="277"/>
        </pc:sldMkLst>
        <pc:spChg chg="add mod">
          <ac:chgData name="Gita Šeibokaitė" userId="S::gita.seibokaite@mif.stud.vu.lt::8779d3fa-b0cd-45ec-a42d-76d83b486b60" providerId="AD" clId="Web-{48CBA1DF-CA78-4EAE-B9D3-20F89342F212}" dt="2023-03-15T06:33:07.183" v="91" actId="1076"/>
          <ac:spMkLst>
            <pc:docMk/>
            <pc:sldMk cId="578196694" sldId="277"/>
            <ac:spMk id="11" creationId="{70676116-9E17-B964-32A4-3E3A8E2D81DF}"/>
          </ac:spMkLst>
        </pc:spChg>
        <pc:spChg chg="add mod">
          <ac:chgData name="Gita Šeibokaitė" userId="S::gita.seibokaite@mif.stud.vu.lt::8779d3fa-b0cd-45ec-a42d-76d83b486b60" providerId="AD" clId="Web-{48CBA1DF-CA78-4EAE-B9D3-20F89342F212}" dt="2023-03-15T08:53:25.929" v="677"/>
          <ac:spMkLst>
            <pc:docMk/>
            <pc:sldMk cId="578196694" sldId="277"/>
            <ac:spMk id="15" creationId="{D0B4EAF8-DB6B-D5FB-C0F9-D8AA20C135BB}"/>
          </ac:spMkLst>
        </pc:spChg>
      </pc:sldChg>
      <pc:sldChg chg="addSp modSp modNotes">
        <pc:chgData name="Gita Šeibokaitė" userId="S::gita.seibokaite@mif.stud.vu.lt::8779d3fa-b0cd-45ec-a42d-76d83b486b60" providerId="AD" clId="Web-{48CBA1DF-CA78-4EAE-B9D3-20F89342F212}" dt="2023-03-15T07:44:16.370" v="395" actId="20577"/>
        <pc:sldMkLst>
          <pc:docMk/>
          <pc:sldMk cId="1399888666" sldId="289"/>
        </pc:sldMkLst>
        <pc:spChg chg="add mod">
          <ac:chgData name="Gita Šeibokaitė" userId="S::gita.seibokaite@mif.stud.vu.lt::8779d3fa-b0cd-45ec-a42d-76d83b486b60" providerId="AD" clId="Web-{48CBA1DF-CA78-4EAE-B9D3-20F89342F212}" dt="2023-03-15T07:44:16.370" v="395" actId="20577"/>
          <ac:spMkLst>
            <pc:docMk/>
            <pc:sldMk cId="1399888666" sldId="289"/>
            <ac:spMk id="11" creationId="{FA92667F-E4EC-048C-E280-063DE343816F}"/>
          </ac:spMkLst>
        </pc:spChg>
      </pc:sldChg>
    </pc:docChg>
  </pc:docChgLst>
  <pc:docChgLst>
    <pc:chgData name="Evelina Vaitkevičiūtė" userId="S::evelina.vaitkeviciute@mif.stud.vu.lt::b8765322-bbc9-47a9-af30-2a377a1c7aca" providerId="AD" clId="Web-{0133E3F5-A840-42C8-8E83-1ED8C19F26DD}"/>
    <pc:docChg chg="modSld">
      <pc:chgData name="Evelina Vaitkevičiūtė" userId="S::evelina.vaitkeviciute@mif.stud.vu.lt::b8765322-bbc9-47a9-af30-2a377a1c7aca" providerId="AD" clId="Web-{0133E3F5-A840-42C8-8E83-1ED8C19F26DD}" dt="2023-03-13T16:00:37.933" v="1" actId="1076"/>
      <pc:docMkLst>
        <pc:docMk/>
      </pc:docMkLst>
      <pc:sldChg chg="addSp modSp">
        <pc:chgData name="Evelina Vaitkevičiūtė" userId="S::evelina.vaitkeviciute@mif.stud.vu.lt::b8765322-bbc9-47a9-af30-2a377a1c7aca" providerId="AD" clId="Web-{0133E3F5-A840-42C8-8E83-1ED8C19F26DD}" dt="2023-03-13T16:00:37.933" v="1" actId="1076"/>
        <pc:sldMkLst>
          <pc:docMk/>
          <pc:sldMk cId="3062199493" sldId="270"/>
        </pc:sldMkLst>
        <pc:spChg chg="mod">
          <ac:chgData name="Evelina Vaitkevičiūtė" userId="S::evelina.vaitkeviciute@mif.stud.vu.lt::b8765322-bbc9-47a9-af30-2a377a1c7aca" providerId="AD" clId="Web-{0133E3F5-A840-42C8-8E83-1ED8C19F26DD}" dt="2023-03-13T16:00:37.933" v="1" actId="1076"/>
          <ac:spMkLst>
            <pc:docMk/>
            <pc:sldMk cId="3062199493" sldId="270"/>
            <ac:spMk id="3" creationId="{EE568FDF-3C2F-6A05-FE86-833D86A08447}"/>
          </ac:spMkLst>
        </pc:spChg>
        <pc:picChg chg="add">
          <ac:chgData name="Evelina Vaitkevičiūtė" userId="S::evelina.vaitkeviciute@mif.stud.vu.lt::b8765322-bbc9-47a9-af30-2a377a1c7aca" providerId="AD" clId="Web-{0133E3F5-A840-42C8-8E83-1ED8C19F26DD}" dt="2023-03-13T15:47:04.342" v="0"/>
          <ac:picMkLst>
            <pc:docMk/>
            <pc:sldMk cId="3062199493" sldId="270"/>
            <ac:picMk id="4" creationId="{EB58D9B1-5BBC-9AE8-408E-9534027C710B}"/>
          </ac:picMkLst>
        </pc:picChg>
      </pc:sldChg>
    </pc:docChg>
  </pc:docChgLst>
  <pc:docChgLst>
    <pc:chgData name="Gita Šeibokaitė" userId="S::gita.seibokaite@mif.stud.vu.lt::8779d3fa-b0cd-45ec-a42d-76d83b486b60" providerId="AD" clId="Web-{BE04F45B-8F62-4041-A0EE-67E504BB4C8B}"/>
    <pc:docChg chg="modSld sldOrd">
      <pc:chgData name="Gita Šeibokaitė" userId="S::gita.seibokaite@mif.stud.vu.lt::8779d3fa-b0cd-45ec-a42d-76d83b486b60" providerId="AD" clId="Web-{BE04F45B-8F62-4041-A0EE-67E504BB4C8B}" dt="2023-03-15T01:10:28.754" v="23" actId="14100"/>
      <pc:docMkLst>
        <pc:docMk/>
      </pc:docMkLst>
      <pc:sldChg chg="ord">
        <pc:chgData name="Gita Šeibokaitė" userId="S::gita.seibokaite@mif.stud.vu.lt::8779d3fa-b0cd-45ec-a42d-76d83b486b60" providerId="AD" clId="Web-{BE04F45B-8F62-4041-A0EE-67E504BB4C8B}" dt="2023-03-15T01:05:21.101" v="2"/>
        <pc:sldMkLst>
          <pc:docMk/>
          <pc:sldMk cId="0" sldId="265"/>
        </pc:sldMkLst>
      </pc:sldChg>
      <pc:sldChg chg="modSp">
        <pc:chgData name="Gita Šeibokaitė" userId="S::gita.seibokaite@mif.stud.vu.lt::8779d3fa-b0cd-45ec-a42d-76d83b486b60" providerId="AD" clId="Web-{BE04F45B-8F62-4041-A0EE-67E504BB4C8B}" dt="2023-03-15T01:10:28.754" v="23" actId="14100"/>
        <pc:sldMkLst>
          <pc:docMk/>
          <pc:sldMk cId="1833321732" sldId="281"/>
        </pc:sldMkLst>
        <pc:spChg chg="mod">
          <ac:chgData name="Gita Šeibokaitė" userId="S::gita.seibokaite@mif.stud.vu.lt::8779d3fa-b0cd-45ec-a42d-76d83b486b60" providerId="AD" clId="Web-{BE04F45B-8F62-4041-A0EE-67E504BB4C8B}" dt="2023-03-15T01:10:28.754" v="23" actId="14100"/>
          <ac:spMkLst>
            <pc:docMk/>
            <pc:sldMk cId="1833321732" sldId="281"/>
            <ac:spMk id="19" creationId="{B5828229-F9DD-5A42-A8F0-9DBDD5D2A39E}"/>
          </ac:spMkLst>
        </pc:spChg>
      </pc:sldChg>
    </pc:docChg>
  </pc:docChgLst>
  <pc:docChgLst>
    <pc:chgData name="Mėta Mintaučkytė" userId="S::meta.mintauckyte@mif.stud.vu.lt::5c250387-a130-403f-9bf3-bea671ab2d5e" providerId="AD" clId="Web-{90815AF1-61ED-46E9-AED6-37AF9FCC068E}"/>
    <pc:docChg chg="modSld">
      <pc:chgData name="Mėta Mintaučkytė" userId="S::meta.mintauckyte@mif.stud.vu.lt::5c250387-a130-403f-9bf3-bea671ab2d5e" providerId="AD" clId="Web-{90815AF1-61ED-46E9-AED6-37AF9FCC068E}" dt="2023-03-15T21:46:30.653" v="14" actId="1076"/>
      <pc:docMkLst>
        <pc:docMk/>
      </pc:docMkLst>
      <pc:sldChg chg="addSp delSp modSp modCm">
        <pc:chgData name="Mėta Mintaučkytė" userId="S::meta.mintauckyte@mif.stud.vu.lt::5c250387-a130-403f-9bf3-bea671ab2d5e" providerId="AD" clId="Web-{90815AF1-61ED-46E9-AED6-37AF9FCC068E}" dt="2023-03-15T21:46:30.653" v="14" actId="1076"/>
        <pc:sldMkLst>
          <pc:docMk/>
          <pc:sldMk cId="1466891597" sldId="294"/>
        </pc:sldMkLst>
        <pc:spChg chg="mod">
          <ac:chgData name="Mėta Mintaučkytė" userId="S::meta.mintauckyte@mif.stud.vu.lt::5c250387-a130-403f-9bf3-bea671ab2d5e" providerId="AD" clId="Web-{90815AF1-61ED-46E9-AED6-37AF9FCC068E}" dt="2023-03-15T21:46:30.653" v="14" actId="1076"/>
          <ac:spMkLst>
            <pc:docMk/>
            <pc:sldMk cId="1466891597" sldId="294"/>
            <ac:spMk id="12" creationId="{60BC41D1-3257-C6D0-5B38-A410370D7A09}"/>
          </ac:spMkLst>
        </pc:spChg>
        <pc:picChg chg="mod">
          <ac:chgData name="Mėta Mintaučkytė" userId="S::meta.mintauckyte@mif.stud.vu.lt::5c250387-a130-403f-9bf3-bea671ab2d5e" providerId="AD" clId="Web-{90815AF1-61ED-46E9-AED6-37AF9FCC068E}" dt="2023-03-15T21:30:03.592" v="1" actId="1076"/>
          <ac:picMkLst>
            <pc:docMk/>
            <pc:sldMk cId="1466891597" sldId="294"/>
            <ac:picMk id="3" creationId="{B559309A-D4FF-CE54-1A78-77EAF2A8AC22}"/>
          </ac:picMkLst>
        </pc:picChg>
        <pc:picChg chg="add del mod">
          <ac:chgData name="Mėta Mintaučkytė" userId="S::meta.mintauckyte@mif.stud.vu.lt::5c250387-a130-403f-9bf3-bea671ab2d5e" providerId="AD" clId="Web-{90815AF1-61ED-46E9-AED6-37AF9FCC068E}" dt="2023-03-15T21:39:48.219" v="8"/>
          <ac:picMkLst>
            <pc:docMk/>
            <pc:sldMk cId="1466891597" sldId="294"/>
            <ac:picMk id="4" creationId="{8E61505E-3FF4-393F-27DA-4D1546E33ACA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Mėta Mintaučkytė" userId="S::meta.mintauckyte@mif.stud.vu.lt::5c250387-a130-403f-9bf3-bea671ab2d5e" providerId="AD" clId="Web-{90815AF1-61ED-46E9-AED6-37AF9FCC068E}" dt="2023-03-15T21:32:08.393" v="3"/>
              <pc2:cmMkLst xmlns:pc2="http://schemas.microsoft.com/office/powerpoint/2019/9/main/command">
                <pc:docMk/>
                <pc:sldMk cId="1466891597" sldId="294"/>
                <pc2:cmMk id="{3CC3B086-419F-4674-A882-5F598D2AEC15}"/>
              </pc2:cmMkLst>
              <pc226:cmRplyChg chg="add">
                <pc226:chgData name="Mėta Mintaučkytė" userId="S::meta.mintauckyte@mif.stud.vu.lt::5c250387-a130-403f-9bf3-bea671ab2d5e" providerId="AD" clId="Web-{90815AF1-61ED-46E9-AED6-37AF9FCC068E}" dt="2023-03-15T21:32:08.393" v="3"/>
                <pc2:cmRplyMkLst xmlns:pc2="http://schemas.microsoft.com/office/powerpoint/2019/9/main/command">
                  <pc:docMk/>
                  <pc:sldMk cId="1466891597" sldId="294"/>
                  <pc2:cmMk id="{3CC3B086-419F-4674-A882-5F598D2AEC15}"/>
                  <pc2:cmRplyMk id="{1420E737-FB07-4335-ABC4-167E8E8E49B5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90815AF1-61ED-46E9-AED6-37AF9FCC068E}" dt="2023-03-15T21:31:42.001" v="2"/>
                <pc2:cmRplyMkLst xmlns:pc2="http://schemas.microsoft.com/office/powerpoint/2019/9/main/command">
                  <pc:docMk/>
                  <pc:sldMk cId="1466891597" sldId="294"/>
                  <pc2:cmMk id="{3CC3B086-419F-4674-A882-5F598D2AEC15}"/>
                  <pc2:cmRplyMk id="{86934E96-E36C-4E79-A2CD-D911600C6FB2}"/>
                </pc2:cmRplyMkLst>
              </pc226:cmRplyChg>
            </pc226:cmChg>
          </p:ext>
        </pc:extLst>
      </pc:sldChg>
      <pc:sldChg chg="addSp modSp">
        <pc:chgData name="Mėta Mintaučkytė" userId="S::meta.mintauckyte@mif.stud.vu.lt::5c250387-a130-403f-9bf3-bea671ab2d5e" providerId="AD" clId="Web-{90815AF1-61ED-46E9-AED6-37AF9FCC068E}" dt="2023-03-15T21:45:33.276" v="12" actId="1076"/>
        <pc:sldMkLst>
          <pc:docMk/>
          <pc:sldMk cId="159343460" sldId="295"/>
        </pc:sldMkLst>
        <pc:spChg chg="add mod">
          <ac:chgData name="Mėta Mintaučkytė" userId="S::meta.mintauckyte@mif.stud.vu.lt::5c250387-a130-403f-9bf3-bea671ab2d5e" providerId="AD" clId="Web-{90815AF1-61ED-46E9-AED6-37AF9FCC068E}" dt="2023-03-15T21:45:33.276" v="12" actId="1076"/>
          <ac:spMkLst>
            <pc:docMk/>
            <pc:sldMk cId="159343460" sldId="295"/>
            <ac:spMk id="11" creationId="{B505AEE5-310E-E3DE-F40E-A85BB8627191}"/>
          </ac:spMkLst>
        </pc:spChg>
        <pc:picChg chg="mod">
          <ac:chgData name="Mėta Mintaučkytė" userId="S::meta.mintauckyte@mif.stud.vu.lt::5c250387-a130-403f-9bf3-bea671ab2d5e" providerId="AD" clId="Web-{90815AF1-61ED-46E9-AED6-37AF9FCC068E}" dt="2023-03-15T21:43:19.788" v="10" actId="1076"/>
          <ac:picMkLst>
            <pc:docMk/>
            <pc:sldMk cId="159343460" sldId="295"/>
            <ac:picMk id="4" creationId="{E0D428ED-3D08-908D-63CC-D1F56D9FB37F}"/>
          </ac:picMkLst>
        </pc:picChg>
      </pc:sldChg>
    </pc:docChg>
  </pc:docChgLst>
  <pc:docChgLst>
    <pc:chgData name="Ugnė Maskeliūnaitė" userId="S::ugne.maskeliunaite@mif.stud.vu.lt::f8858264-4500-43cd-ab4a-18728c883a77" providerId="AD" clId="Web-{9956B815-D737-4E85-A129-67A9B63F5D18}"/>
    <pc:docChg chg="addSld delSld">
      <pc:chgData name="Ugnė Maskeliūnaitė" userId="S::ugne.maskeliunaite@mif.stud.vu.lt::f8858264-4500-43cd-ab4a-18728c883a77" providerId="AD" clId="Web-{9956B815-D737-4E85-A129-67A9B63F5D18}" dt="2023-02-28T15:47:22.361" v="2"/>
      <pc:docMkLst>
        <pc:docMk/>
      </pc:docMkLst>
      <pc:sldChg chg="add del replId">
        <pc:chgData name="Ugnė Maskeliūnaitė" userId="S::ugne.maskeliunaite@mif.stud.vu.lt::f8858264-4500-43cd-ab4a-18728c883a77" providerId="AD" clId="Web-{9956B815-D737-4E85-A129-67A9B63F5D18}" dt="2023-02-28T15:36:57.127" v="1"/>
        <pc:sldMkLst>
          <pc:docMk/>
          <pc:sldMk cId="991734484" sldId="269"/>
        </pc:sldMkLst>
      </pc:sldChg>
      <pc:sldChg chg="new">
        <pc:chgData name="Ugnė Maskeliūnaitė" userId="S::ugne.maskeliunaite@mif.stud.vu.lt::f8858264-4500-43cd-ab4a-18728c883a77" providerId="AD" clId="Web-{9956B815-D737-4E85-A129-67A9B63F5D18}" dt="2023-02-28T15:47:22.361" v="2"/>
        <pc:sldMkLst>
          <pc:docMk/>
          <pc:sldMk cId="2600154802" sldId="269"/>
        </pc:sldMkLst>
      </pc:sldChg>
    </pc:docChg>
  </pc:docChgLst>
  <pc:docChgLst>
    <pc:chgData name="Mėta Mintaučkytė" userId="S::meta.mintauckyte@mif.stud.vu.lt::5c250387-a130-403f-9bf3-bea671ab2d5e" providerId="AD" clId="Web-{3C4C0654-151B-4A93-A24E-95C0BFB7BA92}"/>
    <pc:docChg chg="modSld sldOrd">
      <pc:chgData name="Mėta Mintaučkytė" userId="S::meta.mintauckyte@mif.stud.vu.lt::5c250387-a130-403f-9bf3-bea671ab2d5e" providerId="AD" clId="Web-{3C4C0654-151B-4A93-A24E-95C0BFB7BA92}" dt="2023-03-01T11:21:02.804" v="483" actId="20577"/>
      <pc:docMkLst>
        <pc:docMk/>
      </pc:docMkLst>
      <pc:sldChg chg="modSp">
        <pc:chgData name="Mėta Mintaučkytė" userId="S::meta.mintauckyte@mif.stud.vu.lt::5c250387-a130-403f-9bf3-bea671ab2d5e" providerId="AD" clId="Web-{3C4C0654-151B-4A93-A24E-95C0BFB7BA92}" dt="2023-03-01T11:17:55.235" v="467" actId="20577"/>
        <pc:sldMkLst>
          <pc:docMk/>
          <pc:sldMk cId="0" sldId="258"/>
        </pc:sldMkLst>
        <pc:spChg chg="mod">
          <ac:chgData name="Mėta Mintaučkytė" userId="S::meta.mintauckyte@mif.stud.vu.lt::5c250387-a130-403f-9bf3-bea671ab2d5e" providerId="AD" clId="Web-{3C4C0654-151B-4A93-A24E-95C0BFB7BA92}" dt="2023-03-01T11:17:55.235" v="467" actId="20577"/>
          <ac:spMkLst>
            <pc:docMk/>
            <pc:sldMk cId="0" sldId="258"/>
            <ac:spMk id="310" creationId="{00000000-0000-0000-0000-000000000000}"/>
          </ac:spMkLst>
        </pc:spChg>
      </pc:sldChg>
      <pc:sldChg chg="addSp delSp modSp mod modClrScheme chgLayout modNotes">
        <pc:chgData name="Mėta Mintaučkytė" userId="S::meta.mintauckyte@mif.stud.vu.lt::5c250387-a130-403f-9bf3-bea671ab2d5e" providerId="AD" clId="Web-{3C4C0654-151B-4A93-A24E-95C0BFB7BA92}" dt="2023-03-01T11:14:49.306" v="431" actId="1076"/>
        <pc:sldMkLst>
          <pc:docMk/>
          <pc:sldMk cId="0" sldId="260"/>
        </pc:sldMkLst>
        <pc:spChg chg="add del mod">
          <ac:chgData name="Mėta Mintaučkytė" userId="S::meta.mintauckyte@mif.stud.vu.lt::5c250387-a130-403f-9bf3-bea671ab2d5e" providerId="AD" clId="Web-{3C4C0654-151B-4A93-A24E-95C0BFB7BA92}" dt="2023-03-01T11:14:49.306" v="431" actId="1076"/>
          <ac:spMkLst>
            <pc:docMk/>
            <pc:sldMk cId="0" sldId="260"/>
            <ac:spMk id="3" creationId="{11F22508-EBAC-1705-528D-455FCDA8C4B5}"/>
          </ac:spMkLst>
        </pc:spChg>
        <pc:spChg chg="add mod ord">
          <ac:chgData name="Mėta Mintaučkytė" userId="S::meta.mintauckyte@mif.stud.vu.lt::5c250387-a130-403f-9bf3-bea671ab2d5e" providerId="AD" clId="Web-{3C4C0654-151B-4A93-A24E-95C0BFB7BA92}" dt="2023-03-01T10:52:24.510" v="344"/>
          <ac:spMkLst>
            <pc:docMk/>
            <pc:sldMk cId="0" sldId="260"/>
            <ac:spMk id="5" creationId="{0B07CA26-2D2A-AE3C-83A9-F98AF3CA3AFB}"/>
          </ac:spMkLst>
        </pc:spChg>
        <pc:spChg chg="add mod ord">
          <ac:chgData name="Mėta Mintaučkytė" userId="S::meta.mintauckyte@mif.stud.vu.lt::5c250387-a130-403f-9bf3-bea671ab2d5e" providerId="AD" clId="Web-{3C4C0654-151B-4A93-A24E-95C0BFB7BA92}" dt="2023-03-01T10:52:24.510" v="344"/>
          <ac:spMkLst>
            <pc:docMk/>
            <pc:sldMk cId="0" sldId="260"/>
            <ac:spMk id="8" creationId="{6EE99E72-4E45-403C-4870-DA4A16522805}"/>
          </ac:spMkLst>
        </pc:spChg>
        <pc:spChg chg="mod">
          <ac:chgData name="Mėta Mintaučkytė" userId="S::meta.mintauckyte@mif.stud.vu.lt::5c250387-a130-403f-9bf3-bea671ab2d5e" providerId="AD" clId="Web-{3C4C0654-151B-4A93-A24E-95C0BFB7BA92}" dt="2023-03-01T10:53:28.278" v="347" actId="1076"/>
          <ac:spMkLst>
            <pc:docMk/>
            <pc:sldMk cId="0" sldId="260"/>
            <ac:spMk id="9" creationId="{1B318920-2970-A64C-89CF-61DA0A76AE6B}"/>
          </ac:spMkLst>
        </pc:spChg>
        <pc:spChg chg="mod">
          <ac:chgData name="Mėta Mintaučkytė" userId="S::meta.mintauckyte@mif.stud.vu.lt::5c250387-a130-403f-9bf3-bea671ab2d5e" providerId="AD" clId="Web-{3C4C0654-151B-4A93-A24E-95C0BFB7BA92}" dt="2023-03-01T11:02:29.109" v="422" actId="14100"/>
          <ac:spMkLst>
            <pc:docMk/>
            <pc:sldMk cId="0" sldId="260"/>
            <ac:spMk id="11" creationId="{58BB4C3B-0D05-99F8-E83C-E4C46B6339E6}"/>
          </ac:spMkLst>
        </pc:spChg>
        <pc:spChg chg="mod ord">
          <ac:chgData name="Mėta Mintaučkytė" userId="S::meta.mintauckyte@mif.stud.vu.lt::5c250387-a130-403f-9bf3-bea671ab2d5e" providerId="AD" clId="Web-{3C4C0654-151B-4A93-A24E-95C0BFB7BA92}" dt="2023-03-01T10:52:24.510" v="344"/>
          <ac:spMkLst>
            <pc:docMk/>
            <pc:sldMk cId="0" sldId="260"/>
            <ac:spMk id="322" creationId="{00000000-0000-0000-0000-000000000000}"/>
          </ac:spMkLst>
        </pc:spChg>
        <pc:spChg chg="mod ord">
          <ac:chgData name="Mėta Mintaučkytė" userId="S::meta.mintauckyte@mif.stud.vu.lt::5c250387-a130-403f-9bf3-bea671ab2d5e" providerId="AD" clId="Web-{3C4C0654-151B-4A93-A24E-95C0BFB7BA92}" dt="2023-03-01T10:52:24.510" v="344"/>
          <ac:spMkLst>
            <pc:docMk/>
            <pc:sldMk cId="0" sldId="260"/>
            <ac:spMk id="323" creationId="{00000000-0000-0000-0000-000000000000}"/>
          </ac:spMkLst>
        </pc:spChg>
        <pc:picChg chg="mod">
          <ac:chgData name="Mėta Mintaučkytė" userId="S::meta.mintauckyte@mif.stud.vu.lt::5c250387-a130-403f-9bf3-bea671ab2d5e" providerId="AD" clId="Web-{3C4C0654-151B-4A93-A24E-95C0BFB7BA92}" dt="2023-03-01T10:50:35.256" v="341" actId="1076"/>
          <ac:picMkLst>
            <pc:docMk/>
            <pc:sldMk cId="0" sldId="260"/>
            <ac:picMk id="2" creationId="{A3F636DC-42BE-A1EE-7F67-677AD6C3A551}"/>
          </ac:picMkLst>
        </pc:picChg>
        <pc:picChg chg="mod">
          <ac:chgData name="Mėta Mintaučkytė" userId="S::meta.mintauckyte@mif.stud.vu.lt::5c250387-a130-403f-9bf3-bea671ab2d5e" providerId="AD" clId="Web-{3C4C0654-151B-4A93-A24E-95C0BFB7BA92}" dt="2023-03-01T10:51:32.461" v="343" actId="1076"/>
          <ac:picMkLst>
            <pc:docMk/>
            <pc:sldMk cId="0" sldId="260"/>
            <ac:picMk id="6" creationId="{F6BE8BD7-7670-0253-B9F6-034684A64862}"/>
          </ac:picMkLst>
        </pc:picChg>
      </pc:sldChg>
      <pc:sldChg chg="addSp delSp modSp ord modNotes">
        <pc:chgData name="Mėta Mintaučkytė" userId="S::meta.mintauckyte@mif.stud.vu.lt::5c250387-a130-403f-9bf3-bea671ab2d5e" providerId="AD" clId="Web-{3C4C0654-151B-4A93-A24E-95C0BFB7BA92}" dt="2023-03-01T11:15:50.293" v="444" actId="14100"/>
        <pc:sldMkLst>
          <pc:docMk/>
          <pc:sldMk cId="3921190090" sldId="266"/>
        </pc:sldMkLst>
        <pc:spChg chg="mod">
          <ac:chgData name="Mėta Mintaučkytė" userId="S::meta.mintauckyte@mif.stud.vu.lt::5c250387-a130-403f-9bf3-bea671ab2d5e" providerId="AD" clId="Web-{3C4C0654-151B-4A93-A24E-95C0BFB7BA92}" dt="2023-03-01T11:14:32.978" v="429" actId="20577"/>
          <ac:spMkLst>
            <pc:docMk/>
            <pc:sldMk cId="3921190090" sldId="266"/>
            <ac:spMk id="5" creationId="{CC5930C1-7AA4-BC5C-1AC2-7D3673E05D32}"/>
          </ac:spMkLst>
        </pc:spChg>
        <pc:spChg chg="del">
          <ac:chgData name="Mėta Mintaučkytė" userId="S::meta.mintauckyte@mif.stud.vu.lt::5c250387-a130-403f-9bf3-bea671ab2d5e" providerId="AD" clId="Web-{3C4C0654-151B-4A93-A24E-95C0BFB7BA92}" dt="2023-03-01T11:13:48.007" v="426"/>
          <ac:spMkLst>
            <pc:docMk/>
            <pc:sldMk cId="3921190090" sldId="266"/>
            <ac:spMk id="10" creationId="{1104ACEB-C0F4-2F89-D221-97AE6B957560}"/>
          </ac:spMkLst>
        </pc:spChg>
        <pc:spChg chg="add mod ord">
          <ac:chgData name="Mėta Mintaučkytė" userId="S::meta.mintauckyte@mif.stud.vu.lt::5c250387-a130-403f-9bf3-bea671ab2d5e" providerId="AD" clId="Web-{3C4C0654-151B-4A93-A24E-95C0BFB7BA92}" dt="2023-03-01T11:15:50.293" v="444" actId="14100"/>
          <ac:spMkLst>
            <pc:docMk/>
            <pc:sldMk cId="3921190090" sldId="266"/>
            <ac:spMk id="12" creationId="{5EBE8B69-5DCC-1E09-B483-CC75F26B2C1A}"/>
          </ac:spMkLst>
        </pc:spChg>
      </pc:sldChg>
      <pc:sldChg chg="addSp delSp modSp modNotes">
        <pc:chgData name="Mėta Mintaučkytė" userId="S::meta.mintauckyte@mif.stud.vu.lt::5c250387-a130-403f-9bf3-bea671ab2d5e" providerId="AD" clId="Web-{3C4C0654-151B-4A93-A24E-95C0BFB7BA92}" dt="2023-03-01T11:20:20.286" v="474" actId="20577"/>
        <pc:sldMkLst>
          <pc:docMk/>
          <pc:sldMk cId="3747853694" sldId="268"/>
        </pc:sldMkLst>
        <pc:spChg chg="mod">
          <ac:chgData name="Mėta Mintaučkytė" userId="S::meta.mintauckyte@mif.stud.vu.lt::5c250387-a130-403f-9bf3-bea671ab2d5e" providerId="AD" clId="Web-{3C4C0654-151B-4A93-A24E-95C0BFB7BA92}" dt="2023-03-01T10:59:53.182" v="413" actId="1076"/>
          <ac:spMkLst>
            <pc:docMk/>
            <pc:sldMk cId="3747853694" sldId="268"/>
            <ac:spMk id="2" creationId="{0D0A0920-087F-33D5-8854-B4781382A7F7}"/>
          </ac:spMkLst>
        </pc:spChg>
        <pc:spChg chg="mod">
          <ac:chgData name="Mėta Mintaučkytė" userId="S::meta.mintauckyte@mif.stud.vu.lt::5c250387-a130-403f-9bf3-bea671ab2d5e" providerId="AD" clId="Web-{3C4C0654-151B-4A93-A24E-95C0BFB7BA92}" dt="2023-03-01T11:20:20.286" v="474" actId="20577"/>
          <ac:spMkLst>
            <pc:docMk/>
            <pc:sldMk cId="3747853694" sldId="268"/>
            <ac:spMk id="5" creationId="{5BA63788-F215-C896-BB45-0D5F1D16113C}"/>
          </ac:spMkLst>
        </pc:spChg>
        <pc:spChg chg="mod">
          <ac:chgData name="Mėta Mintaučkytė" userId="S::meta.mintauckyte@mif.stud.vu.lt::5c250387-a130-403f-9bf3-bea671ab2d5e" providerId="AD" clId="Web-{3C4C0654-151B-4A93-A24E-95C0BFB7BA92}" dt="2023-03-01T10:59:19.024" v="401" actId="1076"/>
          <ac:spMkLst>
            <pc:docMk/>
            <pc:sldMk cId="3747853694" sldId="268"/>
            <ac:spMk id="10" creationId="{86AECB18-62B9-2B71-FF03-5C459F86E967}"/>
          </ac:spMkLst>
        </pc:spChg>
        <pc:spChg chg="del mod">
          <ac:chgData name="Mėta Mintaučkytė" userId="S::meta.mintauckyte@mif.stud.vu.lt::5c250387-a130-403f-9bf3-bea671ab2d5e" providerId="AD" clId="Web-{3C4C0654-151B-4A93-A24E-95C0BFB7BA92}" dt="2023-03-01T10:59:13.540" v="400"/>
          <ac:spMkLst>
            <pc:docMk/>
            <pc:sldMk cId="3747853694" sldId="268"/>
            <ac:spMk id="11" creationId="{F54E1446-9126-0DAF-771D-1252C94BB095}"/>
          </ac:spMkLst>
        </pc:spChg>
        <pc:spChg chg="add mod ord">
          <ac:chgData name="Mėta Mintaučkytė" userId="S::meta.mintauckyte@mif.stud.vu.lt::5c250387-a130-403f-9bf3-bea671ab2d5e" providerId="AD" clId="Web-{3C4C0654-151B-4A93-A24E-95C0BFB7BA92}" dt="2023-03-01T11:15:24.651" v="438" actId="14100"/>
          <ac:spMkLst>
            <pc:docMk/>
            <pc:sldMk cId="3747853694" sldId="268"/>
            <ac:spMk id="13" creationId="{C0F6774E-68EA-C1CB-094C-A555C9DD05CA}"/>
          </ac:spMkLst>
        </pc:spChg>
        <pc:picChg chg="mod">
          <ac:chgData name="Mėta Mintaučkytė" userId="S::meta.mintauckyte@mif.stud.vu.lt::5c250387-a130-403f-9bf3-bea671ab2d5e" providerId="AD" clId="Web-{3C4C0654-151B-4A93-A24E-95C0BFB7BA92}" dt="2023-03-01T10:59:44.838" v="411" actId="1076"/>
          <ac:picMkLst>
            <pc:docMk/>
            <pc:sldMk cId="3747853694" sldId="268"/>
            <ac:picMk id="4" creationId="{0E3B4A80-3E9B-A39E-5FC1-3B1104097EE4}"/>
          </ac:picMkLst>
        </pc:picChg>
        <pc:picChg chg="mod">
          <ac:chgData name="Mėta Mintaučkytė" userId="S::meta.mintauckyte@mif.stud.vu.lt::5c250387-a130-403f-9bf3-bea671ab2d5e" providerId="AD" clId="Web-{3C4C0654-151B-4A93-A24E-95C0BFB7BA92}" dt="2023-03-01T11:00:42.543" v="419" actId="1076"/>
          <ac:picMkLst>
            <pc:docMk/>
            <pc:sldMk cId="3747853694" sldId="268"/>
            <ac:picMk id="9" creationId="{8009B9ED-2263-ED50-ED07-F4F9CFCC29C3}"/>
          </ac:picMkLst>
        </pc:picChg>
      </pc:sldChg>
      <pc:sldChg chg="addSp modSp">
        <pc:chgData name="Mėta Mintaučkytė" userId="S::meta.mintauckyte@mif.stud.vu.lt::5c250387-a130-403f-9bf3-bea671ab2d5e" providerId="AD" clId="Web-{3C4C0654-151B-4A93-A24E-95C0BFB7BA92}" dt="2023-03-01T11:21:02.804" v="483" actId="20577"/>
        <pc:sldMkLst>
          <pc:docMk/>
          <pc:sldMk cId="2255501919" sldId="271"/>
        </pc:sldMkLst>
        <pc:spChg chg="add mod ord">
          <ac:chgData name="Mėta Mintaučkytė" userId="S::meta.mintauckyte@mif.stud.vu.lt::5c250387-a130-403f-9bf3-bea671ab2d5e" providerId="AD" clId="Web-{3C4C0654-151B-4A93-A24E-95C0BFB7BA92}" dt="2023-03-01T11:17:13.530" v="456" actId="14100"/>
          <ac:spMkLst>
            <pc:docMk/>
            <pc:sldMk cId="2255501919" sldId="271"/>
            <ac:spMk id="5" creationId="{AF4AA66A-E699-A97E-5F03-E3AA3554A3FD}"/>
          </ac:spMkLst>
        </pc:spChg>
        <pc:spChg chg="mod">
          <ac:chgData name="Mėta Mintaučkytė" userId="S::meta.mintauckyte@mif.stud.vu.lt::5c250387-a130-403f-9bf3-bea671ab2d5e" providerId="AD" clId="Web-{3C4C0654-151B-4A93-A24E-95C0BFB7BA92}" dt="2023-03-01T11:21:02.804" v="483" actId="20577"/>
          <ac:spMkLst>
            <pc:docMk/>
            <pc:sldMk cId="2255501919" sldId="271"/>
            <ac:spMk id="12" creationId="{73AD9153-CE2A-7B52-DA6F-5CE760E88913}"/>
          </ac:spMkLst>
        </pc:spChg>
        <pc:picChg chg="mod modCrop">
          <ac:chgData name="Mėta Mintaučkytė" userId="S::meta.mintauckyte@mif.stud.vu.lt::5c250387-a130-403f-9bf3-bea671ab2d5e" providerId="AD" clId="Web-{3C4C0654-151B-4A93-A24E-95C0BFB7BA92}" dt="2023-03-01T11:17:08.514" v="455"/>
          <ac:picMkLst>
            <pc:docMk/>
            <pc:sldMk cId="2255501919" sldId="271"/>
            <ac:picMk id="7" creationId="{52DACC2A-ED0E-D405-207D-1D617B989B25}"/>
          </ac:picMkLst>
        </pc:picChg>
      </pc:sldChg>
    </pc:docChg>
  </pc:docChgLst>
  <pc:docChgLst>
    <pc:chgData name="Gita Šeibokaitė" userId="S::gita.seibokaite@mif.stud.vu.lt::8779d3fa-b0cd-45ec-a42d-76d83b486b60" providerId="AD" clId="Web-{28216E80-D5A0-4802-BB34-799DE2BF9618}"/>
    <pc:docChg chg="addSld delSld modSld">
      <pc:chgData name="Gita Šeibokaitė" userId="S::gita.seibokaite@mif.stud.vu.lt::8779d3fa-b0cd-45ec-a42d-76d83b486b60" providerId="AD" clId="Web-{28216E80-D5A0-4802-BB34-799DE2BF9618}" dt="2023-03-14T06:33:37.420" v="158" actId="14100"/>
      <pc:docMkLst>
        <pc:docMk/>
      </pc:docMkLst>
      <pc:sldChg chg="addSp modSp">
        <pc:chgData name="Gita Šeibokaitė" userId="S::gita.seibokaite@mif.stud.vu.lt::8779d3fa-b0cd-45ec-a42d-76d83b486b60" providerId="AD" clId="Web-{28216E80-D5A0-4802-BB34-799DE2BF9618}" dt="2023-03-14T06:33:37.420" v="158" actId="14100"/>
        <pc:sldMkLst>
          <pc:docMk/>
          <pc:sldMk cId="946927595" sldId="273"/>
        </pc:sldMkLst>
        <pc:spChg chg="mod">
          <ac:chgData name="Gita Šeibokaitė" userId="S::gita.seibokaite@mif.stud.vu.lt::8779d3fa-b0cd-45ec-a42d-76d83b486b60" providerId="AD" clId="Web-{28216E80-D5A0-4802-BB34-799DE2BF9618}" dt="2023-03-14T06:33:37.420" v="158" actId="14100"/>
          <ac:spMkLst>
            <pc:docMk/>
            <pc:sldMk cId="946927595" sldId="273"/>
            <ac:spMk id="2" creationId="{6A5E13D5-54CD-A31F-3D0B-ACC869FFE4E2}"/>
          </ac:spMkLst>
        </pc:spChg>
        <pc:spChg chg="add mod">
          <ac:chgData name="Gita Šeibokaitė" userId="S::gita.seibokaite@mif.stud.vu.lt::8779d3fa-b0cd-45ec-a42d-76d83b486b60" providerId="AD" clId="Web-{28216E80-D5A0-4802-BB34-799DE2BF9618}" dt="2023-03-14T05:42:18.492" v="12" actId="20577"/>
          <ac:spMkLst>
            <pc:docMk/>
            <pc:sldMk cId="946927595" sldId="273"/>
            <ac:spMk id="3" creationId="{AA84F176-B894-7D28-4AE6-495AB7D93A4C}"/>
          </ac:spMkLst>
        </pc:spChg>
        <pc:spChg chg="mod">
          <ac:chgData name="Gita Šeibokaitė" userId="S::gita.seibokaite@mif.stud.vu.lt::8779d3fa-b0cd-45ec-a42d-76d83b486b60" providerId="AD" clId="Web-{28216E80-D5A0-4802-BB34-799DE2BF9618}" dt="2023-03-14T05:32:39.784" v="2" actId="20577"/>
          <ac:spMkLst>
            <pc:docMk/>
            <pc:sldMk cId="946927595" sldId="273"/>
            <ac:spMk id="12" creationId="{86ECCF45-66E7-B6C4-7654-DF2F14883EAA}"/>
          </ac:spMkLst>
        </pc:spChg>
        <pc:picChg chg="add">
          <ac:chgData name="Gita Šeibokaitė" userId="S::gita.seibokaite@mif.stud.vu.lt::8779d3fa-b0cd-45ec-a42d-76d83b486b60" providerId="AD" clId="Web-{28216E80-D5A0-4802-BB34-799DE2BF9618}" dt="2023-03-14T05:42:35.727" v="16"/>
          <ac:picMkLst>
            <pc:docMk/>
            <pc:sldMk cId="946927595" sldId="273"/>
            <ac:picMk id="6" creationId="{7E83C2AB-50B7-7224-5B9A-67F1D8C4D502}"/>
          </ac:picMkLst>
        </pc:picChg>
      </pc:sldChg>
      <pc:sldChg chg="addSp delSp modSp">
        <pc:chgData name="Gita Šeibokaitė" userId="S::gita.seibokaite@mif.stud.vu.lt::8779d3fa-b0cd-45ec-a42d-76d83b486b60" providerId="AD" clId="Web-{28216E80-D5A0-4802-BB34-799DE2BF9618}" dt="2023-03-14T06:02:14.053" v="36" actId="1076"/>
        <pc:sldMkLst>
          <pc:docMk/>
          <pc:sldMk cId="578196694" sldId="277"/>
        </pc:sldMkLst>
        <pc:spChg chg="add mod">
          <ac:chgData name="Gita Šeibokaitė" userId="S::gita.seibokaite@mif.stud.vu.lt::8779d3fa-b0cd-45ec-a42d-76d83b486b60" providerId="AD" clId="Web-{28216E80-D5A0-4802-BB34-799DE2BF9618}" dt="2023-03-14T06:01:24.286" v="33" actId="14100"/>
          <ac:spMkLst>
            <pc:docMk/>
            <pc:sldMk cId="578196694" sldId="277"/>
            <ac:spMk id="6" creationId="{6619B174-CE7E-9075-F439-D3EB6A2341A6}"/>
          </ac:spMkLst>
        </pc:spChg>
        <pc:picChg chg="add del mod">
          <ac:chgData name="Gita Šeibokaitė" userId="S::gita.seibokaite@mif.stud.vu.lt::8779d3fa-b0cd-45ec-a42d-76d83b486b60" providerId="AD" clId="Web-{28216E80-D5A0-4802-BB34-799DE2BF9618}" dt="2023-03-14T05:42:39.836" v="17"/>
          <ac:picMkLst>
            <pc:docMk/>
            <pc:sldMk cId="578196694" sldId="277"/>
            <ac:picMk id="7" creationId="{5472ADBD-D58C-67CC-6AAB-77A73BC72C05}"/>
          </ac:picMkLst>
        </pc:picChg>
        <pc:picChg chg="add mod">
          <ac:chgData name="Gita Šeibokaitė" userId="S::gita.seibokaite@mif.stud.vu.lt::8779d3fa-b0cd-45ec-a42d-76d83b486b60" providerId="AD" clId="Web-{28216E80-D5A0-4802-BB34-799DE2BF9618}" dt="2023-03-14T06:02:14.053" v="36" actId="1076"/>
          <ac:picMkLst>
            <pc:docMk/>
            <pc:sldMk cId="578196694" sldId="277"/>
            <ac:picMk id="8" creationId="{C7A83178-1280-2FD3-C381-ADE7B8293B4B}"/>
          </ac:picMkLst>
        </pc:picChg>
      </pc:sldChg>
      <pc:sldChg chg="modSp">
        <pc:chgData name="Gita Šeibokaitė" userId="S::gita.seibokaite@mif.stud.vu.lt::8779d3fa-b0cd-45ec-a42d-76d83b486b60" providerId="AD" clId="Web-{28216E80-D5A0-4802-BB34-799DE2BF9618}" dt="2023-03-14T06:30:52.978" v="111" actId="20577"/>
        <pc:sldMkLst>
          <pc:docMk/>
          <pc:sldMk cId="3159267948" sldId="278"/>
        </pc:sldMkLst>
        <pc:spChg chg="mod">
          <ac:chgData name="Gita Šeibokaitė" userId="S::gita.seibokaite@mif.stud.vu.lt::8779d3fa-b0cd-45ec-a42d-76d83b486b60" providerId="AD" clId="Web-{28216E80-D5A0-4802-BB34-799DE2BF9618}" dt="2023-03-14T06:30:52.978" v="111" actId="20577"/>
          <ac:spMkLst>
            <pc:docMk/>
            <pc:sldMk cId="3159267948" sldId="278"/>
            <ac:spMk id="3" creationId="{EE568FDF-3C2F-6A05-FE86-833D86A08447}"/>
          </ac:spMkLst>
        </pc:spChg>
      </pc:sldChg>
      <pc:sldChg chg="new del">
        <pc:chgData name="Gita Šeibokaitė" userId="S::gita.seibokaite@mif.stud.vu.lt::8779d3fa-b0cd-45ec-a42d-76d83b486b60" providerId="AD" clId="Web-{28216E80-D5A0-4802-BB34-799DE2BF9618}" dt="2023-03-14T05:52:41.076" v="25"/>
        <pc:sldMkLst>
          <pc:docMk/>
          <pc:sldMk cId="2474000947" sldId="279"/>
        </pc:sldMkLst>
      </pc:sldChg>
      <pc:sldChg chg="addSp modSp new">
        <pc:chgData name="Gita Šeibokaitė" userId="S::gita.seibokaite@mif.stud.vu.lt::8779d3fa-b0cd-45ec-a42d-76d83b486b60" providerId="AD" clId="Web-{28216E80-D5A0-4802-BB34-799DE2BF9618}" dt="2023-03-14T05:55:00.663" v="27" actId="1076"/>
        <pc:sldMkLst>
          <pc:docMk/>
          <pc:sldMk cId="1211315454" sldId="280"/>
        </pc:sldMkLst>
        <pc:spChg chg="add mod">
          <ac:chgData name="Gita Šeibokaitė" userId="S::gita.seibokaite@mif.stud.vu.lt::8779d3fa-b0cd-45ec-a42d-76d83b486b60" providerId="AD" clId="Web-{28216E80-D5A0-4802-BB34-799DE2BF9618}" dt="2023-03-14T05:52:36.591" v="24" actId="1076"/>
          <ac:spMkLst>
            <pc:docMk/>
            <pc:sldMk cId="1211315454" sldId="280"/>
            <ac:spMk id="5" creationId="{B268E4FE-F84B-F7A0-BFC4-C508D5A9AF04}"/>
          </ac:spMkLst>
        </pc:spChg>
        <pc:picChg chg="add mod">
          <ac:chgData name="Gita Šeibokaitė" userId="S::gita.seibokaite@mif.stud.vu.lt::8779d3fa-b0cd-45ec-a42d-76d83b486b60" providerId="AD" clId="Web-{28216E80-D5A0-4802-BB34-799DE2BF9618}" dt="2023-03-14T05:55:00.663" v="27" actId="1076"/>
          <ac:picMkLst>
            <pc:docMk/>
            <pc:sldMk cId="1211315454" sldId="280"/>
            <ac:picMk id="6" creationId="{32FEC5DB-87A8-E149-D9C9-6753C2B2E8B5}"/>
          </ac:picMkLst>
        </pc:picChg>
      </pc:sldChg>
      <pc:sldChg chg="new">
        <pc:chgData name="Gita Šeibokaitė" userId="S::gita.seibokaite@mif.stud.vu.lt::8779d3fa-b0cd-45ec-a42d-76d83b486b60" providerId="AD" clId="Web-{28216E80-D5A0-4802-BB34-799DE2BF9618}" dt="2023-03-14T06:32:28.355" v="112"/>
        <pc:sldMkLst>
          <pc:docMk/>
          <pc:sldMk cId="3970246591" sldId="283"/>
        </pc:sldMkLst>
      </pc:sldChg>
      <pc:sldChg chg="new">
        <pc:chgData name="Gita Šeibokaitė" userId="S::gita.seibokaite@mif.stud.vu.lt::8779d3fa-b0cd-45ec-a42d-76d83b486b60" providerId="AD" clId="Web-{28216E80-D5A0-4802-BB34-799DE2BF9618}" dt="2023-03-14T06:32:30.387" v="113"/>
        <pc:sldMkLst>
          <pc:docMk/>
          <pc:sldMk cId="2858509583" sldId="284"/>
        </pc:sldMkLst>
      </pc:sldChg>
      <pc:sldChg chg="new del">
        <pc:chgData name="Gita Šeibokaitė" userId="S::gita.seibokaite@mif.stud.vu.lt::8779d3fa-b0cd-45ec-a42d-76d83b486b60" providerId="AD" clId="Web-{28216E80-D5A0-4802-BB34-799DE2BF9618}" dt="2023-03-14T06:32:48.340" v="116"/>
        <pc:sldMkLst>
          <pc:docMk/>
          <pc:sldMk cId="3170504178" sldId="285"/>
        </pc:sldMkLst>
      </pc:sldChg>
      <pc:sldChg chg="modSp new">
        <pc:chgData name="Gita Šeibokaitė" userId="S::gita.seibokaite@mif.stud.vu.lt::8779d3fa-b0cd-45ec-a42d-76d83b486b60" providerId="AD" clId="Web-{28216E80-D5A0-4802-BB34-799DE2BF9618}" dt="2023-03-14T06:32:59.247" v="121" actId="20577"/>
        <pc:sldMkLst>
          <pc:docMk/>
          <pc:sldMk cId="4269795359" sldId="286"/>
        </pc:sldMkLst>
        <pc:spChg chg="mod">
          <ac:chgData name="Gita Šeibokaitė" userId="S::gita.seibokaite@mif.stud.vu.lt::8779d3fa-b0cd-45ec-a42d-76d83b486b60" providerId="AD" clId="Web-{28216E80-D5A0-4802-BB34-799DE2BF9618}" dt="2023-03-14T06:32:59.247" v="121" actId="20577"/>
          <ac:spMkLst>
            <pc:docMk/>
            <pc:sldMk cId="4269795359" sldId="286"/>
            <ac:spMk id="2" creationId="{8FC75DB7-FA7A-B89C-CE52-8084908F9C68}"/>
          </ac:spMkLst>
        </pc:spChg>
      </pc:sldChg>
    </pc:docChg>
  </pc:docChgLst>
  <pc:docChgLst>
    <pc:chgData name="Mėta Mintaučkytė" userId="S::meta.mintauckyte@mif.stud.vu.lt::5c250387-a130-403f-9bf3-bea671ab2d5e" providerId="AD" clId="Web-{A3A4433F-3CDA-475D-8C6E-79F0B0B7D44B}"/>
    <pc:docChg chg="modSld">
      <pc:chgData name="Mėta Mintaučkytė" userId="S::meta.mintauckyte@mif.stud.vu.lt::5c250387-a130-403f-9bf3-bea671ab2d5e" providerId="AD" clId="Web-{A3A4433F-3CDA-475D-8C6E-79F0B0B7D44B}" dt="2023-03-15T04:45:19.638" v="19" actId="1076"/>
      <pc:docMkLst>
        <pc:docMk/>
      </pc:docMkLst>
      <pc:sldChg chg="modSp">
        <pc:chgData name="Mėta Mintaučkytė" userId="S::meta.mintauckyte@mif.stud.vu.lt::5c250387-a130-403f-9bf3-bea671ab2d5e" providerId="AD" clId="Web-{A3A4433F-3CDA-475D-8C6E-79F0B0B7D44B}" dt="2023-03-15T04:45:19.638" v="19" actId="1076"/>
        <pc:sldMkLst>
          <pc:docMk/>
          <pc:sldMk cId="1211315454" sldId="280"/>
        </pc:sldMkLst>
        <pc:spChg chg="mod">
          <ac:chgData name="Mėta Mintaučkytė" userId="S::meta.mintauckyte@mif.stud.vu.lt::5c250387-a130-403f-9bf3-bea671ab2d5e" providerId="AD" clId="Web-{A3A4433F-3CDA-475D-8C6E-79F0B0B7D44B}" dt="2023-03-15T04:45:19.638" v="19" actId="1076"/>
          <ac:spMkLst>
            <pc:docMk/>
            <pc:sldMk cId="1211315454" sldId="280"/>
            <ac:spMk id="5" creationId="{B268E4FE-F84B-F7A0-BFC4-C508D5A9AF04}"/>
          </ac:spMkLst>
        </pc:spChg>
      </pc:sldChg>
      <pc:sldChg chg="modSp">
        <pc:chgData name="Mėta Mintaučkytė" userId="S::meta.mintauckyte@mif.stud.vu.lt::5c250387-a130-403f-9bf3-bea671ab2d5e" providerId="AD" clId="Web-{A3A4433F-3CDA-475D-8C6E-79F0B0B7D44B}" dt="2023-03-15T04:44:50.184" v="18" actId="1076"/>
        <pc:sldMkLst>
          <pc:docMk/>
          <pc:sldMk cId="3970246591" sldId="283"/>
        </pc:sldMkLst>
        <pc:picChg chg="mod">
          <ac:chgData name="Mėta Mintaučkytė" userId="S::meta.mintauckyte@mif.stud.vu.lt::5c250387-a130-403f-9bf3-bea671ab2d5e" providerId="AD" clId="Web-{A3A4433F-3CDA-475D-8C6E-79F0B0B7D44B}" dt="2023-03-15T04:44:50.184" v="18" actId="1076"/>
          <ac:picMkLst>
            <pc:docMk/>
            <pc:sldMk cId="3970246591" sldId="283"/>
            <ac:picMk id="8" creationId="{B21E5015-34F6-4B5B-AEBD-EEEB4270A022}"/>
          </ac:picMkLst>
        </pc:picChg>
      </pc:sldChg>
      <pc:sldChg chg="addSp delSp modSp">
        <pc:chgData name="Mėta Mintaučkytė" userId="S::meta.mintauckyte@mif.stud.vu.lt::5c250387-a130-403f-9bf3-bea671ab2d5e" providerId="AD" clId="Web-{A3A4433F-3CDA-475D-8C6E-79F0B0B7D44B}" dt="2023-03-15T04:34:42.183" v="15" actId="1076"/>
        <pc:sldMkLst>
          <pc:docMk/>
          <pc:sldMk cId="1745561284" sldId="287"/>
        </pc:sldMkLst>
        <pc:spChg chg="mod">
          <ac:chgData name="Mėta Mintaučkytė" userId="S::meta.mintauckyte@mif.stud.vu.lt::5c250387-a130-403f-9bf3-bea671ab2d5e" providerId="AD" clId="Web-{A3A4433F-3CDA-475D-8C6E-79F0B0B7D44B}" dt="2023-03-15T04:30:37.469" v="3" actId="20577"/>
          <ac:spMkLst>
            <pc:docMk/>
            <pc:sldMk cId="1745561284" sldId="287"/>
            <ac:spMk id="6" creationId="{430570B7-F481-4B77-C836-EE506AF9B121}"/>
          </ac:spMkLst>
        </pc:spChg>
        <pc:picChg chg="add del mod">
          <ac:chgData name="Mėta Mintaučkytė" userId="S::meta.mintauckyte@mif.stud.vu.lt::5c250387-a130-403f-9bf3-bea671ab2d5e" providerId="AD" clId="Web-{A3A4433F-3CDA-475D-8C6E-79F0B0B7D44B}" dt="2023-03-15T04:34:15.870" v="8"/>
          <ac:picMkLst>
            <pc:docMk/>
            <pc:sldMk cId="1745561284" sldId="287"/>
            <ac:picMk id="3" creationId="{74FCFAEB-4431-61F7-978A-73F5F35B9C42}"/>
          </ac:picMkLst>
        </pc:picChg>
        <pc:picChg chg="del">
          <ac:chgData name="Mėta Mintaučkytė" userId="S::meta.mintauckyte@mif.stud.vu.lt::5c250387-a130-403f-9bf3-bea671ab2d5e" providerId="AD" clId="Web-{A3A4433F-3CDA-475D-8C6E-79F0B0B7D44B}" dt="2023-03-15T04:34:01.413" v="4"/>
          <ac:picMkLst>
            <pc:docMk/>
            <pc:sldMk cId="1745561284" sldId="287"/>
            <ac:picMk id="4" creationId="{5A6BD127-ABA6-C4F0-E5CD-573A66A31312}"/>
          </ac:picMkLst>
        </pc:picChg>
        <pc:picChg chg="add mod">
          <ac:chgData name="Mėta Mintaučkytė" userId="S::meta.mintauckyte@mif.stud.vu.lt::5c250387-a130-403f-9bf3-bea671ab2d5e" providerId="AD" clId="Web-{A3A4433F-3CDA-475D-8C6E-79F0B0B7D44B}" dt="2023-03-15T04:34:42.183" v="15" actId="1076"/>
          <ac:picMkLst>
            <pc:docMk/>
            <pc:sldMk cId="1745561284" sldId="287"/>
            <ac:picMk id="7" creationId="{43B241EE-8BE8-051F-26CD-1155FDCE4511}"/>
          </ac:picMkLst>
        </pc:picChg>
      </pc:sldChg>
    </pc:docChg>
  </pc:docChgLst>
  <pc:docChgLst>
    <pc:chgData name="Mėta Mintaučkytė" userId="S::meta.mintauckyte@mif.stud.vu.lt::5c250387-a130-403f-9bf3-bea671ab2d5e" providerId="AD" clId="Web-{7BF7BC91-7E11-4271-942B-144093AE555A}"/>
    <pc:docChg chg="modSld">
      <pc:chgData name="Mėta Mintaučkytė" userId="S::meta.mintauckyte@mif.stud.vu.lt::5c250387-a130-403f-9bf3-bea671ab2d5e" providerId="AD" clId="Web-{7BF7BC91-7E11-4271-942B-144093AE555A}" dt="2023-03-01T07:01:03.598" v="149" actId="20577"/>
      <pc:docMkLst>
        <pc:docMk/>
      </pc:docMkLst>
      <pc:sldChg chg="modSp">
        <pc:chgData name="Mėta Mintaučkytė" userId="S::meta.mintauckyte@mif.stud.vu.lt::5c250387-a130-403f-9bf3-bea671ab2d5e" providerId="AD" clId="Web-{7BF7BC91-7E11-4271-942B-144093AE555A}" dt="2023-03-01T07:01:03.598" v="149" actId="20577"/>
        <pc:sldMkLst>
          <pc:docMk/>
          <pc:sldMk cId="3921190090" sldId="266"/>
        </pc:sldMkLst>
        <pc:spChg chg="mod">
          <ac:chgData name="Mėta Mintaučkytė" userId="S::meta.mintauckyte@mif.stud.vu.lt::5c250387-a130-403f-9bf3-bea671ab2d5e" providerId="AD" clId="Web-{7BF7BC91-7E11-4271-942B-144093AE555A}" dt="2023-03-01T07:01:03.598" v="149" actId="20577"/>
          <ac:spMkLst>
            <pc:docMk/>
            <pc:sldMk cId="3921190090" sldId="266"/>
            <ac:spMk id="5" creationId="{CC5930C1-7AA4-BC5C-1AC2-7D3673E05D32}"/>
          </ac:spMkLst>
        </pc:spChg>
      </pc:sldChg>
      <pc:sldChg chg="modSp">
        <pc:chgData name="Mėta Mintaučkytė" userId="S::meta.mintauckyte@mif.stud.vu.lt::5c250387-a130-403f-9bf3-bea671ab2d5e" providerId="AD" clId="Web-{7BF7BC91-7E11-4271-942B-144093AE555A}" dt="2023-03-01T06:58:35.858" v="96" actId="20577"/>
        <pc:sldMkLst>
          <pc:docMk/>
          <pc:sldMk cId="2255501919" sldId="271"/>
        </pc:sldMkLst>
        <pc:spChg chg="mod">
          <ac:chgData name="Mėta Mintaučkytė" userId="S::meta.mintauckyte@mif.stud.vu.lt::5c250387-a130-403f-9bf3-bea671ab2d5e" providerId="AD" clId="Web-{7BF7BC91-7E11-4271-942B-144093AE555A}" dt="2023-03-01T06:58:35.858" v="96" actId="20577"/>
          <ac:spMkLst>
            <pc:docMk/>
            <pc:sldMk cId="2255501919" sldId="271"/>
            <ac:spMk id="12" creationId="{73AD9153-CE2A-7B52-DA6F-5CE760E88913}"/>
          </ac:spMkLst>
        </pc:spChg>
      </pc:sldChg>
    </pc:docChg>
  </pc:docChgLst>
  <pc:docChgLst>
    <pc:chgData name="Evelina Vaitkevičiūtė" userId="S::evelina.vaitkeviciute@mif.stud.vu.lt::b8765322-bbc9-47a9-af30-2a377a1c7aca" providerId="AD" clId="Web-{758B6470-49EF-417F-9262-53897F0828BA}"/>
    <pc:docChg chg="modSld">
      <pc:chgData name="Evelina Vaitkevičiūtė" userId="S::evelina.vaitkeviciute@mif.stud.vu.lt::b8765322-bbc9-47a9-af30-2a377a1c7aca" providerId="AD" clId="Web-{758B6470-49EF-417F-9262-53897F0828BA}" dt="2023-03-01T14:10:24.242" v="149" actId="20577"/>
      <pc:docMkLst>
        <pc:docMk/>
      </pc:docMkLst>
      <pc:sldChg chg="modSp">
        <pc:chgData name="Evelina Vaitkevičiūtė" userId="S::evelina.vaitkeviciute@mif.stud.vu.lt::b8765322-bbc9-47a9-af30-2a377a1c7aca" providerId="AD" clId="Web-{758B6470-49EF-417F-9262-53897F0828BA}" dt="2023-03-01T14:10:24.242" v="149" actId="20577"/>
        <pc:sldMkLst>
          <pc:docMk/>
          <pc:sldMk cId="0" sldId="256"/>
        </pc:sldMkLst>
        <pc:spChg chg="mod">
          <ac:chgData name="Evelina Vaitkevičiūtė" userId="S::evelina.vaitkeviciute@mif.stud.vu.lt::b8765322-bbc9-47a9-af30-2a377a1c7aca" providerId="AD" clId="Web-{758B6470-49EF-417F-9262-53897F0828BA}" dt="2023-03-01T14:09:47.239" v="145" actId="20577"/>
          <ac:spMkLst>
            <pc:docMk/>
            <pc:sldMk cId="0" sldId="256"/>
            <ac:spMk id="273" creationId="{00000000-0000-0000-0000-000000000000}"/>
          </ac:spMkLst>
        </pc:spChg>
        <pc:spChg chg="mod">
          <ac:chgData name="Evelina Vaitkevičiūtė" userId="S::evelina.vaitkeviciute@mif.stud.vu.lt::b8765322-bbc9-47a9-af30-2a377a1c7aca" providerId="AD" clId="Web-{758B6470-49EF-417F-9262-53897F0828BA}" dt="2023-03-01T14:10:24.242" v="149" actId="20577"/>
          <ac:spMkLst>
            <pc:docMk/>
            <pc:sldMk cId="0" sldId="256"/>
            <ac:spMk id="278" creationId="{00000000-0000-0000-0000-000000000000}"/>
          </ac:spMkLst>
        </pc:spChg>
        <pc:spChg chg="mod">
          <ac:chgData name="Evelina Vaitkevičiūtė" userId="S::evelina.vaitkeviciute@mif.stud.vu.lt::b8765322-bbc9-47a9-af30-2a377a1c7aca" providerId="AD" clId="Web-{758B6470-49EF-417F-9262-53897F0828BA}" dt="2023-03-01T14:09:57.459" v="147" actId="20577"/>
          <ac:spMkLst>
            <pc:docMk/>
            <pc:sldMk cId="0" sldId="256"/>
            <ac:spMk id="279" creationId="{00000000-0000-0000-0000-000000000000}"/>
          </ac:spMkLst>
        </pc:spChg>
      </pc:sldChg>
      <pc:sldChg chg="addSp delSp modSp mod modClrScheme chgLayout">
        <pc:chgData name="Evelina Vaitkevičiūtė" userId="S::evelina.vaitkeviciute@mif.stud.vu.lt::b8765322-bbc9-47a9-af30-2a377a1c7aca" providerId="AD" clId="Web-{758B6470-49EF-417F-9262-53897F0828BA}" dt="2023-03-01T14:07:50.107" v="139" actId="14100"/>
        <pc:sldMkLst>
          <pc:docMk/>
          <pc:sldMk cId="0" sldId="257"/>
        </pc:sldMkLst>
        <pc:spChg chg="add del mod ord">
          <ac:chgData name="Evelina Vaitkevičiūtė" userId="S::evelina.vaitkeviciute@mif.stud.vu.lt::b8765322-bbc9-47a9-af30-2a377a1c7aca" providerId="AD" clId="Web-{758B6470-49EF-417F-9262-53897F0828BA}" dt="2023-03-01T13:03:07.711" v="83"/>
          <ac:spMkLst>
            <pc:docMk/>
            <pc:sldMk cId="0" sldId="257"/>
            <ac:spMk id="2" creationId="{F183F701-8329-A194-DFF7-BAE02FE979AA}"/>
          </ac:spMkLst>
        </pc:spChg>
        <pc:spChg chg="mod ord">
          <ac:chgData name="Evelina Vaitkevičiūtė" userId="S::evelina.vaitkeviciute@mif.stud.vu.lt::b8765322-bbc9-47a9-af30-2a377a1c7aca" providerId="AD" clId="Web-{758B6470-49EF-417F-9262-53897F0828BA}" dt="2023-03-01T13:03:01.507" v="82"/>
          <ac:spMkLst>
            <pc:docMk/>
            <pc:sldMk cId="0" sldId="257"/>
            <ac:spMk id="284" creationId="{00000000-0000-0000-0000-000000000000}"/>
          </ac:spMkLst>
        </pc:spChg>
        <pc:spChg chg="add del mod">
          <ac:chgData name="Evelina Vaitkevičiūtė" userId="S::evelina.vaitkeviciute@mif.stud.vu.lt::b8765322-bbc9-47a9-af30-2a377a1c7aca" providerId="AD" clId="Web-{758B6470-49EF-417F-9262-53897F0828BA}" dt="2023-03-01T14:06:14.914" v="122" actId="20577"/>
          <ac:spMkLst>
            <pc:docMk/>
            <pc:sldMk cId="0" sldId="257"/>
            <ac:spMk id="294" creationId="{00000000-0000-0000-0000-000000000000}"/>
          </ac:spMkLst>
        </pc:spChg>
        <pc:spChg chg="mod">
          <ac:chgData name="Evelina Vaitkevičiūtė" userId="S::evelina.vaitkeviciute@mif.stud.vu.lt::b8765322-bbc9-47a9-af30-2a377a1c7aca" providerId="AD" clId="Web-{758B6470-49EF-417F-9262-53897F0828BA}" dt="2023-03-01T14:07:50.107" v="139" actId="14100"/>
          <ac:spMkLst>
            <pc:docMk/>
            <pc:sldMk cId="0" sldId="257"/>
            <ac:spMk id="295" creationId="{00000000-0000-0000-0000-000000000000}"/>
          </ac:spMkLst>
        </pc:spChg>
        <pc:spChg chg="mod">
          <ac:chgData name="Evelina Vaitkevičiūtė" userId="S::evelina.vaitkeviciute@mif.stud.vu.lt::b8765322-bbc9-47a9-af30-2a377a1c7aca" providerId="AD" clId="Web-{758B6470-49EF-417F-9262-53897F0828BA}" dt="2023-03-01T14:06:20.508" v="123" actId="20577"/>
          <ac:spMkLst>
            <pc:docMk/>
            <pc:sldMk cId="0" sldId="257"/>
            <ac:spMk id="296" creationId="{00000000-0000-0000-0000-000000000000}"/>
          </ac:spMkLst>
        </pc:spChg>
        <pc:spChg chg="mod">
          <ac:chgData name="Evelina Vaitkevičiūtė" userId="S::evelina.vaitkeviciute@mif.stud.vu.lt::b8765322-bbc9-47a9-af30-2a377a1c7aca" providerId="AD" clId="Web-{758B6470-49EF-417F-9262-53897F0828BA}" dt="2023-03-01T14:06:23.445" v="124" actId="20577"/>
          <ac:spMkLst>
            <pc:docMk/>
            <pc:sldMk cId="0" sldId="257"/>
            <ac:spMk id="297" creationId="{00000000-0000-0000-0000-000000000000}"/>
          </ac:spMkLst>
        </pc:spChg>
        <pc:spChg chg="mod ord">
          <ac:chgData name="Evelina Vaitkevičiūtė" userId="S::evelina.vaitkeviciute@mif.stud.vu.lt::b8765322-bbc9-47a9-af30-2a377a1c7aca" providerId="AD" clId="Web-{758B6470-49EF-417F-9262-53897F0828BA}" dt="2023-03-01T13:03:47.649" v="94" actId="20577"/>
          <ac:spMkLst>
            <pc:docMk/>
            <pc:sldMk cId="0" sldId="257"/>
            <ac:spMk id="299" creationId="{00000000-0000-0000-0000-000000000000}"/>
          </ac:spMkLst>
        </pc:spChg>
        <pc:spChg chg="mod">
          <ac:chgData name="Evelina Vaitkevičiūtė" userId="S::evelina.vaitkeviciute@mif.stud.vu.lt::b8765322-bbc9-47a9-af30-2a377a1c7aca" providerId="AD" clId="Web-{758B6470-49EF-417F-9262-53897F0828BA}" dt="2023-03-01T14:06:28.665" v="125" actId="20577"/>
          <ac:spMkLst>
            <pc:docMk/>
            <pc:sldMk cId="0" sldId="257"/>
            <ac:spMk id="300" creationId="{00000000-0000-0000-0000-000000000000}"/>
          </ac:spMkLst>
        </pc:spChg>
        <pc:spChg chg="mod">
          <ac:chgData name="Evelina Vaitkevičiūtė" userId="S::evelina.vaitkeviciute@mif.stud.vu.lt::b8765322-bbc9-47a9-af30-2a377a1c7aca" providerId="AD" clId="Web-{758B6470-49EF-417F-9262-53897F0828BA}" dt="2023-03-01T14:07:31.262" v="136" actId="14100"/>
          <ac:spMkLst>
            <pc:docMk/>
            <pc:sldMk cId="0" sldId="257"/>
            <ac:spMk id="301" creationId="{00000000-0000-0000-0000-000000000000}"/>
          </ac:spMkLst>
        </pc:spChg>
        <pc:spChg chg="del">
          <ac:chgData name="Evelina Vaitkevičiūtė" userId="S::evelina.vaitkeviciute@mif.stud.vu.lt::b8765322-bbc9-47a9-af30-2a377a1c7aca" providerId="AD" clId="Web-{758B6470-49EF-417F-9262-53897F0828BA}" dt="2023-03-01T14:07:40.435" v="137"/>
          <ac:spMkLst>
            <pc:docMk/>
            <pc:sldMk cId="0" sldId="257"/>
            <ac:spMk id="303" creationId="{00000000-0000-0000-0000-000000000000}"/>
          </ac:spMkLst>
        </pc:spChg>
        <pc:cxnChg chg="mod">
          <ac:chgData name="Evelina Vaitkevičiūtė" userId="S::evelina.vaitkeviciute@mif.stud.vu.lt::b8765322-bbc9-47a9-af30-2a377a1c7aca" providerId="AD" clId="Web-{758B6470-49EF-417F-9262-53897F0828BA}" dt="2023-03-01T14:07:23.402" v="133" actId="1076"/>
          <ac:cxnSpMkLst>
            <pc:docMk/>
            <pc:sldMk cId="0" sldId="257"/>
            <ac:cxnSpMk id="298" creationId="{00000000-0000-0000-0000-000000000000}"/>
          </ac:cxnSpMkLst>
        </pc:cxnChg>
      </pc:sldChg>
      <pc:sldChg chg="addSp delSp modSp mod modClrScheme chgLayout">
        <pc:chgData name="Evelina Vaitkevičiūtė" userId="S::evelina.vaitkeviciute@mif.stud.vu.lt::b8765322-bbc9-47a9-af30-2a377a1c7aca" providerId="AD" clId="Web-{758B6470-49EF-417F-9262-53897F0828BA}" dt="2023-03-01T12:57:55.919" v="57" actId="1076"/>
        <pc:sldMkLst>
          <pc:docMk/>
          <pc:sldMk cId="0" sldId="258"/>
        </pc:sldMkLst>
        <pc:spChg chg="add del mod ord">
          <ac:chgData name="Evelina Vaitkevičiūtė" userId="S::evelina.vaitkeviciute@mif.stud.vu.lt::b8765322-bbc9-47a9-af30-2a377a1c7aca" providerId="AD" clId="Web-{758B6470-49EF-417F-9262-53897F0828BA}" dt="2023-03-01T12:56:25.384" v="43"/>
          <ac:spMkLst>
            <pc:docMk/>
            <pc:sldMk cId="0" sldId="258"/>
            <ac:spMk id="2" creationId="{F87D2065-0E48-1051-9792-08983D2FAB4F}"/>
          </ac:spMkLst>
        </pc:spChg>
        <pc:spChg chg="add del mod">
          <ac:chgData name="Evelina Vaitkevičiūtė" userId="S::evelina.vaitkeviciute@mif.stud.vu.lt::b8765322-bbc9-47a9-af30-2a377a1c7aca" providerId="AD" clId="Web-{758B6470-49EF-417F-9262-53897F0828BA}" dt="2023-03-01T12:56:58.714" v="52"/>
          <ac:spMkLst>
            <pc:docMk/>
            <pc:sldMk cId="0" sldId="258"/>
            <ac:spMk id="4" creationId="{7A9AB35C-104D-3FE8-9F77-F2EAC9706154}"/>
          </ac:spMkLst>
        </pc:spChg>
        <pc:spChg chg="add del mod ord">
          <ac:chgData name="Evelina Vaitkevičiūtė" userId="S::evelina.vaitkeviciute@mif.stud.vu.lt::b8765322-bbc9-47a9-af30-2a377a1c7aca" providerId="AD" clId="Web-{758B6470-49EF-417F-9262-53897F0828BA}" dt="2023-03-01T12:57:44.231" v="55" actId="1076"/>
          <ac:spMkLst>
            <pc:docMk/>
            <pc:sldMk cId="0" sldId="258"/>
            <ac:spMk id="5" creationId="{3EDB9A12-48FE-6327-D03A-9538C4FC996F}"/>
          </ac:spMkLst>
        </pc:spChg>
        <pc:spChg chg="mod ord">
          <ac:chgData name="Evelina Vaitkevičiūtė" userId="S::evelina.vaitkeviciute@mif.stud.vu.lt::b8765322-bbc9-47a9-af30-2a377a1c7aca" providerId="AD" clId="Web-{758B6470-49EF-417F-9262-53897F0828BA}" dt="2023-03-01T12:57:55.919" v="57" actId="1076"/>
          <ac:spMkLst>
            <pc:docMk/>
            <pc:sldMk cId="0" sldId="258"/>
            <ac:spMk id="310" creationId="{00000000-0000-0000-0000-000000000000}"/>
          </ac:spMkLst>
        </pc:spChg>
        <pc:spChg chg="mod ord">
          <ac:chgData name="Evelina Vaitkevičiūtė" userId="S::evelina.vaitkeviciute@mif.stud.vu.lt::b8765322-bbc9-47a9-af30-2a377a1c7aca" providerId="AD" clId="Web-{758B6470-49EF-417F-9262-53897F0828BA}" dt="2023-03-01T12:56:19.072" v="42"/>
          <ac:spMkLst>
            <pc:docMk/>
            <pc:sldMk cId="0" sldId="258"/>
            <ac:spMk id="311" creationId="{00000000-0000-0000-0000-000000000000}"/>
          </ac:spMkLst>
        </pc:spChg>
      </pc:sldChg>
      <pc:sldChg chg="addSp delSp modSp modNotes">
        <pc:chgData name="Evelina Vaitkevičiūtė" userId="S::evelina.vaitkeviciute@mif.stud.vu.lt::b8765322-bbc9-47a9-af30-2a377a1c7aca" providerId="AD" clId="Web-{758B6470-49EF-417F-9262-53897F0828BA}" dt="2023-03-01T14:08:05.170" v="142" actId="20577"/>
        <pc:sldMkLst>
          <pc:docMk/>
          <pc:sldMk cId="0" sldId="260"/>
        </pc:sldMkLst>
        <pc:spChg chg="mod">
          <ac:chgData name="Evelina Vaitkevičiūtė" userId="S::evelina.vaitkeviciute@mif.stud.vu.lt::b8765322-bbc9-47a9-af30-2a377a1c7aca" providerId="AD" clId="Web-{758B6470-49EF-417F-9262-53897F0828BA}" dt="2023-03-01T14:08:05.170" v="142" actId="20577"/>
          <ac:spMkLst>
            <pc:docMk/>
            <pc:sldMk cId="0" sldId="260"/>
            <ac:spMk id="3" creationId="{11F22508-EBAC-1705-528D-455FCDA8C4B5}"/>
          </ac:spMkLst>
        </pc:spChg>
        <pc:picChg chg="add">
          <ac:chgData name="Evelina Vaitkevičiūtė" userId="S::evelina.vaitkeviciute@mif.stud.vu.lt::b8765322-bbc9-47a9-af30-2a377a1c7aca" providerId="AD" clId="Web-{758B6470-49EF-417F-9262-53897F0828BA}" dt="2023-03-01T12:54:00.114" v="41"/>
          <ac:picMkLst>
            <pc:docMk/>
            <pc:sldMk cId="0" sldId="260"/>
            <ac:picMk id="5" creationId="{57719924-82E2-39FF-601B-9CA8473DE7D1}"/>
          </ac:picMkLst>
        </pc:picChg>
        <pc:picChg chg="del">
          <ac:chgData name="Evelina Vaitkevičiūtė" userId="S::evelina.vaitkeviciute@mif.stud.vu.lt::b8765322-bbc9-47a9-af30-2a377a1c7aca" providerId="AD" clId="Web-{758B6470-49EF-417F-9262-53897F0828BA}" dt="2023-03-01T12:53:59.583" v="40"/>
          <ac:picMkLst>
            <pc:docMk/>
            <pc:sldMk cId="0" sldId="260"/>
            <ac:picMk id="6" creationId="{F6BE8BD7-7670-0253-B9F6-034684A64862}"/>
          </ac:picMkLst>
        </pc:picChg>
      </pc:sldChg>
      <pc:sldChg chg="modSp modNotes">
        <pc:chgData name="Evelina Vaitkevičiūtė" userId="S::evelina.vaitkeviciute@mif.stud.vu.lt::b8765322-bbc9-47a9-af30-2a377a1c7aca" providerId="AD" clId="Web-{758B6470-49EF-417F-9262-53897F0828BA}" dt="2023-03-01T14:08:33.610" v="144" actId="20577"/>
        <pc:sldMkLst>
          <pc:docMk/>
          <pc:sldMk cId="3921190090" sldId="266"/>
        </pc:sldMkLst>
        <pc:spChg chg="mod">
          <ac:chgData name="Evelina Vaitkevičiūtė" userId="S::evelina.vaitkeviciute@mif.stud.vu.lt::b8765322-bbc9-47a9-af30-2a377a1c7aca" providerId="AD" clId="Web-{758B6470-49EF-417F-9262-53897F0828BA}" dt="2023-03-01T14:08:33.610" v="144" actId="20577"/>
          <ac:spMkLst>
            <pc:docMk/>
            <pc:sldMk cId="3921190090" sldId="266"/>
            <ac:spMk id="5" creationId="{CC5930C1-7AA4-BC5C-1AC2-7D3673E05D32}"/>
          </ac:spMkLst>
        </pc:spChg>
        <pc:picChg chg="mod">
          <ac:chgData name="Evelina Vaitkevičiūtė" userId="S::evelina.vaitkeviciute@mif.stud.vu.lt::b8765322-bbc9-47a9-af30-2a377a1c7aca" providerId="AD" clId="Web-{758B6470-49EF-417F-9262-53897F0828BA}" dt="2023-03-01T12:53:51.364" v="38" actId="1076"/>
          <ac:picMkLst>
            <pc:docMk/>
            <pc:sldMk cId="3921190090" sldId="266"/>
            <ac:picMk id="8" creationId="{EBF223E5-645D-C697-57E9-AD181F8153A7}"/>
          </ac:picMkLst>
        </pc:picChg>
      </pc:sldChg>
      <pc:sldChg chg="modSp modNotes">
        <pc:chgData name="Evelina Vaitkevičiūtė" userId="S::evelina.vaitkeviciute@mif.stud.vu.lt::b8765322-bbc9-47a9-af30-2a377a1c7aca" providerId="AD" clId="Web-{758B6470-49EF-417F-9262-53897F0828BA}" dt="2023-03-01T14:04:27.688" v="104"/>
        <pc:sldMkLst>
          <pc:docMk/>
          <pc:sldMk cId="3747853694" sldId="268"/>
        </pc:sldMkLst>
        <pc:picChg chg="mod">
          <ac:chgData name="Evelina Vaitkevičiūtė" userId="S::evelina.vaitkeviciute@mif.stud.vu.lt::b8765322-bbc9-47a9-af30-2a377a1c7aca" providerId="AD" clId="Web-{758B6470-49EF-417F-9262-53897F0828BA}" dt="2023-03-01T12:53:55.129" v="39" actId="1076"/>
          <ac:picMkLst>
            <pc:docMk/>
            <pc:sldMk cId="3747853694" sldId="268"/>
            <ac:picMk id="9" creationId="{8009B9ED-2263-ED50-ED07-F4F9CFCC29C3}"/>
          </ac:picMkLst>
        </pc:picChg>
      </pc:sldChg>
      <pc:sldChg chg="addSp delSp modSp mod modClrScheme chgLayout modNotes">
        <pc:chgData name="Evelina Vaitkevičiūtė" userId="S::evelina.vaitkeviciute@mif.stud.vu.lt::b8765322-bbc9-47a9-af30-2a377a1c7aca" providerId="AD" clId="Web-{758B6470-49EF-417F-9262-53897F0828BA}" dt="2023-03-01T14:04:32.767" v="105"/>
        <pc:sldMkLst>
          <pc:docMk/>
          <pc:sldMk cId="2255501919" sldId="271"/>
        </pc:sldMkLst>
        <pc:spChg chg="add del mod ord">
          <ac:chgData name="Evelina Vaitkevičiūtė" userId="S::evelina.vaitkeviciute@mif.stud.vu.lt::b8765322-bbc9-47a9-af30-2a377a1c7aca" providerId="AD" clId="Web-{758B6470-49EF-417F-9262-53897F0828BA}" dt="2023-03-01T12:58:22.342" v="59"/>
          <ac:spMkLst>
            <pc:docMk/>
            <pc:sldMk cId="2255501919" sldId="271"/>
            <ac:spMk id="2" creationId="{26408BEE-BF6B-D3CB-6F49-556D443A838C}"/>
          </ac:spMkLst>
        </pc:spChg>
        <pc:spChg chg="mod ord">
          <ac:chgData name="Evelina Vaitkevičiūtė" userId="S::evelina.vaitkeviciute@mif.stud.vu.lt::b8765322-bbc9-47a9-af30-2a377a1c7aca" providerId="AD" clId="Web-{758B6470-49EF-417F-9262-53897F0828BA}" dt="2023-03-01T12:58:10.826" v="58"/>
          <ac:spMkLst>
            <pc:docMk/>
            <pc:sldMk cId="2255501919" sldId="271"/>
            <ac:spMk id="3" creationId="{64C1E38F-1C70-10F3-49E3-B811C24A2A6E}"/>
          </ac:spMkLst>
        </pc:spChg>
        <pc:spChg chg="del mod ord">
          <ac:chgData name="Evelina Vaitkevičiūtė" userId="S::evelina.vaitkeviciute@mif.stud.vu.lt::b8765322-bbc9-47a9-af30-2a377a1c7aca" providerId="AD" clId="Web-{758B6470-49EF-417F-9262-53897F0828BA}" dt="2023-03-01T12:59:46.782" v="69"/>
          <ac:spMkLst>
            <pc:docMk/>
            <pc:sldMk cId="2255501919" sldId="271"/>
            <ac:spMk id="6" creationId="{7C41331F-F447-D387-1557-00B8E577578C}"/>
          </ac:spMkLst>
        </pc:spChg>
        <pc:spChg chg="add mod">
          <ac:chgData name="Evelina Vaitkevičiūtė" userId="S::evelina.vaitkeviciute@mif.stud.vu.lt::b8765322-bbc9-47a9-af30-2a377a1c7aca" providerId="AD" clId="Web-{758B6470-49EF-417F-9262-53897F0828BA}" dt="2023-03-01T12:59:46.782" v="69"/>
          <ac:spMkLst>
            <pc:docMk/>
            <pc:sldMk cId="2255501919" sldId="271"/>
            <ac:spMk id="8" creationId="{60549166-EBED-3879-1781-AAA245FD3FA3}"/>
          </ac:spMkLst>
        </pc:spChg>
        <pc:spChg chg="mod">
          <ac:chgData name="Evelina Vaitkevičiūtė" userId="S::evelina.vaitkeviciute@mif.stud.vu.lt::b8765322-bbc9-47a9-af30-2a377a1c7aca" providerId="AD" clId="Web-{758B6470-49EF-417F-9262-53897F0828BA}" dt="2023-03-01T13:01:37.114" v="81" actId="20577"/>
          <ac:spMkLst>
            <pc:docMk/>
            <pc:sldMk cId="2255501919" sldId="271"/>
            <ac:spMk id="12" creationId="{73AD9153-CE2A-7B52-DA6F-5CE760E88913}"/>
          </ac:spMkLst>
        </pc:spChg>
        <pc:spChg chg="add mod">
          <ac:chgData name="Evelina Vaitkevičiūtė" userId="S::evelina.vaitkeviciute@mif.stud.vu.lt::b8765322-bbc9-47a9-af30-2a377a1c7aca" providerId="AD" clId="Web-{758B6470-49EF-417F-9262-53897F0828BA}" dt="2023-03-01T12:59:50.657" v="71" actId="20577"/>
          <ac:spMkLst>
            <pc:docMk/>
            <pc:sldMk cId="2255501919" sldId="271"/>
            <ac:spMk id="13" creationId="{DBD9AF6F-A8BC-B349-E1DE-7F077D57654B}"/>
          </ac:spMkLst>
        </pc:spChg>
        <pc:picChg chg="mod">
          <ac:chgData name="Evelina Vaitkevičiūtė" userId="S::evelina.vaitkeviciute@mif.stud.vu.lt::b8765322-bbc9-47a9-af30-2a377a1c7aca" providerId="AD" clId="Web-{758B6470-49EF-417F-9262-53897F0828BA}" dt="2023-03-01T12:59:50.720" v="72" actId="1076"/>
          <ac:picMkLst>
            <pc:docMk/>
            <pc:sldMk cId="2255501919" sldId="271"/>
            <ac:picMk id="9" creationId="{90445331-FD85-AC20-418B-0562A220B062}"/>
          </ac:picMkLst>
        </pc:picChg>
      </pc:sldChg>
    </pc:docChg>
  </pc:docChgLst>
  <pc:docChgLst>
    <pc:chgData name="Evelina Vaitkevičiūtė" userId="S::evelina.vaitkeviciute@mif.stud.vu.lt::b8765322-bbc9-47a9-af30-2a377a1c7aca" providerId="AD" clId="Web-{B2658060-DC22-4756-AB1E-DC43D64C2487}"/>
    <pc:docChg chg="delSld modSld">
      <pc:chgData name="Evelina Vaitkevičiūtė" userId="S::evelina.vaitkeviciute@mif.stud.vu.lt::b8765322-bbc9-47a9-af30-2a377a1c7aca" providerId="AD" clId="Web-{B2658060-DC22-4756-AB1E-DC43D64C2487}" dt="2023-03-15T21:51:04.712" v="67"/>
      <pc:docMkLst>
        <pc:docMk/>
      </pc:docMkLst>
      <pc:sldChg chg="modSp">
        <pc:chgData name="Evelina Vaitkevičiūtė" userId="S::evelina.vaitkeviciute@mif.stud.vu.lt::b8765322-bbc9-47a9-af30-2a377a1c7aca" providerId="AD" clId="Web-{B2658060-DC22-4756-AB1E-DC43D64C2487}" dt="2023-03-15T21:32:35.098" v="36" actId="20577"/>
        <pc:sldMkLst>
          <pc:docMk/>
          <pc:sldMk cId="1766868844" sldId="272"/>
        </pc:sldMkLst>
        <pc:spChg chg="mod">
          <ac:chgData name="Evelina Vaitkevičiūtė" userId="S::evelina.vaitkeviciute@mif.stud.vu.lt::b8765322-bbc9-47a9-af30-2a377a1c7aca" providerId="AD" clId="Web-{B2658060-DC22-4756-AB1E-DC43D64C2487}" dt="2023-03-15T21:32:35.098" v="36" actId="20577"/>
          <ac:spMkLst>
            <pc:docMk/>
            <pc:sldMk cId="1766868844" sldId="272"/>
            <ac:spMk id="12" creationId="{86ECCF45-66E7-B6C4-7654-DF2F14883EAA}"/>
          </ac:spMkLst>
        </pc:spChg>
      </pc:sldChg>
      <pc:sldChg chg="addSp delSp modSp delCm">
        <pc:chgData name="Evelina Vaitkevičiūtė" userId="S::evelina.vaitkeviciute@mif.stud.vu.lt::b8765322-bbc9-47a9-af30-2a377a1c7aca" providerId="AD" clId="Web-{B2658060-DC22-4756-AB1E-DC43D64C2487}" dt="2023-03-15T21:51:04.712" v="67"/>
        <pc:sldMkLst>
          <pc:docMk/>
          <pc:sldMk cId="3816123245" sldId="275"/>
        </pc:sldMkLst>
        <pc:grpChg chg="add">
          <ac:chgData name="Evelina Vaitkevičiūtė" userId="S::evelina.vaitkeviciute@mif.stud.vu.lt::b8765322-bbc9-47a9-af30-2a377a1c7aca" providerId="AD" clId="Web-{B2658060-DC22-4756-AB1E-DC43D64C2487}" dt="2023-03-15T21:51:04.712" v="67"/>
          <ac:grpSpMkLst>
            <pc:docMk/>
            <pc:sldMk cId="3816123245" sldId="275"/>
            <ac:grpSpMk id="3" creationId="{E14B0F37-1E41-935B-415E-7FA5340C172E}"/>
          </ac:grpSpMkLst>
        </pc:grpChg>
        <pc:picChg chg="mod">
          <ac:chgData name="Evelina Vaitkevičiūtė" userId="S::evelina.vaitkeviciute@mif.stud.vu.lt::b8765322-bbc9-47a9-af30-2a377a1c7aca" providerId="AD" clId="Web-{B2658060-DC22-4756-AB1E-DC43D64C2487}" dt="2023-03-15T21:50:33.647" v="66" actId="1076"/>
          <ac:picMkLst>
            <pc:docMk/>
            <pc:sldMk cId="3816123245" sldId="275"/>
            <ac:picMk id="7" creationId="{70AE29CA-087C-F37E-2B67-4C286520E2CC}"/>
          </ac:picMkLst>
        </pc:picChg>
        <pc:picChg chg="del">
          <ac:chgData name="Evelina Vaitkevičiūtė" userId="S::evelina.vaitkeviciute@mif.stud.vu.lt::b8765322-bbc9-47a9-af30-2a377a1c7aca" providerId="AD" clId="Web-{B2658060-DC22-4756-AB1E-DC43D64C2487}" dt="2023-03-15T21:41:45.902" v="54"/>
          <ac:picMkLst>
            <pc:docMk/>
            <pc:sldMk cId="3816123245" sldId="275"/>
            <ac:picMk id="10" creationId="{03B83BD4-5776-1CC8-4C3A-A1767EF71C5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velina Vaitkevičiūtė" userId="S::evelina.vaitkeviciute@mif.stud.vu.lt::b8765322-bbc9-47a9-af30-2a377a1c7aca" providerId="AD" clId="Web-{B2658060-DC22-4756-AB1E-DC43D64C2487}" dt="2023-03-15T21:06:54.736" v="9"/>
              <pc2:cmMkLst xmlns:pc2="http://schemas.microsoft.com/office/powerpoint/2019/9/main/command">
                <pc:docMk/>
                <pc:sldMk cId="3816123245" sldId="275"/>
                <pc2:cmMk id="{9B0282EE-8E28-46CC-82C5-C765257BC861}"/>
              </pc2:cmMkLst>
            </pc226:cmChg>
          </p:ext>
        </pc:extLst>
      </pc:sldChg>
      <pc:sldChg chg="delSp">
        <pc:chgData name="Evelina Vaitkevičiūtė" userId="S::evelina.vaitkeviciute@mif.stud.vu.lt::b8765322-bbc9-47a9-af30-2a377a1c7aca" providerId="AD" clId="Web-{B2658060-DC22-4756-AB1E-DC43D64C2487}" dt="2023-03-15T21:46:01.003" v="63"/>
        <pc:sldMkLst>
          <pc:docMk/>
          <pc:sldMk cId="1211315454" sldId="280"/>
        </pc:sldMkLst>
        <pc:picChg chg="del">
          <ac:chgData name="Evelina Vaitkevičiūtė" userId="S::evelina.vaitkeviciute@mif.stud.vu.lt::b8765322-bbc9-47a9-af30-2a377a1c7aca" providerId="AD" clId="Web-{B2658060-DC22-4756-AB1E-DC43D64C2487}" dt="2023-03-15T21:46:01.003" v="63"/>
          <ac:picMkLst>
            <pc:docMk/>
            <pc:sldMk cId="1211315454" sldId="280"/>
            <ac:picMk id="11" creationId="{7B25738B-034B-D8DF-7DE6-7E91BA424691}"/>
          </ac:picMkLst>
        </pc:picChg>
      </pc:sldChg>
      <pc:sldChg chg="delSp">
        <pc:chgData name="Evelina Vaitkevičiūtė" userId="S::evelina.vaitkeviciute@mif.stud.vu.lt::b8765322-bbc9-47a9-af30-2a377a1c7aca" providerId="AD" clId="Web-{B2658060-DC22-4756-AB1E-DC43D64C2487}" dt="2023-03-15T21:39:32.596" v="46"/>
        <pc:sldMkLst>
          <pc:docMk/>
          <pc:sldMk cId="1833321732" sldId="281"/>
        </pc:sldMkLst>
        <pc:picChg chg="del">
          <ac:chgData name="Evelina Vaitkevičiūtė" userId="S::evelina.vaitkeviciute@mif.stud.vu.lt::b8765322-bbc9-47a9-af30-2a377a1c7aca" providerId="AD" clId="Web-{B2658060-DC22-4756-AB1E-DC43D64C2487}" dt="2023-03-15T21:39:32.596" v="46"/>
          <ac:picMkLst>
            <pc:docMk/>
            <pc:sldMk cId="1833321732" sldId="281"/>
            <ac:picMk id="29" creationId="{1A8BAE50-9026-243C-8F60-36EDB0AA8C15}"/>
          </ac:picMkLst>
        </pc:picChg>
      </pc:sldChg>
      <pc:sldChg chg="modSp delCm modCm">
        <pc:chgData name="Evelina Vaitkevičiūtė" userId="S::evelina.vaitkeviciute@mif.stud.vu.lt::b8765322-bbc9-47a9-af30-2a377a1c7aca" providerId="AD" clId="Web-{B2658060-DC22-4756-AB1E-DC43D64C2487}" dt="2023-03-15T21:18:29.910" v="20" actId="14100"/>
        <pc:sldMkLst>
          <pc:docMk/>
          <pc:sldMk cId="3970246591" sldId="283"/>
        </pc:sldMkLst>
        <pc:spChg chg="mod">
          <ac:chgData name="Evelina Vaitkevičiūtė" userId="S::evelina.vaitkeviciute@mif.stud.vu.lt::b8765322-bbc9-47a9-af30-2a377a1c7aca" providerId="AD" clId="Web-{B2658060-DC22-4756-AB1E-DC43D64C2487}" dt="2023-03-15T21:18:29.910" v="20" actId="14100"/>
          <ac:spMkLst>
            <pc:docMk/>
            <pc:sldMk cId="3970246591" sldId="283"/>
            <ac:spMk id="5" creationId="{645AEAC8-FEE5-4CAA-F27C-81090D2BBFE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velina Vaitkevičiūtė" userId="S::evelina.vaitkeviciute@mif.stud.vu.lt::b8765322-bbc9-47a9-af30-2a377a1c7aca" providerId="AD" clId="Web-{B2658060-DC22-4756-AB1E-DC43D64C2487}" dt="2023-03-15T21:03:49.676" v="8"/>
              <pc2:cmMkLst xmlns:pc2="http://schemas.microsoft.com/office/powerpoint/2019/9/main/command">
                <pc:docMk/>
                <pc:sldMk cId="3970246591" sldId="283"/>
                <pc2:cmMk id="{091018F1-FA67-479D-B0A3-4A91A4A91287}"/>
              </pc2:cmMkLst>
              <pc226:cmRplyChg chg="add">
                <pc226:chgData name="Evelina Vaitkevičiūtė" userId="S::evelina.vaitkeviciute@mif.stud.vu.lt::b8765322-bbc9-47a9-af30-2a377a1c7aca" providerId="AD" clId="Web-{B2658060-DC22-4756-AB1E-DC43D64C2487}" dt="2023-03-15T20:58:48.510" v="1"/>
                <pc2:cmRplyMkLst xmlns:pc2="http://schemas.microsoft.com/office/powerpoint/2019/9/main/command">
                  <pc:docMk/>
                  <pc:sldMk cId="3970246591" sldId="283"/>
                  <pc2:cmMk id="{091018F1-FA67-479D-B0A3-4A91A4A91287}"/>
                  <pc2:cmRplyMk id="{B0968930-2845-4FC0-83ED-2B0F18707DF4}"/>
                </pc2:cmRplyMkLst>
              </pc226:cmRplyChg>
            </pc226:cmChg>
          </p:ext>
        </pc:extLst>
      </pc:sldChg>
      <pc:sldChg chg="addSp delSp modSp del delCm modCm modNotes">
        <pc:chgData name="Evelina Vaitkevičiūtė" userId="S::evelina.vaitkeviciute@mif.stud.vu.lt::b8765322-bbc9-47a9-af30-2a377a1c7aca" providerId="AD" clId="Web-{B2658060-DC22-4756-AB1E-DC43D64C2487}" dt="2023-03-15T21:47:34.525" v="64"/>
        <pc:sldMkLst>
          <pc:docMk/>
          <pc:sldMk cId="1466891597" sldId="294"/>
        </pc:sldMkLst>
        <pc:spChg chg="add del mod">
          <ac:chgData name="Evelina Vaitkevičiūtė" userId="S::evelina.vaitkeviciute@mif.stud.vu.lt::b8765322-bbc9-47a9-af30-2a377a1c7aca" providerId="AD" clId="Web-{B2658060-DC22-4756-AB1E-DC43D64C2487}" dt="2023-03-15T21:37:24.525" v="41"/>
          <ac:spMkLst>
            <pc:docMk/>
            <pc:sldMk cId="1466891597" sldId="294"/>
            <ac:spMk id="7" creationId="{1AFB1F55-8675-D0F7-7347-AC9ADC073C03}"/>
          </ac:spMkLst>
        </pc:spChg>
        <pc:spChg chg="add mod">
          <ac:chgData name="Evelina Vaitkevičiūtė" userId="S::evelina.vaitkeviciute@mif.stud.vu.lt::b8765322-bbc9-47a9-af30-2a377a1c7aca" providerId="AD" clId="Web-{B2658060-DC22-4756-AB1E-DC43D64C2487}" dt="2023-03-15T21:41:40.246" v="53" actId="1076"/>
          <ac:spMkLst>
            <pc:docMk/>
            <pc:sldMk cId="1466891597" sldId="294"/>
            <ac:spMk id="12" creationId="{60BC41D1-3257-C6D0-5B38-A410370D7A09}"/>
          </ac:spMkLst>
        </pc:spChg>
        <pc:picChg chg="add mod">
          <ac:chgData name="Evelina Vaitkevičiūtė" userId="S::evelina.vaitkeviciute@mif.stud.vu.lt::b8765322-bbc9-47a9-af30-2a377a1c7aca" providerId="AD" clId="Web-{B2658060-DC22-4756-AB1E-DC43D64C2487}" dt="2023-03-15T21:10:46.674" v="10" actId="1076"/>
          <ac:picMkLst>
            <pc:docMk/>
            <pc:sldMk cId="1466891597" sldId="294"/>
            <ac:picMk id="3" creationId="{B559309A-D4FF-CE54-1A78-77EAF2A8AC22}"/>
          </ac:picMkLst>
        </pc:picChg>
        <pc:picChg chg="del mod">
          <ac:chgData name="Evelina Vaitkevičiūtė" userId="S::evelina.vaitkeviciute@mif.stud.vu.lt::b8765322-bbc9-47a9-af30-2a377a1c7aca" providerId="AD" clId="Web-{B2658060-DC22-4756-AB1E-DC43D64C2487}" dt="2023-03-15T21:02:08.419" v="5"/>
          <ac:picMkLst>
            <pc:docMk/>
            <pc:sldMk cId="1466891597" sldId="294"/>
            <ac:picMk id="4" creationId="{6CB7FF5E-EAED-B552-2947-DADFCCD9B99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velina Vaitkevičiūtė" userId="S::evelina.vaitkeviciute@mif.stud.vu.lt::b8765322-bbc9-47a9-af30-2a377a1c7aca" providerId="AD" clId="Web-{B2658060-DC22-4756-AB1E-DC43D64C2487}" dt="2023-03-15T21:37:47.089" v="43"/>
              <pc2:cmMkLst xmlns:pc2="http://schemas.microsoft.com/office/powerpoint/2019/9/main/command">
                <pc:docMk/>
                <pc:sldMk cId="1466891597" sldId="294"/>
                <pc2:cmMk id="{548D3984-46CB-43C9-BAC0-EF18F184BC69}"/>
              </pc2:cmMkLst>
              <pc226:cmRplyChg chg="add">
                <pc226:chgData name="Evelina Vaitkevičiūtė" userId="S::evelina.vaitkeviciute@mif.stud.vu.lt::b8765322-bbc9-47a9-af30-2a377a1c7aca" providerId="AD" clId="Web-{B2658060-DC22-4756-AB1E-DC43D64C2487}" dt="2023-03-15T21:11:16.739" v="13"/>
                <pc2:cmRplyMkLst xmlns:pc2="http://schemas.microsoft.com/office/powerpoint/2019/9/main/command">
                  <pc:docMk/>
                  <pc:sldMk cId="1466891597" sldId="294"/>
                  <pc2:cmMk id="{548D3984-46CB-43C9-BAC0-EF18F184BC69}"/>
                  <pc2:cmRplyMk id="{48699720-CA3B-4107-8FA7-519EBA38D339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B2658060-DC22-4756-AB1E-DC43D64C2487}" dt="2023-03-15T21:11:00.675" v="11"/>
                <pc2:cmRplyMkLst xmlns:pc2="http://schemas.microsoft.com/office/powerpoint/2019/9/main/command">
                  <pc:docMk/>
                  <pc:sldMk cId="1466891597" sldId="294"/>
                  <pc2:cmMk id="{548D3984-46CB-43C9-BAC0-EF18F184BC69}"/>
                  <pc2:cmRplyMk id="{A5AAFB4B-10AE-4E24-892D-CC13BD17CB3B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B2658060-DC22-4756-AB1E-DC43D64C2487}" dt="2023-03-15T21:02:05.950" v="4"/>
                <pc2:cmRplyMkLst xmlns:pc2="http://schemas.microsoft.com/office/powerpoint/2019/9/main/command">
                  <pc:docMk/>
                  <pc:sldMk cId="1466891597" sldId="294"/>
                  <pc2:cmMk id="{548D3984-46CB-43C9-BAC0-EF18F184BC69}"/>
                  <pc2:cmRplyMk id="{C2664579-31E6-452A-8EF0-839B29ABECA7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B2658060-DC22-4756-AB1E-DC43D64C2487}" dt="2023-03-15T21:11:08.301" v="12"/>
                <pc2:cmRplyMkLst xmlns:pc2="http://schemas.microsoft.com/office/powerpoint/2019/9/main/command">
                  <pc:docMk/>
                  <pc:sldMk cId="1466891597" sldId="294"/>
                  <pc2:cmMk id="{548D3984-46CB-43C9-BAC0-EF18F184BC69}"/>
                  <pc2:cmRplyMk id="{1FCB7EE8-D61B-465E-A9C7-645C9DC8B459}"/>
                </pc2:cmRplyMkLst>
              </pc226:cmRplyChg>
            </pc226:cmChg>
            <pc226:cmChg xmlns:pc226="http://schemas.microsoft.com/office/powerpoint/2022/06/main/command" chg="del">
              <pc226:chgData name="Evelina Vaitkevičiūtė" userId="S::evelina.vaitkeviciute@mif.stud.vu.lt::b8765322-bbc9-47a9-af30-2a377a1c7aca" providerId="AD" clId="Web-{B2658060-DC22-4756-AB1E-DC43D64C2487}" dt="2023-03-15T21:37:44.714" v="42"/>
              <pc2:cmMkLst xmlns:pc2="http://schemas.microsoft.com/office/powerpoint/2019/9/main/command">
                <pc:docMk/>
                <pc:sldMk cId="1466891597" sldId="294"/>
                <pc2:cmMk id="{3CC3B086-419F-4674-A882-5F598D2AEC15}"/>
              </pc2:cmMkLst>
              <pc226:cmRplyChg chg="add">
                <pc226:chgData name="Evelina Vaitkevičiūtė" userId="S::evelina.vaitkeviciute@mif.stud.vu.lt::b8765322-bbc9-47a9-af30-2a377a1c7aca" providerId="AD" clId="Web-{B2658060-DC22-4756-AB1E-DC43D64C2487}" dt="2023-03-15T21:31:25.140" v="21"/>
                <pc2:cmRplyMkLst xmlns:pc2="http://schemas.microsoft.com/office/powerpoint/2019/9/main/command">
                  <pc:docMk/>
                  <pc:sldMk cId="1466891597" sldId="294"/>
                  <pc2:cmMk id="{3CC3B086-419F-4674-A882-5F598D2AEC15}"/>
                  <pc2:cmRplyMk id="{47B79C28-25A4-4E52-9CC4-12D31ABD1E48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B2658060-DC22-4756-AB1E-DC43D64C2487}" dt="2023-03-15T21:36:56.257" v="38"/>
                <pc2:cmRplyMkLst xmlns:pc2="http://schemas.microsoft.com/office/powerpoint/2019/9/main/command">
                  <pc:docMk/>
                  <pc:sldMk cId="1466891597" sldId="294"/>
                  <pc2:cmMk id="{3CC3B086-419F-4674-A882-5F598D2AEC15}"/>
                  <pc2:cmRplyMk id="{A00F9E2B-11E4-4314-BF6E-75349A44D5CB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B2658060-DC22-4756-AB1E-DC43D64C2487}" dt="2023-03-15T21:36:44.522" v="37"/>
                <pc2:cmRplyMkLst xmlns:pc2="http://schemas.microsoft.com/office/powerpoint/2019/9/main/command">
                  <pc:docMk/>
                  <pc:sldMk cId="1466891597" sldId="294"/>
                  <pc2:cmMk id="{3CC3B086-419F-4674-A882-5F598D2AEC15}"/>
                  <pc2:cmRplyMk id="{821901D8-5D52-420C-B567-653F8A9A933A}"/>
                </pc2:cmRplyMkLst>
              </pc226:cmRplyChg>
            </pc226:cmChg>
          </p:ext>
        </pc:extLst>
      </pc:sldChg>
      <pc:sldChg chg="modSp">
        <pc:chgData name="Evelina Vaitkevičiūtė" userId="S::evelina.vaitkeviciute@mif.stud.vu.lt::b8765322-bbc9-47a9-af30-2a377a1c7aca" providerId="AD" clId="Web-{B2658060-DC22-4756-AB1E-DC43D64C2487}" dt="2023-03-15T21:11:56.632" v="16" actId="20577"/>
        <pc:sldMkLst>
          <pc:docMk/>
          <pc:sldMk cId="3737601894" sldId="295"/>
        </pc:sldMkLst>
        <pc:spChg chg="mod">
          <ac:chgData name="Evelina Vaitkevičiūtė" userId="S::evelina.vaitkeviciute@mif.stud.vu.lt::b8765322-bbc9-47a9-af30-2a377a1c7aca" providerId="AD" clId="Web-{B2658060-DC22-4756-AB1E-DC43D64C2487}" dt="2023-03-15T21:11:56.632" v="16" actId="20577"/>
          <ac:spMkLst>
            <pc:docMk/>
            <pc:sldMk cId="3737601894" sldId="295"/>
            <ac:spMk id="3" creationId="{7E2A6B8A-201B-9012-9BBF-5C2612229B9E}"/>
          </ac:spMkLst>
        </pc:spChg>
      </pc:sldChg>
      <pc:sldChg chg="del">
        <pc:chgData name="Evelina Vaitkevičiūtė" userId="S::evelina.vaitkeviciute@mif.stud.vu.lt::b8765322-bbc9-47a9-af30-2a377a1c7aca" providerId="AD" clId="Web-{B2658060-DC22-4756-AB1E-DC43D64C2487}" dt="2023-03-15T21:48:45.061" v="65"/>
        <pc:sldMkLst>
          <pc:docMk/>
          <pc:sldMk cId="1110250881" sldId="296"/>
        </pc:sldMkLst>
      </pc:sldChg>
      <pc:sldChg chg="addSp delSp modSp mod modClrScheme chgLayout">
        <pc:chgData name="Evelina Vaitkevičiūtė" userId="S::evelina.vaitkeviciute@mif.stud.vu.lt::b8765322-bbc9-47a9-af30-2a377a1c7aca" providerId="AD" clId="Web-{B2658060-DC22-4756-AB1E-DC43D64C2487}" dt="2023-03-15T21:42:15.170" v="62"/>
        <pc:sldMkLst>
          <pc:docMk/>
          <pc:sldMk cId="1749671630" sldId="297"/>
        </pc:sldMkLst>
        <pc:spChg chg="del mod ord">
          <ac:chgData name="Evelina Vaitkevičiūtė" userId="S::evelina.vaitkeviciute@mif.stud.vu.lt::b8765322-bbc9-47a9-af30-2a377a1c7aca" providerId="AD" clId="Web-{B2658060-DC22-4756-AB1E-DC43D64C2487}" dt="2023-03-15T21:41:21.995" v="49"/>
          <ac:spMkLst>
            <pc:docMk/>
            <pc:sldMk cId="1749671630" sldId="297"/>
            <ac:spMk id="3" creationId="{72B2390D-954A-4EE6-2F92-52FCC6ED1305}"/>
          </ac:spMkLst>
        </pc:spChg>
        <pc:spChg chg="mod ord">
          <ac:chgData name="Evelina Vaitkevičiūtė" userId="S::evelina.vaitkeviciute@mif.stud.vu.lt::b8765322-bbc9-47a9-af30-2a377a1c7aca" providerId="AD" clId="Web-{B2658060-DC22-4756-AB1E-DC43D64C2487}" dt="2023-03-15T21:41:14.900" v="47"/>
          <ac:spMkLst>
            <pc:docMk/>
            <pc:sldMk cId="1749671630" sldId="297"/>
            <ac:spMk id="4" creationId="{363C244B-7293-A153-BF20-B3D8B978F337}"/>
          </ac:spMkLst>
        </pc:spChg>
        <pc:spChg chg="del">
          <ac:chgData name="Evelina Vaitkevičiūtė" userId="S::evelina.vaitkeviciute@mif.stud.vu.lt::b8765322-bbc9-47a9-af30-2a377a1c7aca" providerId="AD" clId="Web-{B2658060-DC22-4756-AB1E-DC43D64C2487}" dt="2023-03-15T21:41:14.900" v="47"/>
          <ac:spMkLst>
            <pc:docMk/>
            <pc:sldMk cId="1749671630" sldId="297"/>
            <ac:spMk id="6" creationId="{794C8A6B-EC01-8090-A50B-939AC38E933B}"/>
          </ac:spMkLst>
        </pc:spChg>
        <pc:spChg chg="mod">
          <ac:chgData name="Evelina Vaitkevičiūtė" userId="S::evelina.vaitkeviciute@mif.stud.vu.lt::b8765322-bbc9-47a9-af30-2a377a1c7aca" providerId="AD" clId="Web-{B2658060-DC22-4756-AB1E-DC43D64C2487}" dt="2023-03-15T21:42:15.170" v="62"/>
          <ac:spMkLst>
            <pc:docMk/>
            <pc:sldMk cId="1749671630" sldId="297"/>
            <ac:spMk id="9" creationId="{5C8062DC-EC65-9241-4BD9-968F83C252F0}"/>
          </ac:spMkLst>
        </pc:spChg>
        <pc:spChg chg="add del mod ord">
          <ac:chgData name="Evelina Vaitkevičiūtė" userId="S::evelina.vaitkeviciute@mif.stud.vu.lt::b8765322-bbc9-47a9-af30-2a377a1c7aca" providerId="AD" clId="Web-{B2658060-DC22-4756-AB1E-DC43D64C2487}" dt="2023-03-15T21:41:20.323" v="48"/>
          <ac:spMkLst>
            <pc:docMk/>
            <pc:sldMk cId="1749671630" sldId="297"/>
            <ac:spMk id="10" creationId="{5E13C446-863D-9DFF-2BB1-F722829E18A5}"/>
          </ac:spMkLst>
        </pc:spChg>
        <pc:spChg chg="add mod">
          <ac:chgData name="Evelina Vaitkevičiūtė" userId="S::evelina.vaitkeviciute@mif.stud.vu.lt::b8765322-bbc9-47a9-af30-2a377a1c7aca" providerId="AD" clId="Web-{B2658060-DC22-4756-AB1E-DC43D64C2487}" dt="2023-03-15T21:42:02.763" v="57" actId="20577"/>
          <ac:spMkLst>
            <pc:docMk/>
            <pc:sldMk cId="1749671630" sldId="297"/>
            <ac:spMk id="12" creationId="{5D98297D-1913-FC91-FD50-980AC44FB06C}"/>
          </ac:spMkLst>
        </pc:spChg>
        <pc:picChg chg="mod">
          <ac:chgData name="Evelina Vaitkevičiūtė" userId="S::evelina.vaitkeviciute@mif.stud.vu.lt::b8765322-bbc9-47a9-af30-2a377a1c7aca" providerId="AD" clId="Web-{B2658060-DC22-4756-AB1E-DC43D64C2487}" dt="2023-03-15T21:41:25.651" v="51" actId="1076"/>
          <ac:picMkLst>
            <pc:docMk/>
            <pc:sldMk cId="1749671630" sldId="297"/>
            <ac:picMk id="7" creationId="{80156A69-638D-9515-53C3-025F7F21AE5E}"/>
          </ac:picMkLst>
        </pc:picChg>
      </pc:sldChg>
    </pc:docChg>
  </pc:docChgLst>
  <pc:docChgLst>
    <pc:chgData name="Evelina Vaitkevičiūtė" userId="S::evelina.vaitkeviciute@mif.stud.vu.lt::b8765322-bbc9-47a9-af30-2a377a1c7aca" providerId="AD" clId="Web-{34357DF3-9AFE-4EFB-AC67-C2A8D378F65B}"/>
    <pc:docChg chg="modSld">
      <pc:chgData name="Evelina Vaitkevičiūtė" userId="S::evelina.vaitkeviciute@mif.stud.vu.lt::b8765322-bbc9-47a9-af30-2a377a1c7aca" providerId="AD" clId="Web-{34357DF3-9AFE-4EFB-AC67-C2A8D378F65B}" dt="2023-03-01T11:25:58.797" v="3680" actId="20577"/>
      <pc:docMkLst>
        <pc:docMk/>
      </pc:docMkLst>
      <pc:sldChg chg="delSp modSp">
        <pc:chgData name="Evelina Vaitkevičiūtė" userId="S::evelina.vaitkeviciute@mif.stud.vu.lt::b8765322-bbc9-47a9-af30-2a377a1c7aca" providerId="AD" clId="Web-{34357DF3-9AFE-4EFB-AC67-C2A8D378F65B}" dt="2023-03-01T11:04:10.230" v="3173"/>
        <pc:sldMkLst>
          <pc:docMk/>
          <pc:sldMk cId="0" sldId="257"/>
        </pc:sldMkLst>
        <pc:spChg chg="del topLvl">
          <ac:chgData name="Evelina Vaitkevičiūtė" userId="S::evelina.vaitkeviciute@mif.stud.vu.lt::b8765322-bbc9-47a9-af30-2a377a1c7aca" providerId="AD" clId="Web-{34357DF3-9AFE-4EFB-AC67-C2A8D378F65B}" dt="2023-03-01T11:04:05.729" v="3172"/>
          <ac:spMkLst>
            <pc:docMk/>
            <pc:sldMk cId="0" sldId="257"/>
            <ac:spMk id="293" creationId="{00000000-0000-0000-0000-000000000000}"/>
          </ac:spMkLst>
        </pc:spChg>
        <pc:spChg chg="mod">
          <ac:chgData name="Evelina Vaitkevičiūtė" userId="S::evelina.vaitkeviciute@mif.stud.vu.lt::b8765322-bbc9-47a9-af30-2a377a1c7aca" providerId="AD" clId="Web-{34357DF3-9AFE-4EFB-AC67-C2A8D378F65B}" dt="2023-03-01T11:03:01.586" v="3165" actId="20577"/>
          <ac:spMkLst>
            <pc:docMk/>
            <pc:sldMk cId="0" sldId="257"/>
            <ac:spMk id="299" creationId="{00000000-0000-0000-0000-000000000000}"/>
          </ac:spMkLst>
        </pc:spChg>
        <pc:grpChg chg="del">
          <ac:chgData name="Evelina Vaitkevičiūtė" userId="S::evelina.vaitkeviciute@mif.stud.vu.lt::b8765322-bbc9-47a9-af30-2a377a1c7aca" providerId="AD" clId="Web-{34357DF3-9AFE-4EFB-AC67-C2A8D378F65B}" dt="2023-03-01T11:04:05.729" v="3172"/>
          <ac:grpSpMkLst>
            <pc:docMk/>
            <pc:sldMk cId="0" sldId="257"/>
            <ac:grpSpMk id="291" creationId="{00000000-0000-0000-0000-000000000000}"/>
          </ac:grpSpMkLst>
        </pc:grpChg>
        <pc:picChg chg="del topLvl">
          <ac:chgData name="Evelina Vaitkevičiūtė" userId="S::evelina.vaitkeviciute@mif.stud.vu.lt::b8765322-bbc9-47a9-af30-2a377a1c7aca" providerId="AD" clId="Web-{34357DF3-9AFE-4EFB-AC67-C2A8D378F65B}" dt="2023-03-01T11:04:10.230" v="3173"/>
          <ac:picMkLst>
            <pc:docMk/>
            <pc:sldMk cId="0" sldId="257"/>
            <ac:picMk id="292" creationId="{00000000-0000-0000-0000-000000000000}"/>
          </ac:picMkLst>
        </pc:picChg>
      </pc:sldChg>
      <pc:sldChg chg="addSp delSp modSp">
        <pc:chgData name="Evelina Vaitkevičiūtė" userId="S::evelina.vaitkeviciute@mif.stud.vu.lt::b8765322-bbc9-47a9-af30-2a377a1c7aca" providerId="AD" clId="Web-{34357DF3-9AFE-4EFB-AC67-C2A8D378F65B}" dt="2023-03-01T11:25:58.797" v="3680" actId="20577"/>
        <pc:sldMkLst>
          <pc:docMk/>
          <pc:sldMk cId="0" sldId="258"/>
        </pc:sldMkLst>
        <pc:spChg chg="add del mod">
          <ac:chgData name="Evelina Vaitkevičiūtė" userId="S::evelina.vaitkeviciute@mif.stud.vu.lt::b8765322-bbc9-47a9-af30-2a377a1c7aca" providerId="AD" clId="Web-{34357DF3-9AFE-4EFB-AC67-C2A8D378F65B}" dt="2023-03-01T11:23:05.306" v="3552"/>
          <ac:spMkLst>
            <pc:docMk/>
            <pc:sldMk cId="0" sldId="258"/>
            <ac:spMk id="2" creationId="{ACF08EAB-5D78-35FA-389C-F14ECE0C39FC}"/>
          </ac:spMkLst>
        </pc:spChg>
        <pc:spChg chg="add del mod">
          <ac:chgData name="Evelina Vaitkevičiūtė" userId="S::evelina.vaitkeviciute@mif.stud.vu.lt::b8765322-bbc9-47a9-af30-2a377a1c7aca" providerId="AD" clId="Web-{34357DF3-9AFE-4EFB-AC67-C2A8D378F65B}" dt="2023-03-01T11:25:53.360" v="3677"/>
          <ac:spMkLst>
            <pc:docMk/>
            <pc:sldMk cId="0" sldId="258"/>
            <ac:spMk id="6" creationId="{C72EED14-9D82-72B6-B8F9-3018979825EE}"/>
          </ac:spMkLst>
        </pc:spChg>
        <pc:spChg chg="add del mod">
          <ac:chgData name="Evelina Vaitkevičiūtė" userId="S::evelina.vaitkeviciute@mif.stud.vu.lt::b8765322-bbc9-47a9-af30-2a377a1c7aca" providerId="AD" clId="Web-{34357DF3-9AFE-4EFB-AC67-C2A8D378F65B}" dt="2023-03-01T11:25:58.797" v="3680" actId="20577"/>
          <ac:spMkLst>
            <pc:docMk/>
            <pc:sldMk cId="0" sldId="258"/>
            <ac:spMk id="310" creationId="{00000000-0000-0000-0000-000000000000}"/>
          </ac:spMkLst>
        </pc:spChg>
      </pc:sldChg>
      <pc:sldChg chg="addSp delSp modSp mod modClrScheme chgLayout modNotes">
        <pc:chgData name="Evelina Vaitkevičiūtė" userId="S::evelina.vaitkeviciute@mif.stud.vu.lt::b8765322-bbc9-47a9-af30-2a377a1c7aca" providerId="AD" clId="Web-{34357DF3-9AFE-4EFB-AC67-C2A8D378F65B}" dt="2023-03-01T11:21:11.958" v="3539"/>
        <pc:sldMkLst>
          <pc:docMk/>
          <pc:sldMk cId="0" sldId="260"/>
        </pc:sldMkLst>
        <pc:spChg chg="mod">
          <ac:chgData name="Evelina Vaitkevičiūtė" userId="S::evelina.vaitkeviciute@mif.stud.vu.lt::b8765322-bbc9-47a9-af30-2a377a1c7aca" providerId="AD" clId="Web-{34357DF3-9AFE-4EFB-AC67-C2A8D378F65B}" dt="2023-03-01T11:21:01.911" v="3538" actId="20577"/>
          <ac:spMkLst>
            <pc:docMk/>
            <pc:sldMk cId="0" sldId="260"/>
            <ac:spMk id="3" creationId="{11F22508-EBAC-1705-528D-455FCDA8C4B5}"/>
          </ac:spMkLst>
        </pc:spChg>
        <pc:spChg chg="del">
          <ac:chgData name="Evelina Vaitkevičiūtė" userId="S::evelina.vaitkeviciute@mif.stud.vu.lt::b8765322-bbc9-47a9-af30-2a377a1c7aca" providerId="AD" clId="Web-{34357DF3-9AFE-4EFB-AC67-C2A8D378F65B}" dt="2023-03-01T10:51:45.512" v="3078"/>
          <ac:spMkLst>
            <pc:docMk/>
            <pc:sldMk cId="0" sldId="260"/>
            <ac:spMk id="4" creationId="{D1552D5A-12CB-C266-9DCC-815991CC86DD}"/>
          </ac:spMkLst>
        </pc:spChg>
        <pc:spChg chg="del">
          <ac:chgData name="Evelina Vaitkevičiūtė" userId="S::evelina.vaitkeviciute@mif.stud.vu.lt::b8765322-bbc9-47a9-af30-2a377a1c7aca" providerId="AD" clId="Web-{34357DF3-9AFE-4EFB-AC67-C2A8D378F65B}" dt="2023-03-01T10:52:39.733" v="3083"/>
          <ac:spMkLst>
            <pc:docMk/>
            <pc:sldMk cId="0" sldId="260"/>
            <ac:spMk id="5" creationId="{0B07CA26-2D2A-AE3C-83A9-F98AF3CA3AFB}"/>
          </ac:spMkLst>
        </pc:spChg>
        <pc:spChg chg="add del mod">
          <ac:chgData name="Evelina Vaitkevičiūtė" userId="S::evelina.vaitkeviciute@mif.stud.vu.lt::b8765322-bbc9-47a9-af30-2a377a1c7aca" providerId="AD" clId="Web-{34357DF3-9AFE-4EFB-AC67-C2A8D378F65B}" dt="2023-03-01T08:14:36.638" v="3"/>
          <ac:spMkLst>
            <pc:docMk/>
            <pc:sldMk cId="0" sldId="260"/>
            <ac:spMk id="5" creationId="{DD49960F-1298-3659-192F-412133F7D5F0}"/>
          </ac:spMkLst>
        </pc:spChg>
        <pc:spChg chg="add del mod ord">
          <ac:chgData name="Evelina Vaitkevičiūtė" userId="S::evelina.vaitkeviciute@mif.stud.vu.lt::b8765322-bbc9-47a9-af30-2a377a1c7aca" providerId="AD" clId="Web-{34357DF3-9AFE-4EFB-AC67-C2A8D378F65B}" dt="2023-03-01T10:50:17.837" v="3060"/>
          <ac:spMkLst>
            <pc:docMk/>
            <pc:sldMk cId="0" sldId="260"/>
            <ac:spMk id="7" creationId="{0E4BAEED-72EA-0DB3-B48C-579C20A61443}"/>
          </ac:spMkLst>
        </pc:spChg>
        <pc:spChg chg="del">
          <ac:chgData name="Evelina Vaitkevičiūtė" userId="S::evelina.vaitkeviciute@mif.stud.vu.lt::b8765322-bbc9-47a9-af30-2a377a1c7aca" providerId="AD" clId="Web-{34357DF3-9AFE-4EFB-AC67-C2A8D378F65B}" dt="2023-03-01T10:52:30.905" v="3081"/>
          <ac:spMkLst>
            <pc:docMk/>
            <pc:sldMk cId="0" sldId="260"/>
            <ac:spMk id="8" creationId="{6EE99E72-4E45-403C-4870-DA4A16522805}"/>
          </ac:spMkLst>
        </pc:spChg>
        <pc:spChg chg="add del mod ord">
          <ac:chgData name="Evelina Vaitkevičiūtė" userId="S::evelina.vaitkeviciute@mif.stud.vu.lt::b8765322-bbc9-47a9-af30-2a377a1c7aca" providerId="AD" clId="Web-{34357DF3-9AFE-4EFB-AC67-C2A8D378F65B}" dt="2023-03-01T11:18:32.874" v="3491"/>
          <ac:spMkLst>
            <pc:docMk/>
            <pc:sldMk cId="0" sldId="260"/>
            <ac:spMk id="9" creationId="{1B318920-2970-A64C-89CF-61DA0A76AE6B}"/>
          </ac:spMkLst>
        </pc:spChg>
        <pc:spChg chg="add del mod ord">
          <ac:chgData name="Evelina Vaitkevičiūtė" userId="S::evelina.vaitkeviciute@mif.stud.vu.lt::b8765322-bbc9-47a9-af30-2a377a1c7aca" providerId="AD" clId="Web-{34357DF3-9AFE-4EFB-AC67-C2A8D378F65B}" dt="2023-03-01T10:57:42.714" v="3115"/>
          <ac:spMkLst>
            <pc:docMk/>
            <pc:sldMk cId="0" sldId="260"/>
            <ac:spMk id="10" creationId="{C4E180DE-3985-8C8D-6B96-86AD93D89F1E}"/>
          </ac:spMkLst>
        </pc:spChg>
        <pc:spChg chg="add mod ord">
          <ac:chgData name="Evelina Vaitkevičiūtė" userId="S::evelina.vaitkeviciute@mif.stud.vu.lt::b8765322-bbc9-47a9-af30-2a377a1c7aca" providerId="AD" clId="Web-{34357DF3-9AFE-4EFB-AC67-C2A8D378F65B}" dt="2023-03-01T11:02:02.787" v="3160"/>
          <ac:spMkLst>
            <pc:docMk/>
            <pc:sldMk cId="0" sldId="260"/>
            <ac:spMk id="11" creationId="{58BB4C3B-0D05-99F8-E83C-E4C46B6339E6}"/>
          </ac:spMkLst>
        </pc:spChg>
        <pc:spChg chg="add del">
          <ac:chgData name="Evelina Vaitkevičiūtė" userId="S::evelina.vaitkeviciute@mif.stud.vu.lt::b8765322-bbc9-47a9-af30-2a377a1c7aca" providerId="AD" clId="Web-{34357DF3-9AFE-4EFB-AC67-C2A8D378F65B}" dt="2023-03-01T11:18:45.515" v="3496"/>
          <ac:spMkLst>
            <pc:docMk/>
            <pc:sldMk cId="0" sldId="260"/>
            <ac:spMk id="12" creationId="{5B1BBB23-2C82-CC57-2879-C2EBA12A9F93}"/>
          </ac:spMkLst>
        </pc:spChg>
        <pc:spChg chg="add del mod">
          <ac:chgData name="Evelina Vaitkevičiūtė" userId="S::evelina.vaitkeviciute@mif.stud.vu.lt::b8765322-bbc9-47a9-af30-2a377a1c7aca" providerId="AD" clId="Web-{34357DF3-9AFE-4EFB-AC67-C2A8D378F65B}" dt="2023-03-01T11:18:45.140" v="3495"/>
          <ac:spMkLst>
            <pc:docMk/>
            <pc:sldMk cId="0" sldId="260"/>
            <ac:spMk id="13" creationId="{5B1BBB23-2C82-CC57-2879-C2EBA12A9F93}"/>
          </ac:spMkLst>
        </pc:spChg>
        <pc:spChg chg="add">
          <ac:chgData name="Evelina Vaitkevičiūtė" userId="S::evelina.vaitkeviciute@mif.stud.vu.lt::b8765322-bbc9-47a9-af30-2a377a1c7aca" providerId="AD" clId="Web-{34357DF3-9AFE-4EFB-AC67-C2A8D378F65B}" dt="2023-03-01T11:21:11.958" v="3539"/>
          <ac:spMkLst>
            <pc:docMk/>
            <pc:sldMk cId="0" sldId="260"/>
            <ac:spMk id="15" creationId="{A1A1904B-43F1-1816-A86E-F721AEC0C326}"/>
          </ac:spMkLst>
        </pc:spChg>
        <pc:spChg chg="mod ord">
          <ac:chgData name="Evelina Vaitkevičiūtė" userId="S::evelina.vaitkeviciute@mif.stud.vu.lt::b8765322-bbc9-47a9-af30-2a377a1c7aca" providerId="AD" clId="Web-{34357DF3-9AFE-4EFB-AC67-C2A8D378F65B}" dt="2023-03-01T10:59:32.468" v="3139" actId="1076"/>
          <ac:spMkLst>
            <pc:docMk/>
            <pc:sldMk cId="0" sldId="260"/>
            <ac:spMk id="322" creationId="{00000000-0000-0000-0000-000000000000}"/>
          </ac:spMkLst>
        </pc:spChg>
        <pc:spChg chg="mod ord">
          <ac:chgData name="Evelina Vaitkevičiūtė" userId="S::evelina.vaitkeviciute@mif.stud.vu.lt::b8765322-bbc9-47a9-af30-2a377a1c7aca" providerId="AD" clId="Web-{34357DF3-9AFE-4EFB-AC67-C2A8D378F65B}" dt="2023-03-01T10:57:32.635" v="3114"/>
          <ac:spMkLst>
            <pc:docMk/>
            <pc:sldMk cId="0" sldId="260"/>
            <ac:spMk id="323" creationId="{00000000-0000-0000-0000-000000000000}"/>
          </ac:spMkLst>
        </pc:spChg>
        <pc:picChg chg="mod modCrop">
          <ac:chgData name="Evelina Vaitkevičiūtė" userId="S::evelina.vaitkeviciute@mif.stud.vu.lt::b8765322-bbc9-47a9-af30-2a377a1c7aca" providerId="AD" clId="Web-{34357DF3-9AFE-4EFB-AC67-C2A8D378F65B}" dt="2023-03-01T11:03:37.838" v="3171" actId="1076"/>
          <ac:picMkLst>
            <pc:docMk/>
            <pc:sldMk cId="0" sldId="260"/>
            <ac:picMk id="2" creationId="{A3F636DC-42BE-A1EE-7F67-677AD6C3A551}"/>
          </ac:picMkLst>
        </pc:picChg>
        <pc:picChg chg="mod">
          <ac:chgData name="Evelina Vaitkevičiūtė" userId="S::evelina.vaitkeviciute@mif.stud.vu.lt::b8765322-bbc9-47a9-af30-2a377a1c7aca" providerId="AD" clId="Web-{34357DF3-9AFE-4EFB-AC67-C2A8D378F65B}" dt="2023-03-01T10:59:26.015" v="3138" actId="1076"/>
          <ac:picMkLst>
            <pc:docMk/>
            <pc:sldMk cId="0" sldId="260"/>
            <ac:picMk id="6" creationId="{F6BE8BD7-7670-0253-B9F6-034684A64862}"/>
          </ac:picMkLst>
        </pc:picChg>
      </pc:sldChg>
      <pc:sldChg chg="delSp">
        <pc:chgData name="Evelina Vaitkevičiūtė" userId="S::evelina.vaitkeviciute@mif.stud.vu.lt::b8765322-bbc9-47a9-af30-2a377a1c7aca" providerId="AD" clId="Web-{34357DF3-9AFE-4EFB-AC67-C2A8D378F65B}" dt="2023-03-01T11:12:42.688" v="3396"/>
        <pc:sldMkLst>
          <pc:docMk/>
          <pc:sldMk cId="0" sldId="265"/>
        </pc:sldMkLst>
        <pc:picChg chg="del">
          <ac:chgData name="Evelina Vaitkevičiūtė" userId="S::evelina.vaitkeviciute@mif.stud.vu.lt::b8765322-bbc9-47a9-af30-2a377a1c7aca" providerId="AD" clId="Web-{34357DF3-9AFE-4EFB-AC67-C2A8D378F65B}" dt="2023-03-01T11:12:05.733" v="3387"/>
          <ac:picMkLst>
            <pc:docMk/>
            <pc:sldMk cId="0" sldId="265"/>
            <ac:picMk id="2" creationId="{08FEE375-F49B-D23F-F5BE-76A7986CADE4}"/>
          </ac:picMkLst>
        </pc:picChg>
        <pc:picChg chg="del">
          <ac:chgData name="Evelina Vaitkevičiūtė" userId="S::evelina.vaitkeviciute@mif.stud.vu.lt::b8765322-bbc9-47a9-af30-2a377a1c7aca" providerId="AD" clId="Web-{34357DF3-9AFE-4EFB-AC67-C2A8D378F65B}" dt="2023-03-01T11:12:19.187" v="3390"/>
          <ac:picMkLst>
            <pc:docMk/>
            <pc:sldMk cId="0" sldId="265"/>
            <ac:picMk id="3" creationId="{B6EA4D6C-6077-FF0A-CE09-5486C0BDA72B}"/>
          </ac:picMkLst>
        </pc:picChg>
        <pc:picChg chg="del">
          <ac:chgData name="Evelina Vaitkevičiūtė" userId="S::evelina.vaitkeviciute@mif.stud.vu.lt::b8765322-bbc9-47a9-af30-2a377a1c7aca" providerId="AD" clId="Web-{34357DF3-9AFE-4EFB-AC67-C2A8D378F65B}" dt="2023-03-01T11:12:25.296" v="3391"/>
          <ac:picMkLst>
            <pc:docMk/>
            <pc:sldMk cId="0" sldId="265"/>
            <ac:picMk id="4" creationId="{F9CEBB66-DDDA-2976-8AC7-BE71A958FBE1}"/>
          </ac:picMkLst>
        </pc:picChg>
        <pc:picChg chg="del">
          <ac:chgData name="Evelina Vaitkevičiūtė" userId="S::evelina.vaitkeviciute@mif.stud.vu.lt::b8765322-bbc9-47a9-af30-2a377a1c7aca" providerId="AD" clId="Web-{34357DF3-9AFE-4EFB-AC67-C2A8D378F65B}" dt="2023-03-01T11:12:42.688" v="3396"/>
          <ac:picMkLst>
            <pc:docMk/>
            <pc:sldMk cId="0" sldId="265"/>
            <ac:picMk id="5" creationId="{976BA607-DF7E-25FA-8D2B-D95A6FADF853}"/>
          </ac:picMkLst>
        </pc:picChg>
      </pc:sldChg>
      <pc:sldChg chg="modSp modNotes">
        <pc:chgData name="Evelina Vaitkevičiūtė" userId="S::evelina.vaitkeviciute@mif.stud.vu.lt::b8765322-bbc9-47a9-af30-2a377a1c7aca" providerId="AD" clId="Web-{34357DF3-9AFE-4EFB-AC67-C2A8D378F65B}" dt="2023-03-01T11:20:18.862" v="3510" actId="20577"/>
        <pc:sldMkLst>
          <pc:docMk/>
          <pc:sldMk cId="3921190090" sldId="266"/>
        </pc:sldMkLst>
        <pc:spChg chg="mod">
          <ac:chgData name="Evelina Vaitkevičiūtė" userId="S::evelina.vaitkeviciute@mif.stud.vu.lt::b8765322-bbc9-47a9-af30-2a377a1c7aca" providerId="AD" clId="Web-{34357DF3-9AFE-4EFB-AC67-C2A8D378F65B}" dt="2023-03-01T11:20:18.862" v="3510" actId="20577"/>
          <ac:spMkLst>
            <pc:docMk/>
            <pc:sldMk cId="3921190090" sldId="266"/>
            <ac:spMk id="5" creationId="{CC5930C1-7AA4-BC5C-1AC2-7D3673E05D32}"/>
          </ac:spMkLst>
        </pc:spChg>
      </pc:sldChg>
      <pc:sldChg chg="addSp delSp modSp modNotes">
        <pc:chgData name="Evelina Vaitkevičiūtė" userId="S::evelina.vaitkeviciute@mif.stud.vu.lt::b8765322-bbc9-47a9-af30-2a377a1c7aca" providerId="AD" clId="Web-{34357DF3-9AFE-4EFB-AC67-C2A8D378F65B}" dt="2023-03-01T11:20:47.129" v="3526" actId="20577"/>
        <pc:sldMkLst>
          <pc:docMk/>
          <pc:sldMk cId="3747853694" sldId="268"/>
        </pc:sldMkLst>
        <pc:spChg chg="mod">
          <ac:chgData name="Evelina Vaitkevičiūtė" userId="S::evelina.vaitkeviciute@mif.stud.vu.lt::b8765322-bbc9-47a9-af30-2a377a1c7aca" providerId="AD" clId="Web-{34357DF3-9AFE-4EFB-AC67-C2A8D378F65B}" dt="2023-03-01T11:20:47.129" v="3526" actId="20577"/>
          <ac:spMkLst>
            <pc:docMk/>
            <pc:sldMk cId="3747853694" sldId="268"/>
            <ac:spMk id="5" creationId="{5BA63788-F215-C896-BB45-0D5F1D16113C}"/>
          </ac:spMkLst>
        </pc:spChg>
        <pc:spChg chg="del">
          <ac:chgData name="Evelina Vaitkevičiūtė" userId="S::evelina.vaitkeviciute@mif.stud.vu.lt::b8765322-bbc9-47a9-af30-2a377a1c7aca" providerId="AD" clId="Web-{34357DF3-9AFE-4EFB-AC67-C2A8D378F65B}" dt="2023-03-01T10:56:22.539" v="3111"/>
          <ac:spMkLst>
            <pc:docMk/>
            <pc:sldMk cId="3747853694" sldId="268"/>
            <ac:spMk id="6" creationId="{91B06100-2291-071F-9DFA-25094D588DFC}"/>
          </ac:spMkLst>
        </pc:spChg>
        <pc:spChg chg="del mod">
          <ac:chgData name="Evelina Vaitkevičiūtė" userId="S::evelina.vaitkeviciute@mif.stud.vu.lt::b8765322-bbc9-47a9-af30-2a377a1c7aca" providerId="AD" clId="Web-{34357DF3-9AFE-4EFB-AC67-C2A8D378F65B}" dt="2023-03-01T10:58:29.528" v="3125"/>
          <ac:spMkLst>
            <pc:docMk/>
            <pc:sldMk cId="3747853694" sldId="268"/>
            <ac:spMk id="8" creationId="{187BDA3D-673C-381B-2B1E-4A2B1EAEDEC0}"/>
          </ac:spMkLst>
        </pc:spChg>
        <pc:spChg chg="add mod">
          <ac:chgData name="Evelina Vaitkevičiūtė" userId="S::evelina.vaitkeviciute@mif.stud.vu.lt::b8765322-bbc9-47a9-af30-2a377a1c7aca" providerId="AD" clId="Web-{34357DF3-9AFE-4EFB-AC67-C2A8D378F65B}" dt="2023-03-01T10:56:24.414" v="3113" actId="20577"/>
          <ac:spMkLst>
            <pc:docMk/>
            <pc:sldMk cId="3747853694" sldId="268"/>
            <ac:spMk id="10" creationId="{86AECB18-62B9-2B71-FF03-5C459F86E967}"/>
          </ac:spMkLst>
        </pc:spChg>
      </pc:sldChg>
      <pc:sldChg chg="modSp modNotes">
        <pc:chgData name="Evelina Vaitkevičiūtė" userId="S::evelina.vaitkeviciute@mif.stud.vu.lt::b8765322-bbc9-47a9-af30-2a377a1c7aca" providerId="AD" clId="Web-{34357DF3-9AFE-4EFB-AC67-C2A8D378F65B}" dt="2023-03-01T11:22:35.414" v="3545" actId="20577"/>
        <pc:sldMkLst>
          <pc:docMk/>
          <pc:sldMk cId="2255501919" sldId="271"/>
        </pc:sldMkLst>
        <pc:spChg chg="mod">
          <ac:chgData name="Evelina Vaitkevičiūtė" userId="S::evelina.vaitkeviciute@mif.stud.vu.lt::b8765322-bbc9-47a9-af30-2a377a1c7aca" providerId="AD" clId="Web-{34357DF3-9AFE-4EFB-AC67-C2A8D378F65B}" dt="2023-03-01T10:47:16.017" v="2996" actId="20577"/>
          <ac:spMkLst>
            <pc:docMk/>
            <pc:sldMk cId="2255501919" sldId="271"/>
            <ac:spMk id="6" creationId="{7C41331F-F447-D387-1557-00B8E577578C}"/>
          </ac:spMkLst>
        </pc:spChg>
        <pc:spChg chg="mod">
          <ac:chgData name="Evelina Vaitkevičiūtė" userId="S::evelina.vaitkeviciute@mif.stud.vu.lt::b8765322-bbc9-47a9-af30-2a377a1c7aca" providerId="AD" clId="Web-{34357DF3-9AFE-4EFB-AC67-C2A8D378F65B}" dt="2023-03-01T11:22:35.414" v="3545" actId="20577"/>
          <ac:spMkLst>
            <pc:docMk/>
            <pc:sldMk cId="2255501919" sldId="271"/>
            <ac:spMk id="12" creationId="{73AD9153-CE2A-7B52-DA6F-5CE760E88913}"/>
          </ac:spMkLst>
        </pc:spChg>
      </pc:sldChg>
    </pc:docChg>
  </pc:docChgLst>
  <pc:docChgLst>
    <pc:chgData name="Ugnė Maskeliūnaitė" userId="S::ugne.maskeliunaite@mif.stud.vu.lt::f8858264-4500-43cd-ab4a-18728c883a77" providerId="AD" clId="Web-{5E724C3E-E5CB-4469-A779-04C11BA052EB}"/>
    <pc:docChg chg="addSld delSld modSld sldOrd">
      <pc:chgData name="Ugnė Maskeliūnaitė" userId="S::ugne.maskeliunaite@mif.stud.vu.lt::f8858264-4500-43cd-ab4a-18728c883a77" providerId="AD" clId="Web-{5E724C3E-E5CB-4469-A779-04C11BA052EB}" dt="2023-02-28T15:07:36.507" v="212"/>
      <pc:docMkLst>
        <pc:docMk/>
      </pc:docMkLst>
      <pc:sldChg chg="modSp">
        <pc:chgData name="Ugnė Maskeliūnaitė" userId="S::ugne.maskeliunaite@mif.stud.vu.lt::f8858264-4500-43cd-ab4a-18728c883a77" providerId="AD" clId="Web-{5E724C3E-E5CB-4469-A779-04C11BA052EB}" dt="2023-02-28T14:59:03.851" v="139" actId="1076"/>
        <pc:sldMkLst>
          <pc:docMk/>
          <pc:sldMk cId="0" sldId="260"/>
        </pc:sldMkLst>
        <pc:spChg chg="mod">
          <ac:chgData name="Ugnė Maskeliūnaitė" userId="S::ugne.maskeliunaite@mif.stud.vu.lt::f8858264-4500-43cd-ab4a-18728c883a77" providerId="AD" clId="Web-{5E724C3E-E5CB-4469-A779-04C11BA052EB}" dt="2023-02-28T14:58:51.131" v="138" actId="20577"/>
          <ac:spMkLst>
            <pc:docMk/>
            <pc:sldMk cId="0" sldId="260"/>
            <ac:spMk id="322" creationId="{00000000-0000-0000-0000-000000000000}"/>
          </ac:spMkLst>
        </pc:spChg>
        <pc:picChg chg="mod">
          <ac:chgData name="Ugnė Maskeliūnaitė" userId="S::ugne.maskeliunaite@mif.stud.vu.lt::f8858264-4500-43cd-ab4a-18728c883a77" providerId="AD" clId="Web-{5E724C3E-E5CB-4469-A779-04C11BA052EB}" dt="2023-02-28T14:59:03.851" v="139" actId="1076"/>
          <ac:picMkLst>
            <pc:docMk/>
            <pc:sldMk cId="0" sldId="260"/>
            <ac:picMk id="2" creationId="{A3F636DC-42BE-A1EE-7F67-677AD6C3A551}"/>
          </ac:picMkLst>
        </pc:picChg>
      </pc:sldChg>
      <pc:sldChg chg="modSp">
        <pc:chgData name="Ugnė Maskeliūnaitė" userId="S::ugne.maskeliunaite@mif.stud.vu.lt::f8858264-4500-43cd-ab4a-18728c883a77" providerId="AD" clId="Web-{5E724C3E-E5CB-4469-A779-04C11BA052EB}" dt="2023-02-28T15:00:16.433" v="143" actId="1076"/>
        <pc:sldMkLst>
          <pc:docMk/>
          <pc:sldMk cId="3921190090" sldId="266"/>
        </pc:sldMkLst>
        <pc:spChg chg="mod">
          <ac:chgData name="Ugnė Maskeliūnaitė" userId="S::ugne.maskeliunaite@mif.stud.vu.lt::f8858264-4500-43cd-ab4a-18728c883a77" providerId="AD" clId="Web-{5E724C3E-E5CB-4469-A779-04C11BA052EB}" dt="2023-02-28T15:00:16.433" v="143" actId="1076"/>
          <ac:spMkLst>
            <pc:docMk/>
            <pc:sldMk cId="3921190090" sldId="266"/>
            <ac:spMk id="2" creationId="{FEC2D1F4-F271-93E4-EDA4-EABB40C0F010}"/>
          </ac:spMkLst>
        </pc:spChg>
        <pc:picChg chg="mod">
          <ac:chgData name="Ugnė Maskeliūnaitė" userId="S::ugne.maskeliunaite@mif.stud.vu.lt::f8858264-4500-43cd-ab4a-18728c883a77" providerId="AD" clId="Web-{5E724C3E-E5CB-4469-A779-04C11BA052EB}" dt="2023-02-28T14:59:17.711" v="141" actId="1076"/>
          <ac:picMkLst>
            <pc:docMk/>
            <pc:sldMk cId="3921190090" sldId="266"/>
            <ac:picMk id="4" creationId="{0610DECC-ACF2-999F-B009-88EDB82D5283}"/>
          </ac:picMkLst>
        </pc:picChg>
      </pc:sldChg>
      <pc:sldChg chg="addSp modSp new ord">
        <pc:chgData name="Ugnė Maskeliūnaitė" userId="S::ugne.maskeliunaite@mif.stud.vu.lt::f8858264-4500-43cd-ab4a-18728c883a77" providerId="AD" clId="Web-{5E724C3E-E5CB-4469-A779-04C11BA052EB}" dt="2023-02-28T15:07:36.507" v="212"/>
        <pc:sldMkLst>
          <pc:docMk/>
          <pc:sldMk cId="3747853694" sldId="268"/>
        </pc:sldMkLst>
        <pc:spChg chg="mod">
          <ac:chgData name="Ugnė Maskeliūnaitė" userId="S::ugne.maskeliunaite@mif.stud.vu.lt::f8858264-4500-43cd-ab4a-18728c883a77" providerId="AD" clId="Web-{5E724C3E-E5CB-4469-A779-04C11BA052EB}" dt="2023-02-28T15:06:25.425" v="211" actId="1076"/>
          <ac:spMkLst>
            <pc:docMk/>
            <pc:sldMk cId="3747853694" sldId="268"/>
            <ac:spMk id="2" creationId="{0D0A0920-087F-33D5-8854-B4781382A7F7}"/>
          </ac:spMkLst>
        </pc:spChg>
        <pc:picChg chg="add mod">
          <ac:chgData name="Ugnė Maskeliūnaitė" userId="S::ugne.maskeliunaite@mif.stud.vu.lt::f8858264-4500-43cd-ab4a-18728c883a77" providerId="AD" clId="Web-{5E724C3E-E5CB-4469-A779-04C11BA052EB}" dt="2023-02-28T15:06:18.127" v="210" actId="1076"/>
          <ac:picMkLst>
            <pc:docMk/>
            <pc:sldMk cId="3747853694" sldId="268"/>
            <ac:picMk id="4" creationId="{0E3B4A80-3E9B-A39E-5FC1-3B1104097EE4}"/>
          </ac:picMkLst>
        </pc:picChg>
      </pc:sldChg>
      <pc:sldChg chg="new del">
        <pc:chgData name="Ugnė Maskeliūnaitė" userId="S::ugne.maskeliunaite@mif.stud.vu.lt::f8858264-4500-43cd-ab4a-18728c883a77" providerId="AD" clId="Web-{5E724C3E-E5CB-4469-A779-04C11BA052EB}" dt="2023-02-28T15:03:05.647" v="147"/>
        <pc:sldMkLst>
          <pc:docMk/>
          <pc:sldMk cId="263894817" sldId="269"/>
        </pc:sldMkLst>
      </pc:sldChg>
    </pc:docChg>
  </pc:docChgLst>
  <pc:docChgLst>
    <pc:chgData name="Ugnė Maskeliūnaitė" userId="S::ugne.maskeliunaite@mif.stud.vu.lt::f8858264-4500-43cd-ab4a-18728c883a77" providerId="AD" clId="Web-{528A37F1-8A5C-4858-A874-AC157FBE1D49}"/>
    <pc:docChg chg="modSld">
      <pc:chgData name="Ugnė Maskeliūnaitė" userId="S::ugne.maskeliunaite@mif.stud.vu.lt::f8858264-4500-43cd-ab4a-18728c883a77" providerId="AD" clId="Web-{528A37F1-8A5C-4858-A874-AC157FBE1D49}" dt="2023-03-14T17:44:17.640" v="1" actId="1076"/>
      <pc:docMkLst>
        <pc:docMk/>
      </pc:docMkLst>
      <pc:sldChg chg="modSp">
        <pc:chgData name="Ugnė Maskeliūnaitė" userId="S::ugne.maskeliunaite@mif.stud.vu.lt::f8858264-4500-43cd-ab4a-18728c883a77" providerId="AD" clId="Web-{528A37F1-8A5C-4858-A874-AC157FBE1D49}" dt="2023-03-14T17:44:17.640" v="1" actId="1076"/>
        <pc:sldMkLst>
          <pc:docMk/>
          <pc:sldMk cId="1211315454" sldId="280"/>
        </pc:sldMkLst>
        <pc:spChg chg="mod">
          <ac:chgData name="Ugnė Maskeliūnaitė" userId="S::ugne.maskeliunaite@mif.stud.vu.lt::f8858264-4500-43cd-ab4a-18728c883a77" providerId="AD" clId="Web-{528A37F1-8A5C-4858-A874-AC157FBE1D49}" dt="2023-03-14T17:44:17.640" v="1" actId="1076"/>
          <ac:spMkLst>
            <pc:docMk/>
            <pc:sldMk cId="1211315454" sldId="280"/>
            <ac:spMk id="5" creationId="{B268E4FE-F84B-F7A0-BFC4-C508D5A9AF04}"/>
          </ac:spMkLst>
        </pc:spChg>
      </pc:sldChg>
    </pc:docChg>
  </pc:docChgLst>
  <pc:docChgLst>
    <pc:chgData name="Evelina Vaitkevičiūtė" userId="S::evelina.vaitkeviciute@mif.stud.vu.lt::b8765322-bbc9-47a9-af30-2a377a1c7aca" providerId="AD" clId="Web-{F121650A-932A-4DCE-B999-413F0C903B3D}"/>
    <pc:docChg chg="modSld">
      <pc:chgData name="Evelina Vaitkevičiūtė" userId="S::evelina.vaitkeviciute@mif.stud.vu.lt::b8765322-bbc9-47a9-af30-2a377a1c7aca" providerId="AD" clId="Web-{F121650A-932A-4DCE-B999-413F0C903B3D}" dt="2023-03-14T07:36:05.906" v="573" actId="14100"/>
      <pc:docMkLst>
        <pc:docMk/>
      </pc:docMkLst>
      <pc:sldChg chg="modSp">
        <pc:chgData name="Evelina Vaitkevičiūtė" userId="S::evelina.vaitkeviciute@mif.stud.vu.lt::b8765322-bbc9-47a9-af30-2a377a1c7aca" providerId="AD" clId="Web-{F121650A-932A-4DCE-B999-413F0C903B3D}" dt="2023-03-14T07:16:45.110" v="367" actId="20577"/>
        <pc:sldMkLst>
          <pc:docMk/>
          <pc:sldMk cId="1766868844" sldId="272"/>
        </pc:sldMkLst>
        <pc:spChg chg="mod">
          <ac:chgData name="Evelina Vaitkevičiūtė" userId="S::evelina.vaitkeviciute@mif.stud.vu.lt::b8765322-bbc9-47a9-af30-2a377a1c7aca" providerId="AD" clId="Web-{F121650A-932A-4DCE-B999-413F0C903B3D}" dt="2023-03-14T07:16:45.110" v="367" actId="20577"/>
          <ac:spMkLst>
            <pc:docMk/>
            <pc:sldMk cId="1766868844" sldId="272"/>
            <ac:spMk id="12" creationId="{86ECCF45-66E7-B6C4-7654-DF2F14883EAA}"/>
          </ac:spMkLst>
        </pc:spChg>
      </pc:sldChg>
      <pc:sldChg chg="modSp">
        <pc:chgData name="Evelina Vaitkevičiūtė" userId="S::evelina.vaitkeviciute@mif.stud.vu.lt::b8765322-bbc9-47a9-af30-2a377a1c7aca" providerId="AD" clId="Web-{F121650A-932A-4DCE-B999-413F0C903B3D}" dt="2023-03-14T07:23:14.698" v="513" actId="20577"/>
        <pc:sldMkLst>
          <pc:docMk/>
          <pc:sldMk cId="559299504" sldId="274"/>
        </pc:sldMkLst>
        <pc:spChg chg="mod">
          <ac:chgData name="Evelina Vaitkevičiūtė" userId="S::evelina.vaitkeviciute@mif.stud.vu.lt::b8765322-bbc9-47a9-af30-2a377a1c7aca" providerId="AD" clId="Web-{F121650A-932A-4DCE-B999-413F0C903B3D}" dt="2023-03-14T07:23:14.698" v="513" actId="20577"/>
          <ac:spMkLst>
            <pc:docMk/>
            <pc:sldMk cId="559299504" sldId="274"/>
            <ac:spMk id="12" creationId="{86ECCF45-66E7-B6C4-7654-DF2F14883EAA}"/>
          </ac:spMkLst>
        </pc:spChg>
      </pc:sldChg>
      <pc:sldChg chg="modSp">
        <pc:chgData name="Evelina Vaitkevičiūtė" userId="S::evelina.vaitkeviciute@mif.stud.vu.lt::b8765322-bbc9-47a9-af30-2a377a1c7aca" providerId="AD" clId="Web-{F121650A-932A-4DCE-B999-413F0C903B3D}" dt="2023-03-14T07:25:41.936" v="540" actId="14100"/>
        <pc:sldMkLst>
          <pc:docMk/>
          <pc:sldMk cId="3816123245" sldId="275"/>
        </pc:sldMkLst>
        <pc:spChg chg="mod">
          <ac:chgData name="Evelina Vaitkevičiūtė" userId="S::evelina.vaitkeviciute@mif.stud.vu.lt::b8765322-bbc9-47a9-af30-2a377a1c7aca" providerId="AD" clId="Web-{F121650A-932A-4DCE-B999-413F0C903B3D}" dt="2023-03-14T07:22:03.321" v="495" actId="20577"/>
          <ac:spMkLst>
            <pc:docMk/>
            <pc:sldMk cId="3816123245" sldId="275"/>
            <ac:spMk id="2" creationId="{6A5E13D5-54CD-A31F-3D0B-ACC869FFE4E2}"/>
          </ac:spMkLst>
        </pc:spChg>
        <pc:spChg chg="mod">
          <ac:chgData name="Evelina Vaitkevičiūtė" userId="S::evelina.vaitkeviciute@mif.stud.vu.lt::b8765322-bbc9-47a9-af30-2a377a1c7aca" providerId="AD" clId="Web-{F121650A-932A-4DCE-B999-413F0C903B3D}" dt="2023-03-14T07:25:30.233" v="538" actId="20577"/>
          <ac:spMkLst>
            <pc:docMk/>
            <pc:sldMk cId="3816123245" sldId="275"/>
            <ac:spMk id="4" creationId="{3970ABE8-1950-DD12-5938-D922321228B6}"/>
          </ac:spMkLst>
        </pc:spChg>
        <pc:spChg chg="mod">
          <ac:chgData name="Evelina Vaitkevičiūtė" userId="S::evelina.vaitkeviciute@mif.stud.vu.lt::b8765322-bbc9-47a9-af30-2a377a1c7aca" providerId="AD" clId="Web-{F121650A-932A-4DCE-B999-413F0C903B3D}" dt="2023-03-14T07:25:41.936" v="540" actId="14100"/>
          <ac:spMkLst>
            <pc:docMk/>
            <pc:sldMk cId="3816123245" sldId="275"/>
            <ac:spMk id="12" creationId="{86ECCF45-66E7-B6C4-7654-DF2F14883EAA}"/>
          </ac:spMkLst>
        </pc:spChg>
        <pc:picChg chg="mod">
          <ac:chgData name="Evelina Vaitkevičiūtė" userId="S::evelina.vaitkeviciute@mif.stud.vu.lt::b8765322-bbc9-47a9-af30-2a377a1c7aca" providerId="AD" clId="Web-{F121650A-932A-4DCE-B999-413F0C903B3D}" dt="2023-03-14T07:25:04.091" v="529" actId="1076"/>
          <ac:picMkLst>
            <pc:docMk/>
            <pc:sldMk cId="3816123245" sldId="275"/>
            <ac:picMk id="3" creationId="{DFB9DB66-FDF5-9108-1AB4-EEA63CE2899E}"/>
          </ac:picMkLst>
        </pc:picChg>
      </pc:sldChg>
      <pc:sldChg chg="addSp modSp">
        <pc:chgData name="Evelina Vaitkevičiūtė" userId="S::evelina.vaitkeviciute@mif.stud.vu.lt::b8765322-bbc9-47a9-af30-2a377a1c7aca" providerId="AD" clId="Web-{F121650A-932A-4DCE-B999-413F0C903B3D}" dt="2023-03-14T07:34:43.638" v="567" actId="1076"/>
        <pc:sldMkLst>
          <pc:docMk/>
          <pc:sldMk cId="4105517652" sldId="276"/>
        </pc:sldMkLst>
        <pc:spChg chg="mod">
          <ac:chgData name="Evelina Vaitkevičiūtė" userId="S::evelina.vaitkeviciute@mif.stud.vu.lt::b8765322-bbc9-47a9-af30-2a377a1c7aca" providerId="AD" clId="Web-{F121650A-932A-4DCE-B999-413F0C903B3D}" dt="2023-03-14T06:59:19.723" v="127" actId="20577"/>
          <ac:spMkLst>
            <pc:docMk/>
            <pc:sldMk cId="4105517652" sldId="276"/>
            <ac:spMk id="2" creationId="{6A5E13D5-54CD-A31F-3D0B-ACC869FFE4E2}"/>
          </ac:spMkLst>
        </pc:spChg>
        <pc:spChg chg="add mod">
          <ac:chgData name="Evelina Vaitkevičiūtė" userId="S::evelina.vaitkeviciute@mif.stud.vu.lt::b8765322-bbc9-47a9-af30-2a377a1c7aca" providerId="AD" clId="Web-{F121650A-932A-4DCE-B999-413F0C903B3D}" dt="2023-03-14T07:34:43.638" v="567" actId="1076"/>
          <ac:spMkLst>
            <pc:docMk/>
            <pc:sldMk cId="4105517652" sldId="276"/>
            <ac:spMk id="4" creationId="{91AA0D2A-F31B-590C-3E0C-BCAA8C85A7B3}"/>
          </ac:spMkLst>
        </pc:spChg>
        <pc:spChg chg="mod">
          <ac:chgData name="Evelina Vaitkevičiūtė" userId="S::evelina.vaitkeviciute@mif.stud.vu.lt::b8765322-bbc9-47a9-af30-2a377a1c7aca" providerId="AD" clId="Web-{F121650A-932A-4DCE-B999-413F0C903B3D}" dt="2023-03-14T07:34:00.199" v="562" actId="1076"/>
          <ac:spMkLst>
            <pc:docMk/>
            <pc:sldMk cId="4105517652" sldId="276"/>
            <ac:spMk id="12" creationId="{86ECCF45-66E7-B6C4-7654-DF2F14883EAA}"/>
          </ac:spMkLst>
        </pc:spChg>
        <pc:picChg chg="mod ord">
          <ac:chgData name="Evelina Vaitkevičiūtė" userId="S::evelina.vaitkeviciute@mif.stud.vu.lt::b8765322-bbc9-47a9-af30-2a377a1c7aca" providerId="AD" clId="Web-{F121650A-932A-4DCE-B999-413F0C903B3D}" dt="2023-03-14T07:34:01.684" v="563" actId="1076"/>
          <ac:picMkLst>
            <pc:docMk/>
            <pc:sldMk cId="4105517652" sldId="276"/>
            <ac:picMk id="3" creationId="{7B6181F5-5F4E-27E6-12A6-D874FD4488E7}"/>
          </ac:picMkLst>
        </pc:picChg>
        <pc:picChg chg="add mod">
          <ac:chgData name="Evelina Vaitkevičiūtė" userId="S::evelina.vaitkeviciute@mif.stud.vu.lt::b8765322-bbc9-47a9-af30-2a377a1c7aca" providerId="AD" clId="Web-{F121650A-932A-4DCE-B999-413F0C903B3D}" dt="2023-03-14T07:34:40.622" v="566" actId="1076"/>
          <ac:picMkLst>
            <pc:docMk/>
            <pc:sldMk cId="4105517652" sldId="276"/>
            <ac:picMk id="7" creationId="{525A44A6-5B83-522B-B9A0-DE31D6656412}"/>
          </ac:picMkLst>
        </pc:picChg>
      </pc:sldChg>
      <pc:sldChg chg="modSp">
        <pc:chgData name="Evelina Vaitkevičiūtė" userId="S::evelina.vaitkeviciute@mif.stud.vu.lt::b8765322-bbc9-47a9-af30-2a377a1c7aca" providerId="AD" clId="Web-{F121650A-932A-4DCE-B999-413F0C903B3D}" dt="2023-03-14T07:34:52.919" v="568" actId="20577"/>
        <pc:sldMkLst>
          <pc:docMk/>
          <pc:sldMk cId="578196694" sldId="277"/>
        </pc:sldMkLst>
        <pc:spChg chg="mod">
          <ac:chgData name="Evelina Vaitkevičiūtė" userId="S::evelina.vaitkeviciute@mif.stud.vu.lt::b8765322-bbc9-47a9-af30-2a377a1c7aca" providerId="AD" clId="Web-{F121650A-932A-4DCE-B999-413F0C903B3D}" dt="2023-03-14T07:20:13.787" v="456" actId="20577"/>
          <ac:spMkLst>
            <pc:docMk/>
            <pc:sldMk cId="578196694" sldId="277"/>
            <ac:spMk id="2" creationId="{6A5E13D5-54CD-A31F-3D0B-ACC869FFE4E2}"/>
          </ac:spMkLst>
        </pc:spChg>
        <pc:spChg chg="mod">
          <ac:chgData name="Evelina Vaitkevičiūtė" userId="S::evelina.vaitkeviciute@mif.stud.vu.lt::b8765322-bbc9-47a9-af30-2a377a1c7aca" providerId="AD" clId="Web-{F121650A-932A-4DCE-B999-413F0C903B3D}" dt="2023-03-14T07:34:52.919" v="568" actId="20577"/>
          <ac:spMkLst>
            <pc:docMk/>
            <pc:sldMk cId="578196694" sldId="277"/>
            <ac:spMk id="4" creationId="{F48F55E5-ADF2-EA99-79FA-5502266B55A4}"/>
          </ac:spMkLst>
        </pc:spChg>
        <pc:picChg chg="mod">
          <ac:chgData name="Evelina Vaitkevičiūtė" userId="S::evelina.vaitkeviciute@mif.stud.vu.lt::b8765322-bbc9-47a9-af30-2a377a1c7aca" providerId="AD" clId="Web-{F121650A-932A-4DCE-B999-413F0C903B3D}" dt="2023-03-14T07:20:03.052" v="454" actId="1076"/>
          <ac:picMkLst>
            <pc:docMk/>
            <pc:sldMk cId="578196694" sldId="277"/>
            <ac:picMk id="3" creationId="{0DAC48C3-5D54-AE56-1988-819FDC0F8A8C}"/>
          </ac:picMkLst>
        </pc:picChg>
      </pc:sldChg>
      <pc:sldChg chg="modSp">
        <pc:chgData name="Evelina Vaitkevičiūtė" userId="S::evelina.vaitkeviciute@mif.stud.vu.lt::b8765322-bbc9-47a9-af30-2a377a1c7aca" providerId="AD" clId="Web-{F121650A-932A-4DCE-B999-413F0C903B3D}" dt="2023-03-14T07:19:12.520" v="437" actId="20577"/>
        <pc:sldMkLst>
          <pc:docMk/>
          <pc:sldMk cId="3159267948" sldId="278"/>
        </pc:sldMkLst>
        <pc:spChg chg="mod">
          <ac:chgData name="Evelina Vaitkevičiūtė" userId="S::evelina.vaitkeviciute@mif.stud.vu.lt::b8765322-bbc9-47a9-af30-2a377a1c7aca" providerId="AD" clId="Web-{F121650A-932A-4DCE-B999-413F0C903B3D}" dt="2023-03-14T07:19:12.520" v="437" actId="20577"/>
          <ac:spMkLst>
            <pc:docMk/>
            <pc:sldMk cId="3159267948" sldId="278"/>
            <ac:spMk id="3" creationId="{EE568FDF-3C2F-6A05-FE86-833D86A08447}"/>
          </ac:spMkLst>
        </pc:spChg>
      </pc:sldChg>
      <pc:sldChg chg="addSp delSp modSp mod modClrScheme chgLayout">
        <pc:chgData name="Evelina Vaitkevičiūtė" userId="S::evelina.vaitkeviciute@mif.stud.vu.lt::b8765322-bbc9-47a9-af30-2a377a1c7aca" providerId="AD" clId="Web-{F121650A-932A-4DCE-B999-413F0C903B3D}" dt="2023-03-14T07:24:19.528" v="519" actId="20577"/>
        <pc:sldMkLst>
          <pc:docMk/>
          <pc:sldMk cId="1211315454" sldId="280"/>
        </pc:sldMkLst>
        <pc:spChg chg="del mod ord">
          <ac:chgData name="Evelina Vaitkevičiūtė" userId="S::evelina.vaitkeviciute@mif.stud.vu.lt::b8765322-bbc9-47a9-af30-2a377a1c7aca" providerId="AD" clId="Web-{F121650A-932A-4DCE-B999-413F0C903B3D}" dt="2023-03-14T07:24:05.731" v="515"/>
          <ac:spMkLst>
            <pc:docMk/>
            <pc:sldMk cId="1211315454" sldId="280"/>
            <ac:spMk id="2" creationId="{4CB85717-2013-A518-6475-E35F2C428B6A}"/>
          </ac:spMkLst>
        </pc:spChg>
        <pc:spChg chg="del mod ord">
          <ac:chgData name="Evelina Vaitkevičiūtė" userId="S::evelina.vaitkeviciute@mif.stud.vu.lt::b8765322-bbc9-47a9-af30-2a377a1c7aca" providerId="AD" clId="Web-{F121650A-932A-4DCE-B999-413F0C903B3D}" dt="2023-03-14T07:24:11.809" v="516"/>
          <ac:spMkLst>
            <pc:docMk/>
            <pc:sldMk cId="1211315454" sldId="280"/>
            <ac:spMk id="3" creationId="{AFFCA102-BFB3-CB31-F76A-A8576EEF2BBE}"/>
          </ac:spMkLst>
        </pc:spChg>
        <pc:spChg chg="mod ord">
          <ac:chgData name="Evelina Vaitkevičiūtė" userId="S::evelina.vaitkeviciute@mif.stud.vu.lt::b8765322-bbc9-47a9-af30-2a377a1c7aca" providerId="AD" clId="Web-{F121650A-932A-4DCE-B999-413F0C903B3D}" dt="2023-03-14T07:24:02.918" v="514"/>
          <ac:spMkLst>
            <pc:docMk/>
            <pc:sldMk cId="1211315454" sldId="280"/>
            <ac:spMk id="4" creationId="{AC4487E7-599D-2C41-409C-020DF5B79C3A}"/>
          </ac:spMkLst>
        </pc:spChg>
        <pc:spChg chg="add mod">
          <ac:chgData name="Evelina Vaitkevičiūtė" userId="S::evelina.vaitkeviciute@mif.stud.vu.lt::b8765322-bbc9-47a9-af30-2a377a1c7aca" providerId="AD" clId="Web-{F121650A-932A-4DCE-B999-413F0C903B3D}" dt="2023-03-14T07:24:19.528" v="519" actId="20577"/>
          <ac:spMkLst>
            <pc:docMk/>
            <pc:sldMk cId="1211315454" sldId="280"/>
            <ac:spMk id="8" creationId="{2E44D4DE-836A-E4BF-222D-F960685B77A2}"/>
          </ac:spMkLst>
        </pc:spChg>
      </pc:sldChg>
      <pc:sldChg chg="addSp modSp">
        <pc:chgData name="Evelina Vaitkevičiūtė" userId="S::evelina.vaitkeviciute@mif.stud.vu.lt::b8765322-bbc9-47a9-af30-2a377a1c7aca" providerId="AD" clId="Web-{F121650A-932A-4DCE-B999-413F0C903B3D}" dt="2023-03-14T07:36:05.906" v="573" actId="14100"/>
        <pc:sldMkLst>
          <pc:docMk/>
          <pc:sldMk cId="1833321732" sldId="281"/>
        </pc:sldMkLst>
        <pc:spChg chg="add mod">
          <ac:chgData name="Evelina Vaitkevičiūtė" userId="S::evelina.vaitkeviciute@mif.stud.vu.lt::b8765322-bbc9-47a9-af30-2a377a1c7aca" providerId="AD" clId="Web-{F121650A-932A-4DCE-B999-413F0C903B3D}" dt="2023-03-14T07:36:05.906" v="573" actId="14100"/>
          <ac:spMkLst>
            <pc:docMk/>
            <pc:sldMk cId="1833321732" sldId="281"/>
            <ac:spMk id="2" creationId="{DFB84F78-0FBD-1002-76FB-8187783A7B9D}"/>
          </ac:spMkLst>
        </pc:spChg>
        <pc:spChg chg="mod">
          <ac:chgData name="Evelina Vaitkevičiūtė" userId="S::evelina.vaitkeviciute@mif.stud.vu.lt::b8765322-bbc9-47a9-af30-2a377a1c7aca" providerId="AD" clId="Web-{F121650A-932A-4DCE-B999-413F0C903B3D}" dt="2023-03-14T07:30:22.975" v="553" actId="20577"/>
          <ac:spMkLst>
            <pc:docMk/>
            <pc:sldMk cId="1833321732" sldId="281"/>
            <ac:spMk id="11" creationId="{B2E2E41E-C124-C904-1FBF-5F07F1E25533}"/>
          </ac:spMkLst>
        </pc:spChg>
        <pc:picChg chg="mod">
          <ac:chgData name="Evelina Vaitkevičiūtė" userId="S::evelina.vaitkeviciute@mif.stud.vu.lt::b8765322-bbc9-47a9-af30-2a377a1c7aca" providerId="AD" clId="Web-{F121650A-932A-4DCE-B999-413F0C903B3D}" dt="2023-03-14T07:35:22.983" v="569" actId="1076"/>
          <ac:picMkLst>
            <pc:docMk/>
            <pc:sldMk cId="1833321732" sldId="281"/>
            <ac:picMk id="7" creationId="{FABE6C00-9590-143B-4680-8FFCDCB9E3C8}"/>
          </ac:picMkLst>
        </pc:picChg>
      </pc:sldChg>
      <pc:sldChg chg="addSp delSp modSp mod modClrScheme chgLayout">
        <pc:chgData name="Evelina Vaitkevičiūtė" userId="S::evelina.vaitkeviciute@mif.stud.vu.lt::b8765322-bbc9-47a9-af30-2a377a1c7aca" providerId="AD" clId="Web-{F121650A-932A-4DCE-B999-413F0C903B3D}" dt="2023-03-14T07:20:45.288" v="463" actId="20577"/>
        <pc:sldMkLst>
          <pc:docMk/>
          <pc:sldMk cId="4269795359" sldId="286"/>
        </pc:sldMkLst>
        <pc:spChg chg="del">
          <ac:chgData name="Evelina Vaitkevičiūtė" userId="S::evelina.vaitkeviciute@mif.stud.vu.lt::b8765322-bbc9-47a9-af30-2a377a1c7aca" providerId="AD" clId="Web-{F121650A-932A-4DCE-B999-413F0C903B3D}" dt="2023-03-14T06:56:09.140" v="72"/>
          <ac:spMkLst>
            <pc:docMk/>
            <pc:sldMk cId="4269795359" sldId="286"/>
            <ac:spMk id="2" creationId="{8FC75DB7-FA7A-B89C-CE52-8084908F9C68}"/>
          </ac:spMkLst>
        </pc:spChg>
        <pc:spChg chg="del mod ord">
          <ac:chgData name="Evelina Vaitkevičiūtė" userId="S::evelina.vaitkeviciute@mif.stud.vu.lt::b8765322-bbc9-47a9-af30-2a377a1c7aca" providerId="AD" clId="Web-{F121650A-932A-4DCE-B999-413F0C903B3D}" dt="2023-03-14T06:56:29.390" v="77"/>
          <ac:spMkLst>
            <pc:docMk/>
            <pc:sldMk cId="4269795359" sldId="286"/>
            <ac:spMk id="3" creationId="{A6D65E3C-EB75-D66F-5D2E-A07A7997B5E7}"/>
          </ac:spMkLst>
        </pc:spChg>
        <pc:spChg chg="mod ord">
          <ac:chgData name="Evelina Vaitkevičiūtė" userId="S::evelina.vaitkeviciute@mif.stud.vu.lt::b8765322-bbc9-47a9-af30-2a377a1c7aca" providerId="AD" clId="Web-{F121650A-932A-4DCE-B999-413F0C903B3D}" dt="2023-03-14T06:56:24.718" v="75"/>
          <ac:spMkLst>
            <pc:docMk/>
            <pc:sldMk cId="4269795359" sldId="286"/>
            <ac:spMk id="4" creationId="{CD3A9490-A258-E2FF-D43D-0252E55AF545}"/>
          </ac:spMkLst>
        </pc:spChg>
        <pc:spChg chg="add del mod">
          <ac:chgData name="Evelina Vaitkevičiūtė" userId="S::evelina.vaitkeviciute@mif.stud.vu.lt::b8765322-bbc9-47a9-af30-2a377a1c7aca" providerId="AD" clId="Web-{F121650A-932A-4DCE-B999-413F0C903B3D}" dt="2023-03-14T07:20:39.975" v="460"/>
          <ac:spMkLst>
            <pc:docMk/>
            <pc:sldMk cId="4269795359" sldId="286"/>
            <ac:spMk id="6" creationId="{CE5EF8D6-C6F6-1C59-4B69-496FE12B6772}"/>
          </ac:spMkLst>
        </pc:spChg>
        <pc:spChg chg="add del mod">
          <ac:chgData name="Evelina Vaitkevičiūtė" userId="S::evelina.vaitkeviciute@mif.stud.vu.lt::b8765322-bbc9-47a9-af30-2a377a1c7aca" providerId="AD" clId="Web-{F121650A-932A-4DCE-B999-413F0C903B3D}" dt="2023-03-14T06:56:12.921" v="73"/>
          <ac:spMkLst>
            <pc:docMk/>
            <pc:sldMk cId="4269795359" sldId="286"/>
            <ac:spMk id="8" creationId="{127BB1B9-ECC1-1D35-B0DC-B92D726E7F7D}"/>
          </ac:spMkLst>
        </pc:spChg>
        <pc:spChg chg="add del mod ord">
          <ac:chgData name="Evelina Vaitkevičiūtė" userId="S::evelina.vaitkeviciute@mif.stud.vu.lt::b8765322-bbc9-47a9-af30-2a377a1c7aca" providerId="AD" clId="Web-{F121650A-932A-4DCE-B999-413F0C903B3D}" dt="2023-03-14T06:56:28.296" v="76"/>
          <ac:spMkLst>
            <pc:docMk/>
            <pc:sldMk cId="4269795359" sldId="286"/>
            <ac:spMk id="9" creationId="{BF119066-087B-0F12-C5B0-6E5260C5C526}"/>
          </ac:spMkLst>
        </pc:spChg>
        <pc:spChg chg="add mod">
          <ac:chgData name="Evelina Vaitkevičiūtė" userId="S::evelina.vaitkeviciute@mif.stud.vu.lt::b8765322-bbc9-47a9-af30-2a377a1c7aca" providerId="AD" clId="Web-{F121650A-932A-4DCE-B999-413F0C903B3D}" dt="2023-03-14T07:20:45.288" v="463" actId="20577"/>
          <ac:spMkLst>
            <pc:docMk/>
            <pc:sldMk cId="4269795359" sldId="286"/>
            <ac:spMk id="11" creationId="{26D94269-5A76-3625-CE89-6A18A3089622}"/>
          </ac:spMkLst>
        </pc:spChg>
      </pc:sldChg>
    </pc:docChg>
  </pc:docChgLst>
  <pc:docChgLst>
    <pc:chgData name="Gita Šeibokaitė" userId="S::gita.seibokaite@mif.stud.vu.lt::8779d3fa-b0cd-45ec-a42d-76d83b486b60" providerId="AD" clId="Web-{F2E91503-16A3-4723-9301-24FC7108A402}"/>
    <pc:docChg chg="modSld">
      <pc:chgData name="Gita Šeibokaitė" userId="S::gita.seibokaite@mif.stud.vu.lt::8779d3fa-b0cd-45ec-a42d-76d83b486b60" providerId="AD" clId="Web-{F2E91503-16A3-4723-9301-24FC7108A402}" dt="2023-03-15T14:12:54.452" v="0" actId="1076"/>
      <pc:docMkLst>
        <pc:docMk/>
      </pc:docMkLst>
      <pc:sldChg chg="modSp">
        <pc:chgData name="Gita Šeibokaitė" userId="S::gita.seibokaite@mif.stud.vu.lt::8779d3fa-b0cd-45ec-a42d-76d83b486b60" providerId="AD" clId="Web-{F2E91503-16A3-4723-9301-24FC7108A402}" dt="2023-03-15T14:12:54.452" v="0" actId="1076"/>
        <pc:sldMkLst>
          <pc:docMk/>
          <pc:sldMk cId="946927595" sldId="273"/>
        </pc:sldMkLst>
        <pc:picChg chg="mod">
          <ac:chgData name="Gita Šeibokaitė" userId="S::gita.seibokaite@mif.stud.vu.lt::8779d3fa-b0cd-45ec-a42d-76d83b486b60" providerId="AD" clId="Web-{F2E91503-16A3-4723-9301-24FC7108A402}" dt="2023-03-15T14:12:54.452" v="0" actId="1076"/>
          <ac:picMkLst>
            <pc:docMk/>
            <pc:sldMk cId="946927595" sldId="273"/>
            <ac:picMk id="6" creationId="{7E83C2AB-50B7-7224-5B9A-67F1D8C4D502}"/>
          </ac:picMkLst>
        </pc:picChg>
      </pc:sldChg>
    </pc:docChg>
  </pc:docChgLst>
  <pc:docChgLst>
    <pc:chgData name="Evelina Vaitkevičiūtė" userId="S::evelina.vaitkeviciute@mif.stud.vu.lt::b8765322-bbc9-47a9-af30-2a377a1c7aca" providerId="AD" clId="Web-{B4443614-319A-4789-B7DD-C3849C0FDB53}"/>
    <pc:docChg chg="modSld">
      <pc:chgData name="Evelina Vaitkevičiūtė" userId="S::evelina.vaitkeviciute@mif.stud.vu.lt::b8765322-bbc9-47a9-af30-2a377a1c7aca" providerId="AD" clId="Web-{B4443614-319A-4789-B7DD-C3849C0FDB53}" dt="2023-03-15T10:48:18.551" v="667"/>
      <pc:docMkLst>
        <pc:docMk/>
      </pc:docMkLst>
      <pc:sldChg chg="modSp">
        <pc:chgData name="Evelina Vaitkevičiūtė" userId="S::evelina.vaitkeviciute@mif.stud.vu.lt::b8765322-bbc9-47a9-af30-2a377a1c7aca" providerId="AD" clId="Web-{B4443614-319A-4789-B7DD-C3849C0FDB53}" dt="2023-03-15T10:47:36.206" v="666" actId="14100"/>
        <pc:sldMkLst>
          <pc:docMk/>
          <pc:sldMk cId="1766868844" sldId="272"/>
        </pc:sldMkLst>
        <pc:spChg chg="mod">
          <ac:chgData name="Evelina Vaitkevičiūtė" userId="S::evelina.vaitkeviciute@mif.stud.vu.lt::b8765322-bbc9-47a9-af30-2a377a1c7aca" providerId="AD" clId="Web-{B4443614-319A-4789-B7DD-C3849C0FDB53}" dt="2023-03-15T10:47:36.206" v="666" actId="14100"/>
          <ac:spMkLst>
            <pc:docMk/>
            <pc:sldMk cId="1766868844" sldId="272"/>
            <ac:spMk id="12" creationId="{86ECCF45-66E7-B6C4-7654-DF2F14883EAA}"/>
          </ac:spMkLst>
        </pc:spChg>
      </pc:sldChg>
      <pc:sldChg chg="addSp delSp modSp addCm modCm modNotes">
        <pc:chgData name="Evelina Vaitkevičiūtė" userId="S::evelina.vaitkeviciute@mif.stud.vu.lt::b8765322-bbc9-47a9-af30-2a377a1c7aca" providerId="AD" clId="Web-{B4443614-319A-4789-B7DD-C3849C0FDB53}" dt="2023-03-15T10:48:18.551" v="667"/>
        <pc:sldMkLst>
          <pc:docMk/>
          <pc:sldMk cId="946927595" sldId="273"/>
        </pc:sldMkLst>
        <pc:spChg chg="mod">
          <ac:chgData name="Evelina Vaitkevičiūtė" userId="S::evelina.vaitkeviciute@mif.stud.vu.lt::b8765322-bbc9-47a9-af30-2a377a1c7aca" providerId="AD" clId="Web-{B4443614-319A-4789-B7DD-C3849C0FDB53}" dt="2023-03-15T09:57:14.872" v="52" actId="20577"/>
          <ac:spMkLst>
            <pc:docMk/>
            <pc:sldMk cId="946927595" sldId="273"/>
            <ac:spMk id="3" creationId="{AA84F176-B894-7D28-4AE6-495AB7D93A4C}"/>
          </ac:spMkLst>
        </pc:spChg>
        <pc:spChg chg="del">
          <ac:chgData name="Evelina Vaitkevičiūtė" userId="S::evelina.vaitkeviciute@mif.stud.vu.lt::b8765322-bbc9-47a9-af30-2a377a1c7aca" providerId="AD" clId="Web-{B4443614-319A-4789-B7DD-C3849C0FDB53}" dt="2023-03-15T09:55:28.510" v="46"/>
          <ac:spMkLst>
            <pc:docMk/>
            <pc:sldMk cId="946927595" sldId="273"/>
            <ac:spMk id="4" creationId="{3795A6C0-F12B-A7AF-FAB9-3103DA1D076B}"/>
          </ac:spMkLst>
        </pc:spChg>
        <pc:spChg chg="del mod">
          <ac:chgData name="Evelina Vaitkevičiūtė" userId="S::evelina.vaitkeviciute@mif.stud.vu.lt::b8765322-bbc9-47a9-af30-2a377a1c7aca" providerId="AD" clId="Web-{B4443614-319A-4789-B7DD-C3849C0FDB53}" dt="2023-03-15T10:38:42.160" v="519"/>
          <ac:spMkLst>
            <pc:docMk/>
            <pc:sldMk cId="946927595" sldId="273"/>
            <ac:spMk id="4" creationId="{E610F96C-C7F1-B130-3A17-ABE7D11B9C57}"/>
          </ac:spMkLst>
        </pc:spChg>
        <pc:spChg chg="del">
          <ac:chgData name="Evelina Vaitkevičiūtė" userId="S::evelina.vaitkeviciute@mif.stud.vu.lt::b8765322-bbc9-47a9-af30-2a377a1c7aca" providerId="AD" clId="Web-{B4443614-319A-4789-B7DD-C3849C0FDB53}" dt="2023-03-15T09:46:21.167" v="23"/>
          <ac:spMkLst>
            <pc:docMk/>
            <pc:sldMk cId="946927595" sldId="273"/>
            <ac:spMk id="7" creationId="{A3C30FC3-D8AE-0A76-23A6-2D01A86C484D}"/>
          </ac:spMkLst>
        </pc:spChg>
        <pc:spChg chg="del">
          <ac:chgData name="Evelina Vaitkevičiūtė" userId="S::evelina.vaitkeviciute@mif.stud.vu.lt::b8765322-bbc9-47a9-af30-2a377a1c7aca" providerId="AD" clId="Web-{B4443614-319A-4789-B7DD-C3849C0FDB53}" dt="2023-03-15T10:38:46.348" v="520"/>
          <ac:spMkLst>
            <pc:docMk/>
            <pc:sldMk cId="946927595" sldId="273"/>
            <ac:spMk id="8" creationId="{AFE8A2A9-5A5F-9E1E-C46D-5D38A4C17A17}"/>
          </ac:spMkLst>
        </pc:spChg>
        <pc:spChg chg="del">
          <ac:chgData name="Evelina Vaitkevičiūtė" userId="S::evelina.vaitkeviciute@mif.stud.vu.lt::b8765322-bbc9-47a9-af30-2a377a1c7aca" providerId="AD" clId="Web-{B4443614-319A-4789-B7DD-C3849C0FDB53}" dt="2023-03-15T09:46:17.182" v="22"/>
          <ac:spMkLst>
            <pc:docMk/>
            <pc:sldMk cId="946927595" sldId="273"/>
            <ac:spMk id="9" creationId="{23926C4B-34F1-62FB-0768-65C3690397BA}"/>
          </ac:spMkLst>
        </pc:spChg>
        <pc:spChg chg="add mod">
          <ac:chgData name="Evelina Vaitkevičiūtė" userId="S::evelina.vaitkeviciute@mif.stud.vu.lt::b8765322-bbc9-47a9-af30-2a377a1c7aca" providerId="AD" clId="Web-{B4443614-319A-4789-B7DD-C3849C0FDB53}" dt="2023-03-15T09:44:48.930" v="20" actId="20577"/>
          <ac:spMkLst>
            <pc:docMk/>
            <pc:sldMk cId="946927595" sldId="273"/>
            <ac:spMk id="11" creationId="{737A3202-D271-EE56-0642-398C32A4579E}"/>
          </ac:spMkLst>
        </pc:spChg>
        <pc:spChg chg="mod">
          <ac:chgData name="Evelina Vaitkevičiūtė" userId="S::evelina.vaitkeviciute@mif.stud.vu.lt::b8765322-bbc9-47a9-af30-2a377a1c7aca" providerId="AD" clId="Web-{B4443614-319A-4789-B7DD-C3849C0FDB53}" dt="2023-03-15T09:47:24.965" v="30" actId="20577"/>
          <ac:spMkLst>
            <pc:docMk/>
            <pc:sldMk cId="946927595" sldId="273"/>
            <ac:spMk id="12" creationId="{86ECCF45-66E7-B6C4-7654-DF2F14883EAA}"/>
          </ac:spMkLst>
        </pc:spChg>
        <pc:spChg chg="add del">
          <ac:chgData name="Evelina Vaitkevičiūtė" userId="S::evelina.vaitkeviciute@mif.stud.vu.lt::b8765322-bbc9-47a9-af30-2a377a1c7aca" providerId="AD" clId="Web-{B4443614-319A-4789-B7DD-C3849C0FDB53}" dt="2023-03-15T09:57:13.185" v="50"/>
          <ac:spMkLst>
            <pc:docMk/>
            <pc:sldMk cId="946927595" sldId="273"/>
            <ac:spMk id="15" creationId="{CE3DC212-15C3-9BB6-CC62-3CC07E1E1A65}"/>
          </ac:spMkLst>
        </pc:spChg>
        <pc:spChg chg="add del mod">
          <ac:chgData name="Evelina Vaitkevičiūtė" userId="S::evelina.vaitkeviciute@mif.stud.vu.lt::b8765322-bbc9-47a9-af30-2a377a1c7aca" providerId="AD" clId="Web-{B4443614-319A-4789-B7DD-C3849C0FDB53}" dt="2023-03-15T10:02:27.334" v="397"/>
          <ac:spMkLst>
            <pc:docMk/>
            <pc:sldMk cId="946927595" sldId="273"/>
            <ac:spMk id="16" creationId="{994E24DB-36D8-912B-301A-401A07273B95}"/>
          </ac:spMkLst>
        </pc:spChg>
        <pc:spChg chg="add del mod">
          <ac:chgData name="Evelina Vaitkevičiūtė" userId="S::evelina.vaitkeviciute@mif.stud.vu.lt::b8765322-bbc9-47a9-af30-2a377a1c7aca" providerId="AD" clId="Web-{B4443614-319A-4789-B7DD-C3849C0FDB53}" dt="2023-03-15T10:15:26.684" v="501"/>
          <ac:spMkLst>
            <pc:docMk/>
            <pc:sldMk cId="946927595" sldId="273"/>
            <ac:spMk id="18" creationId="{B4C39E9C-DCE2-3962-1E89-C6FC51385B6B}"/>
          </ac:spMkLst>
        </pc:spChg>
        <pc:spChg chg="add mod">
          <ac:chgData name="Evelina Vaitkevičiūtė" userId="S::evelina.vaitkeviciute@mif.stud.vu.lt::b8765322-bbc9-47a9-af30-2a377a1c7aca" providerId="AD" clId="Web-{B4443614-319A-4789-B7DD-C3849C0FDB53}" dt="2023-03-15T10:33:44.902" v="506"/>
          <ac:spMkLst>
            <pc:docMk/>
            <pc:sldMk cId="946927595" sldId="273"/>
            <ac:spMk id="19" creationId="{7E39B2E7-37E3-AF1C-A98A-38B095EAA087}"/>
          </ac:spMkLst>
        </pc:spChg>
        <pc:spChg chg="add mod">
          <ac:chgData name="Evelina Vaitkevičiūtė" userId="S::evelina.vaitkeviciute@mif.stud.vu.lt::b8765322-bbc9-47a9-af30-2a377a1c7aca" providerId="AD" clId="Web-{B4443614-319A-4789-B7DD-C3849C0FDB53}" dt="2023-03-15T10:44:11.185" v="586"/>
          <ac:spMkLst>
            <pc:docMk/>
            <pc:sldMk cId="946927595" sldId="273"/>
            <ac:spMk id="23" creationId="{A6C260E2-288F-425F-9E04-B6D4FFFA5DCB}"/>
          </ac:spMkLst>
        </pc:spChg>
        <pc:picChg chg="del mod">
          <ac:chgData name="Evelina Vaitkevičiūtė" userId="S::evelina.vaitkeviciute@mif.stud.vu.lt::b8765322-bbc9-47a9-af30-2a377a1c7aca" providerId="AD" clId="Web-{B4443614-319A-4789-B7DD-C3849C0FDB53}" dt="2023-03-15T09:49:58.860" v="39"/>
          <ac:picMkLst>
            <pc:docMk/>
            <pc:sldMk cId="946927595" sldId="273"/>
            <ac:picMk id="10" creationId="{3F16E468-ACEE-534C-5F49-51A679A3091B}"/>
          </ac:picMkLst>
        </pc:picChg>
        <pc:picChg chg="add del mod">
          <ac:chgData name="Evelina Vaitkevičiūtė" userId="S::evelina.vaitkeviciute@mif.stud.vu.lt::b8765322-bbc9-47a9-af30-2a377a1c7aca" providerId="AD" clId="Web-{B4443614-319A-4789-B7DD-C3849C0FDB53}" dt="2023-03-15T10:34:38.356" v="507"/>
          <ac:picMkLst>
            <pc:docMk/>
            <pc:sldMk cId="946927595" sldId="273"/>
            <ac:picMk id="17" creationId="{10562696-38F3-7DB9-0A98-78F6C7AE15D0}"/>
          </ac:picMkLst>
        </pc:picChg>
        <pc:picChg chg="add del mod">
          <ac:chgData name="Evelina Vaitkevičiūtė" userId="S::evelina.vaitkeviciute@mif.stud.vu.lt::b8765322-bbc9-47a9-af30-2a377a1c7aca" providerId="AD" clId="Web-{B4443614-319A-4789-B7DD-C3849C0FDB53}" dt="2023-03-15T10:35:49.280" v="513"/>
          <ac:picMkLst>
            <pc:docMk/>
            <pc:sldMk cId="946927595" sldId="273"/>
            <ac:picMk id="20" creationId="{D9ACEF83-29D5-C283-5A4B-05806A4DD8F8}"/>
          </ac:picMkLst>
        </pc:picChg>
        <pc:picChg chg="add del mod">
          <ac:chgData name="Evelina Vaitkevičiūtė" userId="S::evelina.vaitkeviciute@mif.stud.vu.lt::b8765322-bbc9-47a9-af30-2a377a1c7aca" providerId="AD" clId="Web-{B4443614-319A-4789-B7DD-C3849C0FDB53}" dt="2023-03-15T10:41:09.633" v="521"/>
          <ac:picMkLst>
            <pc:docMk/>
            <pc:sldMk cId="946927595" sldId="273"/>
            <ac:picMk id="21" creationId="{144118FB-4570-1E02-D9F5-26ECCE5C9CD7}"/>
          </ac:picMkLst>
        </pc:picChg>
        <pc:picChg chg="add mod">
          <ac:chgData name="Evelina Vaitkevičiūtė" userId="S::evelina.vaitkeviciute@mif.stud.vu.lt::b8765322-bbc9-47a9-af30-2a377a1c7aca" providerId="AD" clId="Web-{B4443614-319A-4789-B7DD-C3849C0FDB53}" dt="2023-03-15T10:44:07.028" v="585" actId="1076"/>
          <ac:picMkLst>
            <pc:docMk/>
            <pc:sldMk cId="946927595" sldId="273"/>
            <ac:picMk id="22" creationId="{238DEB20-9F7C-48F0-FAC6-95F439BBF6D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velina Vaitkevičiūtė" userId="S::evelina.vaitkeviciute@mif.stud.vu.lt::b8765322-bbc9-47a9-af30-2a377a1c7aca" providerId="AD" clId="Web-{B4443614-319A-4789-B7DD-C3849C0FDB53}" dt="2023-03-15T10:48:18.551" v="667"/>
              <pc2:cmMkLst xmlns:pc2="http://schemas.microsoft.com/office/powerpoint/2019/9/main/command">
                <pc:docMk/>
                <pc:sldMk cId="946927595" sldId="273"/>
                <pc2:cmMk id="{98C0CB44-31DC-412D-B0F4-EEB82D74E628}"/>
              </pc2:cmMkLst>
            </pc226:cmChg>
            <pc226:cmChg xmlns:pc226="http://schemas.microsoft.com/office/powerpoint/2022/06/main/command" chg="add">
              <pc226:chgData name="Evelina Vaitkevičiūtė" userId="S::evelina.vaitkeviciute@mif.stud.vu.lt::b8765322-bbc9-47a9-af30-2a377a1c7aca" providerId="AD" clId="Web-{B4443614-319A-4789-B7DD-C3849C0FDB53}" dt="2023-03-15T09:53:08.928" v="43"/>
              <pc2:cmMkLst xmlns:pc2="http://schemas.microsoft.com/office/powerpoint/2019/9/main/command">
                <pc:docMk/>
                <pc:sldMk cId="946927595" sldId="273"/>
                <pc2:cmMk id="{DB476DD2-0A79-491A-8032-3207EF3BFC05}"/>
              </pc2:cmMkLst>
              <pc226:cmRplyChg chg="add">
                <pc226:chgData name="Evelina Vaitkevičiūtė" userId="S::evelina.vaitkeviciute@mif.stud.vu.lt::b8765322-bbc9-47a9-af30-2a377a1c7aca" providerId="AD" clId="Web-{B4443614-319A-4789-B7DD-C3849C0FDB53}" dt="2023-03-15T09:53:08.928" v="43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74F79B1B-DC53-4429-9373-4C8D5C0634E5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B4443614-319A-4789-B7DD-C3849C0FDB53}" dt="2023-03-15T09:52:44.990" v="42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013FEF48-DC91-44D2-8DA9-B0494CE896E8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B4443614-319A-4789-B7DD-C3849C0FDB53}" dt="2023-03-15T09:52:16.333" v="41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C631574C-E085-4E09-9991-EC85E6EC5199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B4443614-319A-4789-B7DD-C3849C0FDB53}" dt="2023-03-15T09:50:21.970" v="40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28DF7355-609E-4B1F-B512-FD0B8700B7CE}"/>
                </pc2:cmRplyMkLst>
              </pc226:cmRplyChg>
            </pc226:cmChg>
          </p:ext>
        </pc:extLst>
      </pc:sldChg>
      <pc:sldChg chg="modCm">
        <pc:chgData name="Evelina Vaitkevičiūtė" userId="S::evelina.vaitkeviciute@mif.stud.vu.lt::b8765322-bbc9-47a9-af30-2a377a1c7aca" providerId="AD" clId="Web-{B4443614-319A-4789-B7DD-C3849C0FDB53}" dt="2023-03-15T10:26:34.062" v="502"/>
        <pc:sldMkLst>
          <pc:docMk/>
          <pc:sldMk cId="559299504" sldId="27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Evelina Vaitkevičiūtė" userId="S::evelina.vaitkeviciute@mif.stud.vu.lt::b8765322-bbc9-47a9-af30-2a377a1c7aca" providerId="AD" clId="Web-{B4443614-319A-4789-B7DD-C3849C0FDB53}" dt="2023-03-15T10:26:34.062" v="502"/>
              <pc2:cmMkLst xmlns:pc2="http://schemas.microsoft.com/office/powerpoint/2019/9/main/command">
                <pc:docMk/>
                <pc:sldMk cId="559299504" sldId="274"/>
                <pc2:cmMk id="{0FE921CC-FC15-4AEF-B294-A8DBB1A75D92}"/>
              </pc2:cmMkLst>
              <pc226:cmRplyChg chg="add">
                <pc226:chgData name="Evelina Vaitkevičiūtė" userId="S::evelina.vaitkeviciute@mif.stud.vu.lt::b8765322-bbc9-47a9-af30-2a377a1c7aca" providerId="AD" clId="Web-{B4443614-319A-4789-B7DD-C3849C0FDB53}" dt="2023-03-15T10:26:34.062" v="502"/>
                <pc2:cmRplyMkLst xmlns:pc2="http://schemas.microsoft.com/office/powerpoint/2019/9/main/command">
                  <pc:docMk/>
                  <pc:sldMk cId="559299504" sldId="274"/>
                  <pc2:cmMk id="{0FE921CC-FC15-4AEF-B294-A8DBB1A75D92}"/>
                  <pc2:cmRplyMk id="{4F77D894-9A16-4D17-BE3A-D85B09210F68}"/>
                </pc2:cmRplyMkLst>
              </pc226:cmRplyChg>
            </pc226:cmChg>
          </p:ext>
        </pc:extLst>
      </pc:sldChg>
      <pc:sldChg chg="addSp delSp modSp modCm">
        <pc:chgData name="Evelina Vaitkevičiūtė" userId="S::evelina.vaitkeviciute@mif.stud.vu.lt::b8765322-bbc9-47a9-af30-2a377a1c7aca" providerId="AD" clId="Web-{B4443614-319A-4789-B7DD-C3849C0FDB53}" dt="2023-03-15T09:33:02.457" v="13"/>
        <pc:sldMkLst>
          <pc:docMk/>
          <pc:sldMk cId="4105517652" sldId="276"/>
        </pc:sldMkLst>
        <pc:picChg chg="add del mod modCrop">
          <ac:chgData name="Evelina Vaitkevičiūtė" userId="S::evelina.vaitkeviciute@mif.stud.vu.lt::b8765322-bbc9-47a9-af30-2a377a1c7aca" providerId="AD" clId="Web-{B4443614-319A-4789-B7DD-C3849C0FDB53}" dt="2023-03-15T09:33:02.457" v="13"/>
          <ac:picMkLst>
            <pc:docMk/>
            <pc:sldMk cId="4105517652" sldId="276"/>
            <ac:picMk id="9" creationId="{82C2E807-49AB-4B18-40A8-CE1C2E935EB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Evelina Vaitkevičiūtė" userId="S::evelina.vaitkeviciute@mif.stud.vu.lt::b8765322-bbc9-47a9-af30-2a377a1c7aca" providerId="AD" clId="Web-{B4443614-319A-4789-B7DD-C3849C0FDB53}" dt="2023-03-15T09:25:51.133" v="4"/>
              <pc2:cmMkLst xmlns:pc2="http://schemas.microsoft.com/office/powerpoint/2019/9/main/command">
                <pc:docMk/>
                <pc:sldMk cId="4105517652" sldId="276"/>
                <pc2:cmMk id="{8C783565-11B1-469C-9AD1-38C60E3BDB8B}"/>
              </pc2:cmMkLst>
              <pc226:cmRplyChg chg="add">
                <pc226:chgData name="Evelina Vaitkevičiūtė" userId="S::evelina.vaitkeviciute@mif.stud.vu.lt::b8765322-bbc9-47a9-af30-2a377a1c7aca" providerId="AD" clId="Web-{B4443614-319A-4789-B7DD-C3849C0FDB53}" dt="2023-03-15T09:19:55.592" v="1"/>
                <pc2:cmRplyMkLst xmlns:pc2="http://schemas.microsoft.com/office/powerpoint/2019/9/main/command">
                  <pc:docMk/>
                  <pc:sldMk cId="4105517652" sldId="276"/>
                  <pc2:cmMk id="{8C783565-11B1-469C-9AD1-38C60E3BDB8B}"/>
                  <pc2:cmRplyMk id="{CD45870D-C680-42F0-9316-AC72DBE279AA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B4443614-319A-4789-B7DD-C3849C0FDB53}" dt="2023-03-15T09:20:55.672" v="2"/>
                <pc2:cmRplyMkLst xmlns:pc2="http://schemas.microsoft.com/office/powerpoint/2019/9/main/command">
                  <pc:docMk/>
                  <pc:sldMk cId="4105517652" sldId="276"/>
                  <pc2:cmMk id="{8C783565-11B1-469C-9AD1-38C60E3BDB8B}"/>
                  <pc2:cmRplyMk id="{F5C31C37-CC0A-4A39-890B-A4C657E65DB2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B4443614-319A-4789-B7DD-C3849C0FDB53}" dt="2023-03-15T09:21:28.001" v="3"/>
                <pc2:cmRplyMkLst xmlns:pc2="http://schemas.microsoft.com/office/powerpoint/2019/9/main/command">
                  <pc:docMk/>
                  <pc:sldMk cId="4105517652" sldId="276"/>
                  <pc2:cmMk id="{8C783565-11B1-469C-9AD1-38C60E3BDB8B}"/>
                  <pc2:cmRplyMk id="{C670944F-191C-4839-BE6C-BF971A7F0D3A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B4443614-319A-4789-B7DD-C3849C0FDB53}" dt="2023-03-15T09:19:29.779" v="0"/>
                <pc2:cmRplyMkLst xmlns:pc2="http://schemas.microsoft.com/office/powerpoint/2019/9/main/command">
                  <pc:docMk/>
                  <pc:sldMk cId="4105517652" sldId="276"/>
                  <pc2:cmMk id="{8C783565-11B1-469C-9AD1-38C60E3BDB8B}"/>
                  <pc2:cmRplyMk id="{A9E79957-90CE-40AD-8F0C-CF7DC13DC4E2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B4443614-319A-4789-B7DD-C3849C0FDB53}" dt="2023-03-15T09:25:51.133" v="4"/>
                <pc2:cmRplyMkLst xmlns:pc2="http://schemas.microsoft.com/office/powerpoint/2019/9/main/command">
                  <pc:docMk/>
                  <pc:sldMk cId="4105517652" sldId="276"/>
                  <pc2:cmMk id="{8C783565-11B1-469C-9AD1-38C60E3BDB8B}"/>
                  <pc2:cmRplyMk id="{74900CB8-50C3-4F89-B1D6-D362BF74A5DC}"/>
                </pc2:cmRplyMkLst>
              </pc226:cmRplyChg>
            </pc226:cmChg>
          </p:ext>
        </pc:extLst>
      </pc:sldChg>
      <pc:sldChg chg="addSp delSp modSp mod modClrScheme chgLayout">
        <pc:chgData name="Evelina Vaitkevičiūtė" userId="S::evelina.vaitkeviciute@mif.stud.vu.lt::b8765322-bbc9-47a9-af30-2a377a1c7aca" providerId="AD" clId="Web-{B4443614-319A-4789-B7DD-C3849C0FDB53}" dt="2023-03-15T09:49:28.156" v="36"/>
        <pc:sldMkLst>
          <pc:docMk/>
          <pc:sldMk cId="1773464499" sldId="290"/>
        </pc:sldMkLst>
        <pc:spChg chg="del mod ord">
          <ac:chgData name="Evelina Vaitkevičiūtė" userId="S::evelina.vaitkeviciute@mif.stud.vu.lt::b8765322-bbc9-47a9-af30-2a377a1c7aca" providerId="AD" clId="Web-{B4443614-319A-4789-B7DD-C3849C0FDB53}" dt="2023-03-15T09:49:23.672" v="34"/>
          <ac:spMkLst>
            <pc:docMk/>
            <pc:sldMk cId="1773464499" sldId="290"/>
            <ac:spMk id="2" creationId="{F6647524-4E1F-8746-2004-AFF90C531D03}"/>
          </ac:spMkLst>
        </pc:spChg>
        <pc:spChg chg="del mod ord">
          <ac:chgData name="Evelina Vaitkevičiūtė" userId="S::evelina.vaitkeviciute@mif.stud.vu.lt::b8765322-bbc9-47a9-af30-2a377a1c7aca" providerId="AD" clId="Web-{B4443614-319A-4789-B7DD-C3849C0FDB53}" dt="2023-03-15T09:49:13.359" v="32"/>
          <ac:spMkLst>
            <pc:docMk/>
            <pc:sldMk cId="1773464499" sldId="290"/>
            <ac:spMk id="4" creationId="{D00EA35D-F92F-5164-FA03-6346E4362050}"/>
          </ac:spMkLst>
        </pc:spChg>
        <pc:spChg chg="mod ord">
          <ac:chgData name="Evelina Vaitkevičiūtė" userId="S::evelina.vaitkeviciute@mif.stud.vu.lt::b8765322-bbc9-47a9-af30-2a377a1c7aca" providerId="AD" clId="Web-{B4443614-319A-4789-B7DD-C3849C0FDB53}" dt="2023-03-15T09:49:06.546" v="31"/>
          <ac:spMkLst>
            <pc:docMk/>
            <pc:sldMk cId="1773464499" sldId="290"/>
            <ac:spMk id="5" creationId="{E45991F9-00F1-2810-684F-F5A1B147E64F}"/>
          </ac:spMkLst>
        </pc:spChg>
        <pc:spChg chg="add del mod">
          <ac:chgData name="Evelina Vaitkevičiūtė" userId="S::evelina.vaitkeviciute@mif.stud.vu.lt::b8765322-bbc9-47a9-af30-2a377a1c7aca" providerId="AD" clId="Web-{B4443614-319A-4789-B7DD-C3849C0FDB53}" dt="2023-03-15T09:49:28.156" v="36"/>
          <ac:spMkLst>
            <pc:docMk/>
            <pc:sldMk cId="1773464499" sldId="290"/>
            <ac:spMk id="6" creationId="{AE355C1B-BFC2-54FF-FFFE-83CF7D934E6A}"/>
          </ac:spMkLst>
        </pc:spChg>
        <pc:spChg chg="add">
          <ac:chgData name="Evelina Vaitkevičiūtė" userId="S::evelina.vaitkeviciute@mif.stud.vu.lt::b8765322-bbc9-47a9-af30-2a377a1c7aca" providerId="AD" clId="Web-{B4443614-319A-4789-B7DD-C3849C0FDB53}" dt="2023-03-15T09:49:24.469" v="35"/>
          <ac:spMkLst>
            <pc:docMk/>
            <pc:sldMk cId="1773464499" sldId="290"/>
            <ac:spMk id="13" creationId="{2F35ED34-F537-103D-167D-4AF71C69EC61}"/>
          </ac:spMkLst>
        </pc:spChg>
      </pc:sldChg>
      <pc:sldChg chg="modCm">
        <pc:chgData name="Evelina Vaitkevičiūtė" userId="S::evelina.vaitkeviciute@mif.stud.vu.lt::b8765322-bbc9-47a9-af30-2a377a1c7aca" providerId="AD" clId="Web-{B4443614-319A-4789-B7DD-C3849C0FDB53}" dt="2023-03-15T09:45:16.962" v="21"/>
        <pc:sldMkLst>
          <pc:docMk/>
          <pc:sldMk cId="1585285647" sldId="29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Evelina Vaitkevičiūtė" userId="S::evelina.vaitkeviciute@mif.stud.vu.lt::b8765322-bbc9-47a9-af30-2a377a1c7aca" providerId="AD" clId="Web-{B4443614-319A-4789-B7DD-C3849C0FDB53}" dt="2023-03-15T09:45:16.962" v="21"/>
              <pc2:cmMkLst xmlns:pc2="http://schemas.microsoft.com/office/powerpoint/2019/9/main/command">
                <pc:docMk/>
                <pc:sldMk cId="1585285647" sldId="291"/>
                <pc2:cmMk id="{2A7BF0AF-954A-4956-BF0F-7F8B5F7A2EC5}"/>
              </pc2:cmMkLst>
              <pc226:cmRplyChg chg="add">
                <pc226:chgData name="Evelina Vaitkevičiūtė" userId="S::evelina.vaitkeviciute@mif.stud.vu.lt::b8765322-bbc9-47a9-af30-2a377a1c7aca" providerId="AD" clId="Web-{B4443614-319A-4789-B7DD-C3849C0FDB53}" dt="2023-03-15T09:44:20.382" v="14"/>
                <pc2:cmRplyMkLst xmlns:pc2="http://schemas.microsoft.com/office/powerpoint/2019/9/main/command">
                  <pc:docMk/>
                  <pc:sldMk cId="1585285647" sldId="291"/>
                  <pc2:cmMk id="{2A7BF0AF-954A-4956-BF0F-7F8B5F7A2EC5}"/>
                  <pc2:cmRplyMk id="{D08E0259-3BFA-495D-A19F-AD750A499488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B4443614-319A-4789-B7DD-C3849C0FDB53}" dt="2023-03-15T09:45:16.962" v="21"/>
                <pc2:cmRplyMkLst xmlns:pc2="http://schemas.microsoft.com/office/powerpoint/2019/9/main/command">
                  <pc:docMk/>
                  <pc:sldMk cId="1585285647" sldId="291"/>
                  <pc2:cmMk id="{2A7BF0AF-954A-4956-BF0F-7F8B5F7A2EC5}"/>
                  <pc2:cmRplyMk id="{C7AFC87A-0D07-439B-879B-ED610CEF12C8}"/>
                </pc2:cmRplyMkLst>
              </pc226:cmRplyChg>
            </pc226:cmChg>
          </p:ext>
        </pc:extLst>
      </pc:sldChg>
    </pc:docChg>
  </pc:docChgLst>
  <pc:docChgLst>
    <pc:chgData name="Gita Šeibokaitė" userId="S::gita.seibokaite@mif.stud.vu.lt::8779d3fa-b0cd-45ec-a42d-76d83b486b60" providerId="AD" clId="Web-{7799A0B5-A732-4359-A1FD-5B4892B45A8C}"/>
    <pc:docChg chg="modSld">
      <pc:chgData name="Gita Šeibokaitė" userId="S::gita.seibokaite@mif.stud.vu.lt::8779d3fa-b0cd-45ec-a42d-76d83b486b60" providerId="AD" clId="Web-{7799A0B5-A732-4359-A1FD-5B4892B45A8C}" dt="2023-02-28T15:48:07.374" v="145" actId="20577"/>
      <pc:docMkLst>
        <pc:docMk/>
      </pc:docMkLst>
      <pc:sldChg chg="modSp">
        <pc:chgData name="Gita Šeibokaitė" userId="S::gita.seibokaite@mif.stud.vu.lt::8779d3fa-b0cd-45ec-a42d-76d83b486b60" providerId="AD" clId="Web-{7799A0B5-A732-4359-A1FD-5B4892B45A8C}" dt="2023-02-28T15:21:23.924" v="42" actId="1076"/>
        <pc:sldMkLst>
          <pc:docMk/>
          <pc:sldMk cId="0" sldId="257"/>
        </pc:sldMkLst>
        <pc:spChg chg="mod">
          <ac:chgData name="Gita Šeibokaitė" userId="S::gita.seibokaite@mif.stud.vu.lt::8779d3fa-b0cd-45ec-a42d-76d83b486b60" providerId="AD" clId="Web-{7799A0B5-A732-4359-A1FD-5B4892B45A8C}" dt="2023-02-28T15:20:09.452" v="31" actId="20577"/>
          <ac:spMkLst>
            <pc:docMk/>
            <pc:sldMk cId="0" sldId="257"/>
            <ac:spMk id="294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7799A0B5-A732-4359-A1FD-5B4892B45A8C}" dt="2023-02-28T15:21:23.924" v="42" actId="1076"/>
          <ac:spMkLst>
            <pc:docMk/>
            <pc:sldMk cId="0" sldId="257"/>
            <ac:spMk id="295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7799A0B5-A732-4359-A1FD-5B4892B45A8C}" dt="2023-02-28T15:20:17.656" v="32" actId="20577"/>
          <ac:spMkLst>
            <pc:docMk/>
            <pc:sldMk cId="0" sldId="257"/>
            <ac:spMk id="296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7799A0B5-A732-4359-A1FD-5B4892B45A8C}" dt="2023-02-28T15:20:30.375" v="34" actId="20577"/>
          <ac:spMkLst>
            <pc:docMk/>
            <pc:sldMk cId="0" sldId="257"/>
            <ac:spMk id="297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7799A0B5-A732-4359-A1FD-5B4892B45A8C}" dt="2023-02-28T15:20:56.313" v="38" actId="20577"/>
          <ac:spMkLst>
            <pc:docMk/>
            <pc:sldMk cId="0" sldId="257"/>
            <ac:spMk id="300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7799A0B5-A732-4359-A1FD-5B4892B45A8C}" dt="2023-02-28T15:21:12.798" v="41" actId="1076"/>
          <ac:spMkLst>
            <pc:docMk/>
            <pc:sldMk cId="0" sldId="257"/>
            <ac:spMk id="301" creationId="{00000000-0000-0000-0000-000000000000}"/>
          </ac:spMkLst>
        </pc:spChg>
      </pc:sldChg>
      <pc:sldChg chg="modSp">
        <pc:chgData name="Gita Šeibokaitė" userId="S::gita.seibokaite@mif.stud.vu.lt::8779d3fa-b0cd-45ec-a42d-76d83b486b60" providerId="AD" clId="Web-{7799A0B5-A732-4359-A1FD-5B4892B45A8C}" dt="2023-02-28T15:14:43.643" v="2" actId="14100"/>
        <pc:sldMkLst>
          <pc:docMk/>
          <pc:sldMk cId="0" sldId="259"/>
        </pc:sldMkLst>
        <pc:spChg chg="mod">
          <ac:chgData name="Gita Šeibokaitė" userId="S::gita.seibokaite@mif.stud.vu.lt::8779d3fa-b0cd-45ec-a42d-76d83b486b60" providerId="AD" clId="Web-{7799A0B5-A732-4359-A1FD-5B4892B45A8C}" dt="2023-02-28T15:14:34.596" v="0" actId="1076"/>
          <ac:spMkLst>
            <pc:docMk/>
            <pc:sldMk cId="0" sldId="259"/>
            <ac:spMk id="3" creationId="{EE568FDF-3C2F-6A05-FE86-833D86A08447}"/>
          </ac:spMkLst>
        </pc:spChg>
        <pc:spChg chg="mod">
          <ac:chgData name="Gita Šeibokaitė" userId="S::gita.seibokaite@mif.stud.vu.lt::8779d3fa-b0cd-45ec-a42d-76d83b486b60" providerId="AD" clId="Web-{7799A0B5-A732-4359-A1FD-5B4892B45A8C}" dt="2023-02-28T15:14:43.643" v="2" actId="14100"/>
          <ac:spMkLst>
            <pc:docMk/>
            <pc:sldMk cId="0" sldId="259"/>
            <ac:spMk id="4" creationId="{47FB1D7C-4EA3-9B74-CAEC-F2370EC8A35B}"/>
          </ac:spMkLst>
        </pc:spChg>
      </pc:sldChg>
      <pc:sldChg chg="modSp">
        <pc:chgData name="Gita Šeibokaitė" userId="S::gita.seibokaite@mif.stud.vu.lt::8779d3fa-b0cd-45ec-a42d-76d83b486b60" providerId="AD" clId="Web-{7799A0B5-A732-4359-A1FD-5B4892B45A8C}" dt="2023-02-28T15:43:54.052" v="109" actId="20577"/>
        <pc:sldMkLst>
          <pc:docMk/>
          <pc:sldMk cId="0" sldId="260"/>
        </pc:sldMkLst>
        <pc:spChg chg="mod">
          <ac:chgData name="Gita Šeibokaitė" userId="S::gita.seibokaite@mif.stud.vu.lt::8779d3fa-b0cd-45ec-a42d-76d83b486b60" providerId="AD" clId="Web-{7799A0B5-A732-4359-A1FD-5B4892B45A8C}" dt="2023-02-28T15:43:54.052" v="109" actId="20577"/>
          <ac:spMkLst>
            <pc:docMk/>
            <pc:sldMk cId="0" sldId="260"/>
            <ac:spMk id="3" creationId="{11F22508-EBAC-1705-528D-455FCDA8C4B5}"/>
          </ac:spMkLst>
        </pc:spChg>
      </pc:sldChg>
      <pc:sldChg chg="modSp">
        <pc:chgData name="Gita Šeibokaitė" userId="S::gita.seibokaite@mif.stud.vu.lt::8779d3fa-b0cd-45ec-a42d-76d83b486b60" providerId="AD" clId="Web-{7799A0B5-A732-4359-A1FD-5B4892B45A8C}" dt="2023-02-28T15:48:07.374" v="145" actId="20577"/>
        <pc:sldMkLst>
          <pc:docMk/>
          <pc:sldMk cId="3747853694" sldId="268"/>
        </pc:sldMkLst>
        <pc:spChg chg="mod">
          <ac:chgData name="Gita Šeibokaitė" userId="S::gita.seibokaite@mif.stud.vu.lt::8779d3fa-b0cd-45ec-a42d-76d83b486b60" providerId="AD" clId="Web-{7799A0B5-A732-4359-A1FD-5B4892B45A8C}" dt="2023-02-28T15:48:07.374" v="145" actId="20577"/>
          <ac:spMkLst>
            <pc:docMk/>
            <pc:sldMk cId="3747853694" sldId="268"/>
            <ac:spMk id="5" creationId="{5BA63788-F215-C896-BB45-0D5F1D16113C}"/>
          </ac:spMkLst>
        </pc:spChg>
      </pc:sldChg>
    </pc:docChg>
  </pc:docChgLst>
  <pc:docChgLst>
    <pc:chgData name="Evelina Vaitkevičiūtė" userId="S::evelina.vaitkeviciute@mif.stud.vu.lt::b8765322-bbc9-47a9-af30-2a377a1c7aca" providerId="AD" clId="Web-{0FCCA907-E86F-4867-9196-8FE660138AEF}"/>
    <pc:docChg chg="delSld modSld sldOrd">
      <pc:chgData name="Evelina Vaitkevičiūtė" userId="S::evelina.vaitkeviciute@mif.stud.vu.lt::b8765322-bbc9-47a9-af30-2a377a1c7aca" providerId="AD" clId="Web-{0FCCA907-E86F-4867-9196-8FE660138AEF}" dt="2023-02-28T15:12:54.360" v="145" actId="20577"/>
      <pc:docMkLst>
        <pc:docMk/>
      </pc:docMkLst>
      <pc:sldChg chg="modSp">
        <pc:chgData name="Evelina Vaitkevičiūtė" userId="S::evelina.vaitkeviciute@mif.stud.vu.lt::b8765322-bbc9-47a9-af30-2a377a1c7aca" providerId="AD" clId="Web-{0FCCA907-E86F-4867-9196-8FE660138AEF}" dt="2023-02-28T15:04:38.439" v="72" actId="20577"/>
        <pc:sldMkLst>
          <pc:docMk/>
          <pc:sldMk cId="0" sldId="257"/>
        </pc:sldMkLst>
        <pc:spChg chg="mod">
          <ac:chgData name="Evelina Vaitkevičiūtė" userId="S::evelina.vaitkeviciute@mif.stud.vu.lt::b8765322-bbc9-47a9-af30-2a377a1c7aca" providerId="AD" clId="Web-{0FCCA907-E86F-4867-9196-8FE660138AEF}" dt="2023-02-28T15:04:38.439" v="72" actId="20577"/>
          <ac:spMkLst>
            <pc:docMk/>
            <pc:sldMk cId="0" sldId="257"/>
            <ac:spMk id="294" creationId="{00000000-0000-0000-0000-000000000000}"/>
          </ac:spMkLst>
        </pc:spChg>
      </pc:sldChg>
      <pc:sldChg chg="addSp modSp ord">
        <pc:chgData name="Evelina Vaitkevičiūtė" userId="S::evelina.vaitkeviciute@mif.stud.vu.lt::b8765322-bbc9-47a9-af30-2a377a1c7aca" providerId="AD" clId="Web-{0FCCA907-E86F-4867-9196-8FE660138AEF}" dt="2023-02-28T15:12:54.360" v="145" actId="20577"/>
        <pc:sldMkLst>
          <pc:docMk/>
          <pc:sldMk cId="0" sldId="259"/>
        </pc:sldMkLst>
        <pc:spChg chg="add mod">
          <ac:chgData name="Evelina Vaitkevičiūtė" userId="S::evelina.vaitkeviciute@mif.stud.vu.lt::b8765322-bbc9-47a9-af30-2a377a1c7aca" providerId="AD" clId="Web-{0FCCA907-E86F-4867-9196-8FE660138AEF}" dt="2023-02-28T15:10:53.122" v="132" actId="1076"/>
          <ac:spMkLst>
            <pc:docMk/>
            <pc:sldMk cId="0" sldId="259"/>
            <ac:spMk id="3" creationId="{EE568FDF-3C2F-6A05-FE86-833D86A08447}"/>
          </ac:spMkLst>
        </pc:spChg>
        <pc:spChg chg="add mod">
          <ac:chgData name="Evelina Vaitkevičiūtė" userId="S::evelina.vaitkeviciute@mif.stud.vu.lt::b8765322-bbc9-47a9-af30-2a377a1c7aca" providerId="AD" clId="Web-{0FCCA907-E86F-4867-9196-8FE660138AEF}" dt="2023-02-28T15:12:54.360" v="145" actId="20577"/>
          <ac:spMkLst>
            <pc:docMk/>
            <pc:sldMk cId="0" sldId="259"/>
            <ac:spMk id="4" creationId="{47FB1D7C-4EA3-9B74-CAEC-F2370EC8A35B}"/>
          </ac:spMkLst>
        </pc:spChg>
        <pc:spChg chg="mod">
          <ac:chgData name="Evelina Vaitkevičiūtė" userId="S::evelina.vaitkeviciute@mif.stud.vu.lt::b8765322-bbc9-47a9-af30-2a377a1c7aca" providerId="AD" clId="Web-{0FCCA907-E86F-4867-9196-8FE660138AEF}" dt="2023-02-28T15:00:56.292" v="29" actId="14100"/>
          <ac:spMkLst>
            <pc:docMk/>
            <pc:sldMk cId="0" sldId="259"/>
            <ac:spMk id="316" creationId="{00000000-0000-0000-0000-000000000000}"/>
          </ac:spMkLst>
        </pc:spChg>
        <pc:picChg chg="add mod">
          <ac:chgData name="Evelina Vaitkevičiūtė" userId="S::evelina.vaitkeviciute@mif.stud.vu.lt::b8765322-bbc9-47a9-af30-2a377a1c7aca" providerId="AD" clId="Web-{0FCCA907-E86F-4867-9196-8FE660138AEF}" dt="2023-02-28T15:12:00.483" v="139" actId="1076"/>
          <ac:picMkLst>
            <pc:docMk/>
            <pc:sldMk cId="0" sldId="259"/>
            <ac:picMk id="2" creationId="{4DA01F29-D707-3CBE-612D-25D26D373B2A}"/>
          </ac:picMkLst>
        </pc:picChg>
      </pc:sldChg>
      <pc:sldChg chg="modSp">
        <pc:chgData name="Evelina Vaitkevičiūtė" userId="S::evelina.vaitkeviciute@mif.stud.vu.lt::b8765322-bbc9-47a9-af30-2a377a1c7aca" providerId="AD" clId="Web-{0FCCA907-E86F-4867-9196-8FE660138AEF}" dt="2023-02-28T14:52:32.652" v="12" actId="1076"/>
        <pc:sldMkLst>
          <pc:docMk/>
          <pc:sldMk cId="0" sldId="260"/>
        </pc:sldMkLst>
        <pc:spChg chg="mod">
          <ac:chgData name="Evelina Vaitkevičiūtė" userId="S::evelina.vaitkeviciute@mif.stud.vu.lt::b8765322-bbc9-47a9-af30-2a377a1c7aca" providerId="AD" clId="Web-{0FCCA907-E86F-4867-9196-8FE660138AEF}" dt="2023-02-28T14:52:32.652" v="12" actId="1076"/>
          <ac:spMkLst>
            <pc:docMk/>
            <pc:sldMk cId="0" sldId="260"/>
            <ac:spMk id="322" creationId="{00000000-0000-0000-0000-000000000000}"/>
          </ac:spMkLst>
        </pc:spChg>
      </pc:sldChg>
      <pc:sldChg chg="del">
        <pc:chgData name="Evelina Vaitkevičiūtė" userId="S::evelina.vaitkeviciute@mif.stud.vu.lt::b8765322-bbc9-47a9-af30-2a377a1c7aca" providerId="AD" clId="Web-{0FCCA907-E86F-4867-9196-8FE660138AEF}" dt="2023-02-28T14:51:28.619" v="0"/>
        <pc:sldMkLst>
          <pc:docMk/>
          <pc:sldMk cId="0" sldId="261"/>
        </pc:sldMkLst>
      </pc:sldChg>
      <pc:sldChg chg="del">
        <pc:chgData name="Evelina Vaitkevičiūtė" userId="S::evelina.vaitkeviciute@mif.stud.vu.lt::b8765322-bbc9-47a9-af30-2a377a1c7aca" providerId="AD" clId="Web-{0FCCA907-E86F-4867-9196-8FE660138AEF}" dt="2023-02-28T14:51:30.025" v="1"/>
        <pc:sldMkLst>
          <pc:docMk/>
          <pc:sldMk cId="0" sldId="262"/>
        </pc:sldMkLst>
      </pc:sldChg>
      <pc:sldChg chg="del">
        <pc:chgData name="Evelina Vaitkevičiūtė" userId="S::evelina.vaitkeviciute@mif.stud.vu.lt::b8765322-bbc9-47a9-af30-2a377a1c7aca" providerId="AD" clId="Web-{0FCCA907-E86F-4867-9196-8FE660138AEF}" dt="2023-02-28T14:51:31.197" v="2"/>
        <pc:sldMkLst>
          <pc:docMk/>
          <pc:sldMk cId="0" sldId="263"/>
        </pc:sldMkLst>
      </pc:sldChg>
      <pc:sldChg chg="del">
        <pc:chgData name="Evelina Vaitkevičiūtė" userId="S::evelina.vaitkeviciute@mif.stud.vu.lt::b8765322-bbc9-47a9-af30-2a377a1c7aca" providerId="AD" clId="Web-{0FCCA907-E86F-4867-9196-8FE660138AEF}" dt="2023-02-28T14:51:32.697" v="3"/>
        <pc:sldMkLst>
          <pc:docMk/>
          <pc:sldMk cId="0" sldId="264"/>
        </pc:sldMkLst>
      </pc:sldChg>
      <pc:sldChg chg="modSp">
        <pc:chgData name="Evelina Vaitkevičiūtė" userId="S::evelina.vaitkeviciute@mif.stud.vu.lt::b8765322-bbc9-47a9-af30-2a377a1c7aca" providerId="AD" clId="Web-{0FCCA907-E86F-4867-9196-8FE660138AEF}" dt="2023-02-28T14:52:12.651" v="9" actId="1076"/>
        <pc:sldMkLst>
          <pc:docMk/>
          <pc:sldMk cId="3921190090" sldId="266"/>
        </pc:sldMkLst>
        <pc:spChg chg="mod">
          <ac:chgData name="Evelina Vaitkevičiūtė" userId="S::evelina.vaitkeviciute@mif.stud.vu.lt::b8765322-bbc9-47a9-af30-2a377a1c7aca" providerId="AD" clId="Web-{0FCCA907-E86F-4867-9196-8FE660138AEF}" dt="2023-02-28T14:52:12.651" v="9" actId="1076"/>
          <ac:spMkLst>
            <pc:docMk/>
            <pc:sldMk cId="3921190090" sldId="266"/>
            <ac:spMk id="2" creationId="{FEC2D1F4-F271-93E4-EDA4-EABB40C0F010}"/>
          </ac:spMkLst>
        </pc:spChg>
      </pc:sldChg>
    </pc:docChg>
  </pc:docChgLst>
  <pc:docChgLst>
    <pc:chgData name="Evelina Vaitkevičiūtė" userId="S::evelina.vaitkeviciute@mif.stud.vu.lt::b8765322-bbc9-47a9-af30-2a377a1c7aca" providerId="AD" clId="Web-{D69F35F6-A8E3-4C16-8EBC-1D18A72ACD1B}"/>
    <pc:docChg chg="mod delSld modSld">
      <pc:chgData name="Evelina Vaitkevičiūtė" userId="S::evelina.vaitkeviciute@mif.stud.vu.lt::b8765322-bbc9-47a9-af30-2a377a1c7aca" providerId="AD" clId="Web-{D69F35F6-A8E3-4C16-8EBC-1D18A72ACD1B}" dt="2023-03-15T09:17:56.740" v="2113"/>
      <pc:docMkLst>
        <pc:docMk/>
      </pc:docMkLst>
      <pc:sldChg chg="delSp">
        <pc:chgData name="Evelina Vaitkevičiūtė" userId="S::evelina.vaitkeviciute@mif.stud.vu.lt::b8765322-bbc9-47a9-af30-2a377a1c7aca" providerId="AD" clId="Web-{D69F35F6-A8E3-4C16-8EBC-1D18A72ACD1B}" dt="2023-03-15T07:14:22.457" v="122"/>
        <pc:sldMkLst>
          <pc:docMk/>
          <pc:sldMk cId="3816123245" sldId="275"/>
        </pc:sldMkLst>
        <pc:picChg chg="del">
          <ac:chgData name="Evelina Vaitkevičiūtė" userId="S::evelina.vaitkeviciute@mif.stud.vu.lt::b8765322-bbc9-47a9-af30-2a377a1c7aca" providerId="AD" clId="Web-{D69F35F6-A8E3-4C16-8EBC-1D18A72ACD1B}" dt="2023-03-15T07:14:22.457" v="122"/>
          <ac:picMkLst>
            <pc:docMk/>
            <pc:sldMk cId="3816123245" sldId="275"/>
            <ac:picMk id="7" creationId="{48C1BBFA-9B87-2BEB-3BD5-E6868B1AB3D6}"/>
          </ac:picMkLst>
        </pc:picChg>
      </pc:sldChg>
      <pc:sldChg chg="addSp delSp modSp addCm delCm modCm modNotes">
        <pc:chgData name="Evelina Vaitkevičiūtė" userId="S::evelina.vaitkeviciute@mif.stud.vu.lt::b8765322-bbc9-47a9-af30-2a377a1c7aca" providerId="AD" clId="Web-{D69F35F6-A8E3-4C16-8EBC-1D18A72ACD1B}" dt="2023-03-15T09:17:56.740" v="2113"/>
        <pc:sldMkLst>
          <pc:docMk/>
          <pc:sldMk cId="4105517652" sldId="276"/>
        </pc:sldMkLst>
        <pc:spChg chg="mod">
          <ac:chgData name="Evelina Vaitkevičiūtė" userId="S::evelina.vaitkeviciute@mif.stud.vu.lt::b8765322-bbc9-47a9-af30-2a377a1c7aca" providerId="AD" clId="Web-{D69F35F6-A8E3-4C16-8EBC-1D18A72ACD1B}" dt="2023-03-15T07:32:11.049" v="130" actId="14100"/>
          <ac:spMkLst>
            <pc:docMk/>
            <pc:sldMk cId="4105517652" sldId="276"/>
            <ac:spMk id="4" creationId="{91AA0D2A-F31B-590C-3E0C-BCAA8C85A7B3}"/>
          </ac:spMkLst>
        </pc:spChg>
        <pc:spChg chg="mod">
          <ac:chgData name="Evelina Vaitkevičiūtė" userId="S::evelina.vaitkeviciute@mif.stud.vu.lt::b8765322-bbc9-47a9-af30-2a377a1c7aca" providerId="AD" clId="Web-{D69F35F6-A8E3-4C16-8EBC-1D18A72ACD1B}" dt="2023-03-15T09:02:48.518" v="1835" actId="20577"/>
          <ac:spMkLst>
            <pc:docMk/>
            <pc:sldMk cId="4105517652" sldId="276"/>
            <ac:spMk id="6" creationId="{520A33BF-35BC-FCAE-FC1D-308712F49DC5}"/>
          </ac:spMkLst>
        </pc:spChg>
        <pc:spChg chg="mod">
          <ac:chgData name="Evelina Vaitkevičiūtė" userId="S::evelina.vaitkeviciute@mif.stud.vu.lt::b8765322-bbc9-47a9-af30-2a377a1c7aca" providerId="AD" clId="Web-{D69F35F6-A8E3-4C16-8EBC-1D18A72ACD1B}" dt="2023-03-15T09:14:48.648" v="2046"/>
          <ac:spMkLst>
            <pc:docMk/>
            <pc:sldMk cId="4105517652" sldId="276"/>
            <ac:spMk id="8" creationId="{04BEE6C5-4812-7C27-ACB7-808EBAA389F9}"/>
          </ac:spMkLst>
        </pc:spChg>
        <pc:spChg chg="del mod">
          <ac:chgData name="Evelina Vaitkevičiūtė" userId="S::evelina.vaitkeviciute@mif.stud.vu.lt::b8765322-bbc9-47a9-af30-2a377a1c7aca" providerId="AD" clId="Web-{D69F35F6-A8E3-4C16-8EBC-1D18A72ACD1B}" dt="2023-03-15T09:02:22.313" v="1829"/>
          <ac:spMkLst>
            <pc:docMk/>
            <pc:sldMk cId="4105517652" sldId="276"/>
            <ac:spMk id="8" creationId="{BD16C76E-E0F4-0074-169C-E199B7F4FA31}"/>
          </ac:spMkLst>
        </pc:spChg>
        <pc:spChg chg="add del mod">
          <ac:chgData name="Evelina Vaitkevičiūtė" userId="S::evelina.vaitkeviciute@mif.stud.vu.lt::b8765322-bbc9-47a9-af30-2a377a1c7aca" providerId="AD" clId="Web-{D69F35F6-A8E3-4C16-8EBC-1D18A72ACD1B}" dt="2023-03-15T09:14:55.680" v="2048"/>
          <ac:spMkLst>
            <pc:docMk/>
            <pc:sldMk cId="4105517652" sldId="276"/>
            <ac:spMk id="9" creationId="{700B3F5E-F684-F66D-FEFE-2F7BC5494696}"/>
          </ac:spMkLst>
        </pc:spChg>
        <pc:spChg chg="del">
          <ac:chgData name="Evelina Vaitkevičiūtė" userId="S::evelina.vaitkeviciute@mif.stud.vu.lt::b8765322-bbc9-47a9-af30-2a377a1c7aca" providerId="AD" clId="Web-{D69F35F6-A8E3-4C16-8EBC-1D18A72ACD1B}" dt="2023-03-15T09:02:35.205" v="1830"/>
          <ac:spMkLst>
            <pc:docMk/>
            <pc:sldMk cId="4105517652" sldId="276"/>
            <ac:spMk id="10" creationId="{7C6D2B34-12D7-0352-A36A-8C3941995906}"/>
          </ac:spMkLst>
        </pc:spChg>
        <pc:spChg chg="del">
          <ac:chgData name="Evelina Vaitkevičiūtė" userId="S::evelina.vaitkeviciute@mif.stud.vu.lt::b8765322-bbc9-47a9-af30-2a377a1c7aca" providerId="AD" clId="Web-{D69F35F6-A8E3-4C16-8EBC-1D18A72ACD1B}" dt="2023-03-15T09:02:37.158" v="1831"/>
          <ac:spMkLst>
            <pc:docMk/>
            <pc:sldMk cId="4105517652" sldId="276"/>
            <ac:spMk id="11" creationId="{2FE55224-688C-FE08-86AE-5C431A3C28F2}"/>
          </ac:spMkLst>
        </pc:spChg>
        <pc:spChg chg="mod">
          <ac:chgData name="Evelina Vaitkevičiūtė" userId="S::evelina.vaitkeviciute@mif.stud.vu.lt::b8765322-bbc9-47a9-af30-2a377a1c7aca" providerId="AD" clId="Web-{D69F35F6-A8E3-4C16-8EBC-1D18A72ACD1B}" dt="2023-03-15T06:40:35.451" v="28" actId="20577"/>
          <ac:spMkLst>
            <pc:docMk/>
            <pc:sldMk cId="4105517652" sldId="276"/>
            <ac:spMk id="12" creationId="{86ECCF45-66E7-B6C4-7654-DF2F14883EAA}"/>
          </ac:spMkLst>
        </pc:spChg>
        <pc:spChg chg="add del">
          <ac:chgData name="Evelina Vaitkevičiūtė" userId="S::evelina.vaitkeviciute@mif.stud.vu.lt::b8765322-bbc9-47a9-af30-2a377a1c7aca" providerId="AD" clId="Web-{D69F35F6-A8E3-4C16-8EBC-1D18A72ACD1B}" dt="2023-03-15T08:47:36.203" v="1825"/>
          <ac:spMkLst>
            <pc:docMk/>
            <pc:sldMk cId="4105517652" sldId="276"/>
            <ac:spMk id="13" creationId="{8B1D7D13-826F-B0F4-FAA2-5C72A1BD0A44}"/>
          </ac:spMkLst>
        </pc:spChg>
        <pc:spChg chg="add del mod">
          <ac:chgData name="Evelina Vaitkevičiūtė" userId="S::evelina.vaitkeviciute@mif.stud.vu.lt::b8765322-bbc9-47a9-af30-2a377a1c7aca" providerId="AD" clId="Web-{D69F35F6-A8E3-4C16-8EBC-1D18A72ACD1B}" dt="2023-03-15T09:14:51.164" v="2047"/>
          <ac:spMkLst>
            <pc:docMk/>
            <pc:sldMk cId="4105517652" sldId="276"/>
            <ac:spMk id="14" creationId="{339D9429-249A-CA5C-034E-157F34D5B87A}"/>
          </ac:spMkLst>
        </pc:spChg>
        <pc:spChg chg="add mod">
          <ac:chgData name="Evelina Vaitkevičiūtė" userId="S::evelina.vaitkeviciute@mif.stud.vu.lt::b8765322-bbc9-47a9-af30-2a377a1c7aca" providerId="AD" clId="Web-{D69F35F6-A8E3-4C16-8EBC-1D18A72ACD1B}" dt="2023-03-15T09:15:37.386" v="2111" actId="20577"/>
          <ac:spMkLst>
            <pc:docMk/>
            <pc:sldMk cId="4105517652" sldId="276"/>
            <ac:spMk id="15" creationId="{19864BCB-58EA-F7F8-205A-2848CA11FB1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Evelina Vaitkevičiūtė" userId="S::evelina.vaitkeviciute@mif.stud.vu.lt::b8765322-bbc9-47a9-af30-2a377a1c7aca" providerId="AD" clId="Web-{D69F35F6-A8E3-4C16-8EBC-1D18A72ACD1B}" dt="2023-03-15T09:09:35.313" v="1841"/>
              <pc2:cmMkLst xmlns:pc2="http://schemas.microsoft.com/office/powerpoint/2019/9/main/command">
                <pc:docMk/>
                <pc:sldMk cId="4105517652" sldId="276"/>
                <pc2:cmMk id="{82A4835D-F981-4F4E-ADDE-C273E0F62D53}"/>
              </pc2:cmMkLst>
              <pc226:cmRplyChg chg="add">
                <pc226:chgData name="Evelina Vaitkevičiūtė" userId="S::evelina.vaitkeviciute@mif.stud.vu.lt::b8765322-bbc9-47a9-af30-2a377a1c7aca" providerId="AD" clId="Web-{D69F35F6-A8E3-4C16-8EBC-1D18A72ACD1B}" dt="2023-03-15T08:49:57.775" v="1827"/>
                <pc2:cmRplyMkLst xmlns:pc2="http://schemas.microsoft.com/office/powerpoint/2019/9/main/command">
                  <pc:docMk/>
                  <pc:sldMk cId="4105517652" sldId="276"/>
                  <pc2:cmMk id="{82A4835D-F981-4F4E-ADDE-C273E0F62D53}"/>
                  <pc2:cmRplyMk id="{F746131D-2365-456D-8EBD-7730D0A012D0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D69F35F6-A8E3-4C16-8EBC-1D18A72ACD1B}" dt="2023-03-15T09:09:06.421" v="1836"/>
                <pc2:cmRplyMkLst xmlns:pc2="http://schemas.microsoft.com/office/powerpoint/2019/9/main/command">
                  <pc:docMk/>
                  <pc:sldMk cId="4105517652" sldId="276"/>
                  <pc2:cmMk id="{82A4835D-F981-4F4E-ADDE-C273E0F62D53}"/>
                  <pc2:cmRplyMk id="{8F8BDD35-02D3-4E2B-A962-3F03ACCEA78F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D69F35F6-A8E3-4C16-8EBC-1D18A72ACD1B}" dt="2023-03-15T09:02:04.890" v="1828"/>
                <pc2:cmRplyMkLst xmlns:pc2="http://schemas.microsoft.com/office/powerpoint/2019/9/main/command">
                  <pc:docMk/>
                  <pc:sldMk cId="4105517652" sldId="276"/>
                  <pc2:cmMk id="{82A4835D-F981-4F4E-ADDE-C273E0F62D53}"/>
                  <pc2:cmRplyMk id="{C775C762-824B-4DCF-9053-1B98935D2EF4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D69F35F6-A8E3-4C16-8EBC-1D18A72ACD1B}" dt="2023-03-15T08:48:11.877" v="1826"/>
                <pc2:cmRplyMkLst xmlns:pc2="http://schemas.microsoft.com/office/powerpoint/2019/9/main/command">
                  <pc:docMk/>
                  <pc:sldMk cId="4105517652" sldId="276"/>
                  <pc2:cmMk id="{82A4835D-F981-4F4E-ADDE-C273E0F62D53}"/>
                  <pc2:cmRplyMk id="{E36CA97E-5115-4FE7-94D7-813EB450CE09}"/>
                </pc2:cmRplyMkLst>
              </pc226:cmRplyChg>
            </pc226:cmChg>
            <pc226:cmChg xmlns:pc226="http://schemas.microsoft.com/office/powerpoint/2022/06/main/command" chg="add mod">
              <pc226:chgData name="Evelina Vaitkevičiūtė" userId="S::evelina.vaitkeviciute@mif.stud.vu.lt::b8765322-bbc9-47a9-af30-2a377a1c7aca" providerId="AD" clId="Web-{D69F35F6-A8E3-4C16-8EBC-1D18A72ACD1B}" dt="2023-03-15T09:17:56.740" v="2113"/>
              <pc2:cmMkLst xmlns:pc2="http://schemas.microsoft.com/office/powerpoint/2019/9/main/command">
                <pc:docMk/>
                <pc:sldMk cId="4105517652" sldId="276"/>
                <pc2:cmMk id="{8C783565-11B1-469C-9AD1-38C60E3BDB8B}"/>
              </pc2:cmMkLst>
              <pc226:cmRplyChg chg="add">
                <pc226:chgData name="Evelina Vaitkevičiūtė" userId="S::evelina.vaitkeviciute@mif.stud.vu.lt::b8765322-bbc9-47a9-af30-2a377a1c7aca" providerId="AD" clId="Web-{D69F35F6-A8E3-4C16-8EBC-1D18A72ACD1B}" dt="2023-03-15T09:17:56.740" v="2113"/>
                <pc2:cmRplyMkLst xmlns:pc2="http://schemas.microsoft.com/office/powerpoint/2019/9/main/command">
                  <pc:docMk/>
                  <pc:sldMk cId="4105517652" sldId="276"/>
                  <pc2:cmMk id="{8C783565-11B1-469C-9AD1-38C60E3BDB8B}"/>
                  <pc2:cmRplyMk id="{E3131078-39BA-4F25-8548-E37D13EA58E5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D69F35F6-A8E3-4C16-8EBC-1D18A72ACD1B}" dt="2023-03-15T09:17:18.347" v="2112"/>
                <pc2:cmRplyMkLst xmlns:pc2="http://schemas.microsoft.com/office/powerpoint/2019/9/main/command">
                  <pc:docMk/>
                  <pc:sldMk cId="4105517652" sldId="276"/>
                  <pc2:cmMk id="{8C783565-11B1-469C-9AD1-38C60E3BDB8B}"/>
                  <pc2:cmRplyMk id="{D2B6607F-7F55-49B6-96E8-C58BBB921CDB}"/>
                </pc2:cmRplyMkLst>
              </pc226:cmRplyChg>
            </pc226:cmChg>
          </p:ext>
        </pc:extLst>
      </pc:sldChg>
      <pc:sldChg chg="addSp modSp modNotes">
        <pc:chgData name="Evelina Vaitkevičiūtė" userId="S::evelina.vaitkeviciute@mif.stud.vu.lt::b8765322-bbc9-47a9-af30-2a377a1c7aca" providerId="AD" clId="Web-{D69F35F6-A8E3-4C16-8EBC-1D18A72ACD1B}" dt="2023-03-15T07:05:03.589" v="121" actId="1076"/>
        <pc:sldMkLst>
          <pc:docMk/>
          <pc:sldMk cId="1211315454" sldId="280"/>
        </pc:sldMkLst>
        <pc:spChg chg="mod">
          <ac:chgData name="Evelina Vaitkevičiūtė" userId="S::evelina.vaitkeviciute@mif.stud.vu.lt::b8765322-bbc9-47a9-af30-2a377a1c7aca" providerId="AD" clId="Web-{D69F35F6-A8E3-4C16-8EBC-1D18A72ACD1B}" dt="2023-03-15T06:58:31.686" v="119" actId="1076"/>
          <ac:spMkLst>
            <pc:docMk/>
            <pc:sldMk cId="1211315454" sldId="280"/>
            <ac:spMk id="5" creationId="{B268E4FE-F84B-F7A0-BFC4-C508D5A9AF04}"/>
          </ac:spMkLst>
        </pc:spChg>
        <pc:spChg chg="add mod">
          <ac:chgData name="Evelina Vaitkevičiūtė" userId="S::evelina.vaitkeviciute@mif.stud.vu.lt::b8765322-bbc9-47a9-af30-2a377a1c7aca" providerId="AD" clId="Web-{D69F35F6-A8E3-4C16-8EBC-1D18A72ACD1B}" dt="2023-03-15T06:46:58.369" v="49" actId="1076"/>
          <ac:spMkLst>
            <pc:docMk/>
            <pc:sldMk cId="1211315454" sldId="280"/>
            <ac:spMk id="10" creationId="{FEEEB191-AFA4-AAB2-3995-3FE9EEE8FAE0}"/>
          </ac:spMkLst>
        </pc:spChg>
        <pc:picChg chg="add mod">
          <ac:chgData name="Evelina Vaitkevičiūtė" userId="S::evelina.vaitkeviciute@mif.stud.vu.lt::b8765322-bbc9-47a9-af30-2a377a1c7aca" providerId="AD" clId="Web-{D69F35F6-A8E3-4C16-8EBC-1D18A72ACD1B}" dt="2023-03-15T06:46:31.180" v="42" actId="1076"/>
          <ac:picMkLst>
            <pc:docMk/>
            <pc:sldMk cId="1211315454" sldId="280"/>
            <ac:picMk id="7" creationId="{85CFFF73-981E-FCE2-8DBA-B1E2A52E8A2D}"/>
          </ac:picMkLst>
        </pc:picChg>
        <pc:picChg chg="add mod">
          <ac:chgData name="Evelina Vaitkevičiūtė" userId="S::evelina.vaitkeviciute@mif.stud.vu.lt::b8765322-bbc9-47a9-af30-2a377a1c7aca" providerId="AD" clId="Web-{D69F35F6-A8E3-4C16-8EBC-1D18A72ACD1B}" dt="2023-03-15T07:05:03.589" v="121" actId="1076"/>
          <ac:picMkLst>
            <pc:docMk/>
            <pc:sldMk cId="1211315454" sldId="280"/>
            <ac:picMk id="11" creationId="{7B25738B-034B-D8DF-7DE6-7E91BA424691}"/>
          </ac:picMkLst>
        </pc:picChg>
      </pc:sldChg>
      <pc:sldChg chg="modSp">
        <pc:chgData name="Evelina Vaitkevičiūtė" userId="S::evelina.vaitkeviciute@mif.stud.vu.lt::b8765322-bbc9-47a9-af30-2a377a1c7aca" providerId="AD" clId="Web-{D69F35F6-A8E3-4C16-8EBC-1D18A72ACD1B}" dt="2023-03-15T07:24:10.968" v="129" actId="20577"/>
        <pc:sldMkLst>
          <pc:docMk/>
          <pc:sldMk cId="1833321732" sldId="281"/>
        </pc:sldMkLst>
        <pc:spChg chg="mod">
          <ac:chgData name="Evelina Vaitkevičiūtė" userId="S::evelina.vaitkeviciute@mif.stud.vu.lt::b8765322-bbc9-47a9-af30-2a377a1c7aca" providerId="AD" clId="Web-{D69F35F6-A8E3-4C16-8EBC-1D18A72ACD1B}" dt="2023-03-15T07:24:10.968" v="129" actId="20577"/>
          <ac:spMkLst>
            <pc:docMk/>
            <pc:sldMk cId="1833321732" sldId="281"/>
            <ac:spMk id="19" creationId="{B5828229-F9DD-5A42-A8F0-9DBDD5D2A39E}"/>
          </ac:spMkLst>
        </pc:spChg>
      </pc:sldChg>
      <pc:sldChg chg="addSp delSp modSp mod modClrScheme chgLayout">
        <pc:chgData name="Evelina Vaitkevičiūtė" userId="S::evelina.vaitkeviciute@mif.stud.vu.lt::b8765322-bbc9-47a9-af30-2a377a1c7aca" providerId="AD" clId="Web-{D69F35F6-A8E3-4C16-8EBC-1D18A72ACD1B}" dt="2023-03-15T06:34:26.082" v="12" actId="20577"/>
        <pc:sldMkLst>
          <pc:docMk/>
          <pc:sldMk cId="4269795359" sldId="286"/>
        </pc:sldMkLst>
        <pc:spChg chg="add del mod ord">
          <ac:chgData name="Evelina Vaitkevičiūtė" userId="S::evelina.vaitkeviciute@mif.stud.vu.lt::b8765322-bbc9-47a9-af30-2a377a1c7aca" providerId="AD" clId="Web-{D69F35F6-A8E3-4C16-8EBC-1D18A72ACD1B}" dt="2023-03-15T06:33:59.330" v="1"/>
          <ac:spMkLst>
            <pc:docMk/>
            <pc:sldMk cId="4269795359" sldId="286"/>
            <ac:spMk id="2" creationId="{4D587A92-36EE-5677-1158-B283C337B3D5}"/>
          </ac:spMkLst>
        </pc:spChg>
        <pc:spChg chg="mod ord">
          <ac:chgData name="Evelina Vaitkevičiūtė" userId="S::evelina.vaitkeviciute@mif.stud.vu.lt::b8765322-bbc9-47a9-af30-2a377a1c7aca" providerId="AD" clId="Web-{D69F35F6-A8E3-4C16-8EBC-1D18A72ACD1B}" dt="2023-03-15T06:33:51.907" v="0"/>
          <ac:spMkLst>
            <pc:docMk/>
            <pc:sldMk cId="4269795359" sldId="286"/>
            <ac:spMk id="4" creationId="{CD3A9490-A258-E2FF-D43D-0252E55AF545}"/>
          </ac:spMkLst>
        </pc:spChg>
        <pc:spChg chg="add del mod">
          <ac:chgData name="Evelina Vaitkevičiūtė" userId="S::evelina.vaitkeviciute@mif.stud.vu.lt::b8765322-bbc9-47a9-af30-2a377a1c7aca" providerId="AD" clId="Web-{D69F35F6-A8E3-4C16-8EBC-1D18A72ACD1B}" dt="2023-03-15T06:34:14.831" v="7"/>
          <ac:spMkLst>
            <pc:docMk/>
            <pc:sldMk cId="4269795359" sldId="286"/>
            <ac:spMk id="5" creationId="{ACB3A711-A25C-D49A-3C1B-9491E56B8925}"/>
          </ac:spMkLst>
        </pc:spChg>
        <pc:spChg chg="add del mod">
          <ac:chgData name="Evelina Vaitkevičiūtė" userId="S::evelina.vaitkeviciute@mif.stud.vu.lt::b8765322-bbc9-47a9-af30-2a377a1c7aca" providerId="AD" clId="Web-{D69F35F6-A8E3-4C16-8EBC-1D18A72ACD1B}" dt="2023-03-15T06:34:10.424" v="6"/>
          <ac:spMkLst>
            <pc:docMk/>
            <pc:sldMk cId="4269795359" sldId="286"/>
            <ac:spMk id="7" creationId="{FC395A35-B367-987F-5290-329116BD86EF}"/>
          </ac:spMkLst>
        </pc:spChg>
        <pc:spChg chg="add mod">
          <ac:chgData name="Evelina Vaitkevičiūtė" userId="S::evelina.vaitkeviciute@mif.stud.vu.lt::b8765322-bbc9-47a9-af30-2a377a1c7aca" providerId="AD" clId="Web-{D69F35F6-A8E3-4C16-8EBC-1D18A72ACD1B}" dt="2023-03-15T06:34:26.082" v="12" actId="20577"/>
          <ac:spMkLst>
            <pc:docMk/>
            <pc:sldMk cId="4269795359" sldId="286"/>
            <ac:spMk id="10" creationId="{C6E3C3AC-84F6-0236-0A69-12DE45FE3CB1}"/>
          </ac:spMkLst>
        </pc:spChg>
        <pc:spChg chg="del mod ord">
          <ac:chgData name="Evelina Vaitkevičiūtė" userId="S::evelina.vaitkeviciute@mif.stud.vu.lt::b8765322-bbc9-47a9-af30-2a377a1c7aca" providerId="AD" clId="Web-{D69F35F6-A8E3-4C16-8EBC-1D18A72ACD1B}" dt="2023-03-15T06:34:07.127" v="2"/>
          <ac:spMkLst>
            <pc:docMk/>
            <pc:sldMk cId="4269795359" sldId="286"/>
            <ac:spMk id="11" creationId="{26D94269-5A76-3625-CE89-6A18A3089622}"/>
          </ac:spMkLst>
        </pc:spChg>
      </pc:sldChg>
      <pc:sldChg chg="del">
        <pc:chgData name="Evelina Vaitkevičiūtė" userId="S::evelina.vaitkeviciute@mif.stud.vu.lt::b8765322-bbc9-47a9-af30-2a377a1c7aca" providerId="AD" clId="Web-{D69F35F6-A8E3-4C16-8EBC-1D18A72ACD1B}" dt="2023-03-15T07:43:51.990" v="766"/>
        <pc:sldMkLst>
          <pc:docMk/>
          <pc:sldMk cId="1130615428" sldId="288"/>
        </pc:sldMkLst>
      </pc:sldChg>
      <pc:sldChg chg="addSp modSp">
        <pc:chgData name="Evelina Vaitkevičiūtė" userId="S::evelina.vaitkeviciute@mif.stud.vu.lt::b8765322-bbc9-47a9-af30-2a377a1c7aca" providerId="AD" clId="Web-{D69F35F6-A8E3-4C16-8EBC-1D18A72ACD1B}" dt="2023-03-15T08:04:46.971" v="1012" actId="1076"/>
        <pc:sldMkLst>
          <pc:docMk/>
          <pc:sldMk cId="1399888666" sldId="289"/>
        </pc:sldMkLst>
        <pc:spChg chg="add mod">
          <ac:chgData name="Evelina Vaitkevičiūtė" userId="S::evelina.vaitkeviciute@mif.stud.vu.lt::b8765322-bbc9-47a9-af30-2a377a1c7aca" providerId="AD" clId="Web-{D69F35F6-A8E3-4C16-8EBC-1D18A72ACD1B}" dt="2023-03-15T07:41:09.494" v="765" actId="1076"/>
          <ac:spMkLst>
            <pc:docMk/>
            <pc:sldMk cId="1399888666" sldId="289"/>
            <ac:spMk id="9" creationId="{BC880DBB-9428-EF05-96F2-77812135F5B3}"/>
          </ac:spMkLst>
        </pc:spChg>
        <pc:spChg chg="add mod">
          <ac:chgData name="Evelina Vaitkevičiūtė" userId="S::evelina.vaitkeviciute@mif.stud.vu.lt::b8765322-bbc9-47a9-af30-2a377a1c7aca" providerId="AD" clId="Web-{D69F35F6-A8E3-4C16-8EBC-1D18A72ACD1B}" dt="2023-03-15T08:04:46.971" v="1012" actId="1076"/>
          <ac:spMkLst>
            <pc:docMk/>
            <pc:sldMk cId="1399888666" sldId="289"/>
            <ac:spMk id="14" creationId="{0A7A89BD-B1C7-0765-7F90-68D7CBA46F3B}"/>
          </ac:spMkLst>
        </pc:spChg>
        <pc:picChg chg="mod">
          <ac:chgData name="Evelina Vaitkevičiūtė" userId="S::evelina.vaitkeviciute@mif.stud.vu.lt::b8765322-bbc9-47a9-af30-2a377a1c7aca" providerId="AD" clId="Web-{D69F35F6-A8E3-4C16-8EBC-1D18A72ACD1B}" dt="2023-03-15T08:03:29.621" v="966" actId="1076"/>
          <ac:picMkLst>
            <pc:docMk/>
            <pc:sldMk cId="1399888666" sldId="289"/>
            <ac:picMk id="13" creationId="{13293502-616F-E7CF-EBA4-1B8ED672FC69}"/>
          </ac:picMkLst>
        </pc:picChg>
      </pc:sldChg>
      <pc:sldChg chg="addSp delSp modSp">
        <pc:chgData name="Evelina Vaitkevičiūtė" userId="S::evelina.vaitkeviciute@mif.stud.vu.lt::b8765322-bbc9-47a9-af30-2a377a1c7aca" providerId="AD" clId="Web-{D69F35F6-A8E3-4C16-8EBC-1D18A72ACD1B}" dt="2023-03-15T08:22:23.422" v="1821"/>
        <pc:sldMkLst>
          <pc:docMk/>
          <pc:sldMk cId="1773464499" sldId="290"/>
        </pc:sldMkLst>
        <pc:spChg chg="add del mod">
          <ac:chgData name="Evelina Vaitkevičiūtė" userId="S::evelina.vaitkeviciute@mif.stud.vu.lt::b8765322-bbc9-47a9-af30-2a377a1c7aca" providerId="AD" clId="Web-{D69F35F6-A8E3-4C16-8EBC-1D18A72ACD1B}" dt="2023-03-15T08:12:58.975" v="1459"/>
          <ac:spMkLst>
            <pc:docMk/>
            <pc:sldMk cId="1773464499" sldId="290"/>
            <ac:spMk id="7" creationId="{9047422F-476F-04F0-354F-59FDA0D3E63B}"/>
          </ac:spMkLst>
        </pc:spChg>
        <pc:spChg chg="add del mod">
          <ac:chgData name="Evelina Vaitkevičiūtė" userId="S::evelina.vaitkeviciute@mif.stud.vu.lt::b8765322-bbc9-47a9-af30-2a377a1c7aca" providerId="AD" clId="Web-{D69F35F6-A8E3-4C16-8EBC-1D18A72ACD1B}" dt="2023-03-15T08:14:47.232" v="1633"/>
          <ac:spMkLst>
            <pc:docMk/>
            <pc:sldMk cId="1773464499" sldId="290"/>
            <ac:spMk id="11" creationId="{568799B7-E1F3-923B-F4A1-C90E4A652137}"/>
          </ac:spMkLst>
        </pc:spChg>
        <pc:spChg chg="add del mod">
          <ac:chgData name="Evelina Vaitkevičiūtė" userId="S::evelina.vaitkeviciute@mif.stud.vu.lt::b8765322-bbc9-47a9-af30-2a377a1c7aca" providerId="AD" clId="Web-{D69F35F6-A8E3-4C16-8EBC-1D18A72ACD1B}" dt="2023-03-15T08:22:23.422" v="1821"/>
          <ac:spMkLst>
            <pc:docMk/>
            <pc:sldMk cId="1773464499" sldId="290"/>
            <ac:spMk id="13" creationId="{10DA3C80-63F9-F882-1DEC-796D3A015B77}"/>
          </ac:spMkLst>
        </pc:spChg>
        <pc:spChg chg="del mod ord">
          <ac:chgData name="Evelina Vaitkevičiūtė" userId="S::evelina.vaitkeviciute@mif.stud.vu.lt::b8765322-bbc9-47a9-af30-2a377a1c7aca" providerId="AD" clId="Web-{D69F35F6-A8E3-4C16-8EBC-1D18A72ACD1B}" dt="2023-03-15T08:13:01.100" v="1460"/>
          <ac:spMkLst>
            <pc:docMk/>
            <pc:sldMk cId="1773464499" sldId="290"/>
            <ac:spMk id="14" creationId="{0A7A89BD-B1C7-0765-7F90-68D7CBA46F3B}"/>
          </ac:spMkLst>
        </pc:spChg>
        <pc:spChg chg="add del mod">
          <ac:chgData name="Evelina Vaitkevičiūtė" userId="S::evelina.vaitkeviciute@mif.stud.vu.lt::b8765322-bbc9-47a9-af30-2a377a1c7aca" providerId="AD" clId="Web-{D69F35F6-A8E3-4C16-8EBC-1D18A72ACD1B}" dt="2023-03-15T08:20:36.054" v="1772"/>
          <ac:spMkLst>
            <pc:docMk/>
            <pc:sldMk cId="1773464499" sldId="290"/>
            <ac:spMk id="15" creationId="{FAF3A919-3344-362F-DBB1-A86D41791C54}"/>
          </ac:spMkLst>
        </pc:spChg>
      </pc:sldChg>
    </pc:docChg>
  </pc:docChgLst>
  <pc:docChgLst>
    <pc:chgData name="Ugnė Maskeliūnaitė" userId="S::ugne.maskeliunaite@mif.stud.vu.lt::f8858264-4500-43cd-ab4a-18728c883a77" providerId="AD" clId="Web-{EA4BACBB-DABF-4D4B-A85B-E998A6EE28EC}"/>
    <pc:docChg chg="addSld modSld">
      <pc:chgData name="Ugnė Maskeliūnaitė" userId="S::ugne.maskeliunaite@mif.stud.vu.lt::f8858264-4500-43cd-ab4a-18728c883a77" providerId="AD" clId="Web-{EA4BACBB-DABF-4D4B-A85B-E998A6EE28EC}" dt="2023-02-28T14:30:54.953" v="16"/>
      <pc:docMkLst>
        <pc:docMk/>
      </pc:docMkLst>
      <pc:sldChg chg="addSp modSp">
        <pc:chgData name="Ugnė Maskeliūnaitė" userId="S::ugne.maskeliunaite@mif.stud.vu.lt::f8858264-4500-43cd-ab4a-18728c883a77" providerId="AD" clId="Web-{EA4BACBB-DABF-4D4B-A85B-E998A6EE28EC}" dt="2023-02-28T14:30:38.468" v="15" actId="1076"/>
        <pc:sldMkLst>
          <pc:docMk/>
          <pc:sldMk cId="0" sldId="260"/>
        </pc:sldMkLst>
        <pc:spChg chg="mod">
          <ac:chgData name="Ugnė Maskeliūnaitė" userId="S::ugne.maskeliunaite@mif.stud.vu.lt::f8858264-4500-43cd-ab4a-18728c883a77" providerId="AD" clId="Web-{EA4BACBB-DABF-4D4B-A85B-E998A6EE28EC}" dt="2023-02-28T14:30:38.468" v="15" actId="1076"/>
          <ac:spMkLst>
            <pc:docMk/>
            <pc:sldMk cId="0" sldId="260"/>
            <ac:spMk id="322" creationId="{00000000-0000-0000-0000-000000000000}"/>
          </ac:spMkLst>
        </pc:spChg>
        <pc:picChg chg="add mod">
          <ac:chgData name="Ugnė Maskeliūnaitė" userId="S::ugne.maskeliunaite@mif.stud.vu.lt::f8858264-4500-43cd-ab4a-18728c883a77" providerId="AD" clId="Web-{EA4BACBB-DABF-4D4B-A85B-E998A6EE28EC}" dt="2023-02-28T14:30:03.951" v="5" actId="1076"/>
          <ac:picMkLst>
            <pc:docMk/>
            <pc:sldMk cId="0" sldId="260"/>
            <ac:picMk id="2" creationId="{A3F636DC-42BE-A1EE-7F67-677AD6C3A551}"/>
          </ac:picMkLst>
        </pc:picChg>
      </pc:sldChg>
      <pc:sldChg chg="new">
        <pc:chgData name="Ugnė Maskeliūnaitė" userId="S::ugne.maskeliunaite@mif.stud.vu.lt::f8858264-4500-43cd-ab4a-18728c883a77" providerId="AD" clId="Web-{EA4BACBB-DABF-4D4B-A85B-E998A6EE28EC}" dt="2023-02-28T14:30:54.953" v="16"/>
        <pc:sldMkLst>
          <pc:docMk/>
          <pc:sldMk cId="3921190090" sldId="266"/>
        </pc:sldMkLst>
      </pc:sldChg>
    </pc:docChg>
  </pc:docChgLst>
  <pc:docChgLst>
    <pc:chgData name="Evelina Vaitkevičiūtė" userId="S::evelina.vaitkeviciute@mif.stud.vu.lt::b8765322-bbc9-47a9-af30-2a377a1c7aca" providerId="AD" clId="Web-{4E6A1DA3-34C5-49B2-AB3D-34533B9DE26F}"/>
    <pc:docChg chg="modSld">
      <pc:chgData name="Evelina Vaitkevičiūtė" userId="S::evelina.vaitkeviciute@mif.stud.vu.lt::b8765322-bbc9-47a9-af30-2a377a1c7aca" providerId="AD" clId="Web-{4E6A1DA3-34C5-49B2-AB3D-34533B9DE26F}" dt="2023-03-14T06:45:55.971" v="14" actId="20577"/>
      <pc:docMkLst>
        <pc:docMk/>
      </pc:docMkLst>
      <pc:sldChg chg="modSp">
        <pc:chgData name="Evelina Vaitkevičiūtė" userId="S::evelina.vaitkeviciute@mif.stud.vu.lt::b8765322-bbc9-47a9-af30-2a377a1c7aca" providerId="AD" clId="Web-{4E6A1DA3-34C5-49B2-AB3D-34533B9DE26F}" dt="2023-03-14T06:45:55.971" v="14" actId="20577"/>
        <pc:sldMkLst>
          <pc:docMk/>
          <pc:sldMk cId="4105517652" sldId="276"/>
        </pc:sldMkLst>
        <pc:spChg chg="mod">
          <ac:chgData name="Evelina Vaitkevičiūtė" userId="S::evelina.vaitkeviciute@mif.stud.vu.lt::b8765322-bbc9-47a9-af30-2a377a1c7aca" providerId="AD" clId="Web-{4E6A1DA3-34C5-49B2-AB3D-34533B9DE26F}" dt="2023-03-14T06:45:55.971" v="14" actId="20577"/>
          <ac:spMkLst>
            <pc:docMk/>
            <pc:sldMk cId="4105517652" sldId="276"/>
            <ac:spMk id="12" creationId="{86ECCF45-66E7-B6C4-7654-DF2F14883EAA}"/>
          </ac:spMkLst>
        </pc:spChg>
      </pc:sldChg>
      <pc:sldChg chg="modSp">
        <pc:chgData name="Evelina Vaitkevičiūtė" userId="S::evelina.vaitkeviciute@mif.stud.vu.lt::b8765322-bbc9-47a9-af30-2a377a1c7aca" providerId="AD" clId="Web-{4E6A1DA3-34C5-49B2-AB3D-34533B9DE26F}" dt="2023-03-14T06:45:21.111" v="9" actId="20577"/>
        <pc:sldMkLst>
          <pc:docMk/>
          <pc:sldMk cId="3159267948" sldId="278"/>
        </pc:sldMkLst>
        <pc:spChg chg="mod">
          <ac:chgData name="Evelina Vaitkevičiūtė" userId="S::evelina.vaitkeviciute@mif.stud.vu.lt::b8765322-bbc9-47a9-af30-2a377a1c7aca" providerId="AD" clId="Web-{4E6A1DA3-34C5-49B2-AB3D-34533B9DE26F}" dt="2023-03-14T06:45:21.111" v="9" actId="20577"/>
          <ac:spMkLst>
            <pc:docMk/>
            <pc:sldMk cId="3159267948" sldId="278"/>
            <ac:spMk id="3" creationId="{EE568FDF-3C2F-6A05-FE86-833D86A08447}"/>
          </ac:spMkLst>
        </pc:spChg>
      </pc:sldChg>
    </pc:docChg>
  </pc:docChgLst>
  <pc:docChgLst>
    <pc:chgData name="Mėta Mintaučkytė" userId="S::meta.mintauckyte@mif.stud.vu.lt::5c250387-a130-403f-9bf3-bea671ab2d5e" providerId="AD" clId="Web-{7733173A-8BC8-4DF1-A1BA-228CF93F4388}"/>
    <pc:docChg chg="modSld">
      <pc:chgData name="Mėta Mintaučkytė" userId="S::meta.mintauckyte@mif.stud.vu.lt::5c250387-a130-403f-9bf3-bea671ab2d5e" providerId="AD" clId="Web-{7733173A-8BC8-4DF1-A1BA-228CF93F4388}" dt="2023-03-15T03:57:55.741" v="323" actId="1076"/>
      <pc:docMkLst>
        <pc:docMk/>
      </pc:docMkLst>
      <pc:sldChg chg="modSp">
        <pc:chgData name="Mėta Mintaučkytė" userId="S::meta.mintauckyte@mif.stud.vu.lt::5c250387-a130-403f-9bf3-bea671ab2d5e" providerId="AD" clId="Web-{7733173A-8BC8-4DF1-A1BA-228CF93F4388}" dt="2023-03-15T02:33:08.602" v="92" actId="20577"/>
        <pc:sldMkLst>
          <pc:docMk/>
          <pc:sldMk cId="946927595" sldId="273"/>
        </pc:sldMkLst>
        <pc:spChg chg="mod">
          <ac:chgData name="Mėta Mintaučkytė" userId="S::meta.mintauckyte@mif.stud.vu.lt::5c250387-a130-403f-9bf3-bea671ab2d5e" providerId="AD" clId="Web-{7733173A-8BC8-4DF1-A1BA-228CF93F4388}" dt="2023-03-15T02:33:08.602" v="92" actId="20577"/>
          <ac:spMkLst>
            <pc:docMk/>
            <pc:sldMk cId="946927595" sldId="273"/>
            <ac:spMk id="4" creationId="{3795A6C0-F12B-A7AF-FAB9-3103DA1D076B}"/>
          </ac:spMkLst>
        </pc:spChg>
      </pc:sldChg>
      <pc:sldChg chg="addSp modSp">
        <pc:chgData name="Mėta Mintaučkytė" userId="S::meta.mintauckyte@mif.stud.vu.lt::5c250387-a130-403f-9bf3-bea671ab2d5e" providerId="AD" clId="Web-{7733173A-8BC8-4DF1-A1BA-228CF93F4388}" dt="2023-03-15T02:24:41.371" v="78" actId="20577"/>
        <pc:sldMkLst>
          <pc:docMk/>
          <pc:sldMk cId="3816123245" sldId="275"/>
        </pc:sldMkLst>
        <pc:spChg chg="add mod">
          <ac:chgData name="Mėta Mintaučkytė" userId="S::meta.mintauckyte@mif.stud.vu.lt::5c250387-a130-403f-9bf3-bea671ab2d5e" providerId="AD" clId="Web-{7733173A-8BC8-4DF1-A1BA-228CF93F4388}" dt="2023-03-15T02:21:43.320" v="57" actId="20577"/>
          <ac:spMkLst>
            <pc:docMk/>
            <pc:sldMk cId="3816123245" sldId="275"/>
            <ac:spMk id="3" creationId="{9AE5F1BE-06BB-4540-25EE-35E2A180BDB9}"/>
          </ac:spMkLst>
        </pc:spChg>
        <pc:spChg chg="mod">
          <ac:chgData name="Mėta Mintaučkytė" userId="S::meta.mintauckyte@mif.stud.vu.lt::5c250387-a130-403f-9bf3-bea671ab2d5e" providerId="AD" clId="Web-{7733173A-8BC8-4DF1-A1BA-228CF93F4388}" dt="2023-03-15T02:24:41.371" v="78" actId="20577"/>
          <ac:spMkLst>
            <pc:docMk/>
            <pc:sldMk cId="3816123245" sldId="275"/>
            <ac:spMk id="8" creationId="{835FB25F-68E1-154D-BEAF-23B947DA6ED4}"/>
          </ac:spMkLst>
        </pc:spChg>
        <pc:picChg chg="add mod">
          <ac:chgData name="Mėta Mintaučkytė" userId="S::meta.mintauckyte@mif.stud.vu.lt::5c250387-a130-403f-9bf3-bea671ab2d5e" providerId="AD" clId="Web-{7733173A-8BC8-4DF1-A1BA-228CF93F4388}" dt="2023-03-15T02:24:07.073" v="69" actId="1076"/>
          <ac:picMkLst>
            <pc:docMk/>
            <pc:sldMk cId="3816123245" sldId="275"/>
            <ac:picMk id="4" creationId="{9F10C7B7-0F63-EC3C-9B1B-05DCCB819EE8}"/>
          </ac:picMkLst>
        </pc:picChg>
        <pc:picChg chg="mod">
          <ac:chgData name="Mėta Mintaučkytė" userId="S::meta.mintauckyte@mif.stud.vu.lt::5c250387-a130-403f-9bf3-bea671ab2d5e" providerId="AD" clId="Web-{7733173A-8BC8-4DF1-A1BA-228CF93F4388}" dt="2023-03-15T02:23:41.838" v="61" actId="1076"/>
          <ac:picMkLst>
            <pc:docMk/>
            <pc:sldMk cId="3816123245" sldId="275"/>
            <ac:picMk id="7" creationId="{48C1BBFA-9B87-2BEB-3BD5-E6868B1AB3D6}"/>
          </ac:picMkLst>
        </pc:picChg>
      </pc:sldChg>
      <pc:sldChg chg="addSp modSp">
        <pc:chgData name="Mėta Mintaučkytė" userId="S::meta.mintauckyte@mif.stud.vu.lt::5c250387-a130-403f-9bf3-bea671ab2d5e" providerId="AD" clId="Web-{7733173A-8BC8-4DF1-A1BA-228CF93F4388}" dt="2023-03-15T03:40:54.202" v="240" actId="1076"/>
        <pc:sldMkLst>
          <pc:docMk/>
          <pc:sldMk cId="578196694" sldId="277"/>
        </pc:sldMkLst>
        <pc:spChg chg="mod">
          <ac:chgData name="Mėta Mintaučkytė" userId="S::meta.mintauckyte@mif.stud.vu.lt::5c250387-a130-403f-9bf3-bea671ab2d5e" providerId="AD" clId="Web-{7733173A-8BC8-4DF1-A1BA-228CF93F4388}" dt="2023-03-15T02:26:38.171" v="89" actId="20577"/>
          <ac:spMkLst>
            <pc:docMk/>
            <pc:sldMk cId="578196694" sldId="277"/>
            <ac:spMk id="9" creationId="{5A279E35-6AB4-996E-F0B6-2B0B380F8406}"/>
          </ac:spMkLst>
        </pc:spChg>
        <pc:grpChg chg="add mod">
          <ac:chgData name="Mėta Mintaučkytė" userId="S::meta.mintauckyte@mif.stud.vu.lt::5c250387-a130-403f-9bf3-bea671ab2d5e" providerId="AD" clId="Web-{7733173A-8BC8-4DF1-A1BA-228CF93F4388}" dt="2023-03-15T03:40:54.202" v="240" actId="1076"/>
          <ac:grpSpMkLst>
            <pc:docMk/>
            <pc:sldMk cId="578196694" sldId="277"/>
            <ac:grpSpMk id="10" creationId="{024D1367-DE5B-51AA-4EC2-DB043F1DB25A}"/>
          </ac:grpSpMkLst>
        </pc:grpChg>
        <pc:picChg chg="add mod modCrop">
          <ac:chgData name="Mėta Mintaučkytė" userId="S::meta.mintauckyte@mif.stud.vu.lt::5c250387-a130-403f-9bf3-bea671ab2d5e" providerId="AD" clId="Web-{7733173A-8BC8-4DF1-A1BA-228CF93F4388}" dt="2023-03-15T03:40:23.920" v="238" actId="1076"/>
          <ac:picMkLst>
            <pc:docMk/>
            <pc:sldMk cId="578196694" sldId="277"/>
            <ac:picMk id="6" creationId="{F1AD4A3A-B2D5-0C99-5EA5-473CECF45AD0}"/>
          </ac:picMkLst>
        </pc:picChg>
      </pc:sldChg>
      <pc:sldChg chg="addSp modSp">
        <pc:chgData name="Mėta Mintaučkytė" userId="S::meta.mintauckyte@mif.stud.vu.lt::5c250387-a130-403f-9bf3-bea671ab2d5e" providerId="AD" clId="Web-{7733173A-8BC8-4DF1-A1BA-228CF93F4388}" dt="2023-03-15T02:50:56.003" v="115" actId="1076"/>
        <pc:sldMkLst>
          <pc:docMk/>
          <pc:sldMk cId="1211315454" sldId="280"/>
        </pc:sldMkLst>
        <pc:spChg chg="add mod">
          <ac:chgData name="Mėta Mintaučkytė" userId="S::meta.mintauckyte@mif.stud.vu.lt::5c250387-a130-403f-9bf3-bea671ab2d5e" providerId="AD" clId="Web-{7733173A-8BC8-4DF1-A1BA-228CF93F4388}" dt="2023-03-15T02:50:56.003" v="115" actId="1076"/>
          <ac:spMkLst>
            <pc:docMk/>
            <pc:sldMk cId="1211315454" sldId="280"/>
            <ac:spMk id="2" creationId="{19EB4EC5-2630-8F92-A973-0C7094DEE980}"/>
          </ac:spMkLst>
        </pc:spChg>
      </pc:sldChg>
      <pc:sldChg chg="addSp delSp modSp">
        <pc:chgData name="Mėta Mintaučkytė" userId="S::meta.mintauckyte@mif.stud.vu.lt::5c250387-a130-403f-9bf3-bea671ab2d5e" providerId="AD" clId="Web-{7733173A-8BC8-4DF1-A1BA-228CF93F4388}" dt="2023-03-15T03:33:15.129" v="231" actId="14100"/>
        <pc:sldMkLst>
          <pc:docMk/>
          <pc:sldMk cId="3970246591" sldId="283"/>
        </pc:sldMkLst>
        <pc:spChg chg="mod">
          <ac:chgData name="Mėta Mintaučkytė" userId="S::meta.mintauckyte@mif.stud.vu.lt::5c250387-a130-403f-9bf3-bea671ab2d5e" providerId="AD" clId="Web-{7733173A-8BC8-4DF1-A1BA-228CF93F4388}" dt="2023-03-15T03:23:11.708" v="166" actId="1076"/>
          <ac:spMkLst>
            <pc:docMk/>
            <pc:sldMk cId="3970246591" sldId="283"/>
            <ac:spMk id="2" creationId="{C4D9235D-BF99-7961-4CD0-8F11A8DB3046}"/>
          </ac:spMkLst>
        </pc:spChg>
        <pc:spChg chg="del mod">
          <ac:chgData name="Mėta Mintaučkytė" userId="S::meta.mintauckyte@mif.stud.vu.lt::5c250387-a130-403f-9bf3-bea671ab2d5e" providerId="AD" clId="Web-{7733173A-8BC8-4DF1-A1BA-228CF93F4388}" dt="2023-03-15T03:21:54.222" v="135"/>
          <ac:spMkLst>
            <pc:docMk/>
            <pc:sldMk cId="3970246591" sldId="283"/>
            <ac:spMk id="3" creationId="{AA34AAC3-5592-F92C-5CF0-B1DDD464213F}"/>
          </ac:spMkLst>
        </pc:spChg>
        <pc:spChg chg="add mod">
          <ac:chgData name="Mėta Mintaučkytė" userId="S::meta.mintauckyte@mif.stud.vu.lt::5c250387-a130-403f-9bf3-bea671ab2d5e" providerId="AD" clId="Web-{7733173A-8BC8-4DF1-A1BA-228CF93F4388}" dt="2023-03-15T03:32:33.706" v="224" actId="20577"/>
          <ac:spMkLst>
            <pc:docMk/>
            <pc:sldMk cId="3970246591" sldId="283"/>
            <ac:spMk id="5" creationId="{645AEAC8-FEE5-4CAA-F27C-81090D2BBFEF}"/>
          </ac:spMkLst>
        </pc:spChg>
        <pc:spChg chg="add mod">
          <ac:chgData name="Mėta Mintaučkytė" userId="S::meta.mintauckyte@mif.stud.vu.lt::5c250387-a130-403f-9bf3-bea671ab2d5e" providerId="AD" clId="Web-{7733173A-8BC8-4DF1-A1BA-228CF93F4388}" dt="2023-03-15T03:26:49.667" v="207" actId="20577"/>
          <ac:spMkLst>
            <pc:docMk/>
            <pc:sldMk cId="3970246591" sldId="283"/>
            <ac:spMk id="12" creationId="{117488E8-8F76-8045-953B-331B82DFC52B}"/>
          </ac:spMkLst>
        </pc:spChg>
        <pc:picChg chg="add del mod">
          <ac:chgData name="Mėta Mintaučkytė" userId="S::meta.mintauckyte@mif.stud.vu.lt::5c250387-a130-403f-9bf3-bea671ab2d5e" providerId="AD" clId="Web-{7733173A-8BC8-4DF1-A1BA-228CF93F4388}" dt="2023-03-15T03:33:01.457" v="226"/>
          <ac:picMkLst>
            <pc:docMk/>
            <pc:sldMk cId="3970246591" sldId="283"/>
            <ac:picMk id="6" creationId="{E5927886-AE24-FE87-488B-C60D82AD024E}"/>
          </ac:picMkLst>
        </pc:picChg>
        <pc:picChg chg="add mod">
          <ac:chgData name="Mėta Mintaučkytė" userId="S::meta.mintauckyte@mif.stud.vu.lt::5c250387-a130-403f-9bf3-bea671ab2d5e" providerId="AD" clId="Web-{7733173A-8BC8-4DF1-A1BA-228CF93F4388}" dt="2023-03-15T03:23:58.053" v="169" actId="1076"/>
          <ac:picMkLst>
            <pc:docMk/>
            <pc:sldMk cId="3970246591" sldId="283"/>
            <ac:picMk id="8" creationId="{B21E5015-34F6-4B5B-AEBD-EEEB4270A022}"/>
          </ac:picMkLst>
        </pc:picChg>
        <pc:picChg chg="add del">
          <ac:chgData name="Mėta Mintaučkytė" userId="S::meta.mintauckyte@mif.stud.vu.lt::5c250387-a130-403f-9bf3-bea671ab2d5e" providerId="AD" clId="Web-{7733173A-8BC8-4DF1-A1BA-228CF93F4388}" dt="2023-03-15T03:24:20.881" v="171"/>
          <ac:picMkLst>
            <pc:docMk/>
            <pc:sldMk cId="3970246591" sldId="283"/>
            <ac:picMk id="10" creationId="{01491E53-0A67-00F6-F6A6-23F9CF99CA44}"/>
          </ac:picMkLst>
        </pc:picChg>
        <pc:picChg chg="add mod">
          <ac:chgData name="Mėta Mintaučkytė" userId="S::meta.mintauckyte@mif.stud.vu.lt::5c250387-a130-403f-9bf3-bea671ab2d5e" providerId="AD" clId="Web-{7733173A-8BC8-4DF1-A1BA-228CF93F4388}" dt="2023-03-15T03:33:15.129" v="231" actId="14100"/>
          <ac:picMkLst>
            <pc:docMk/>
            <pc:sldMk cId="3970246591" sldId="283"/>
            <ac:picMk id="13" creationId="{9DA69072-0A3E-E0FC-1A4C-6FFF130062CB}"/>
          </ac:picMkLst>
        </pc:picChg>
      </pc:sldChg>
      <pc:sldChg chg="addSp delSp modSp">
        <pc:chgData name="Mėta Mintaučkytė" userId="S::meta.mintauckyte@mif.stud.vu.lt::5c250387-a130-403f-9bf3-bea671ab2d5e" providerId="AD" clId="Web-{7733173A-8BC8-4DF1-A1BA-228CF93F4388}" dt="2023-03-15T03:57:55.741" v="323" actId="1076"/>
        <pc:sldMkLst>
          <pc:docMk/>
          <pc:sldMk cId="1745561284" sldId="287"/>
        </pc:sldMkLst>
        <pc:spChg chg="add mod">
          <ac:chgData name="Mėta Mintaučkytė" userId="S::meta.mintauckyte@mif.stud.vu.lt::5c250387-a130-403f-9bf3-bea671ab2d5e" providerId="AD" clId="Web-{7733173A-8BC8-4DF1-A1BA-228CF93F4388}" dt="2023-03-15T03:42:47.470" v="257" actId="20577"/>
          <ac:spMkLst>
            <pc:docMk/>
            <pc:sldMk cId="1745561284" sldId="287"/>
            <ac:spMk id="2" creationId="{8C2FB055-8764-10A8-5FCC-4F7601487262}"/>
          </ac:spMkLst>
        </pc:spChg>
        <pc:spChg chg="mod ord">
          <ac:chgData name="Mėta Mintaučkytė" userId="S::meta.mintauckyte@mif.stud.vu.lt::5c250387-a130-403f-9bf3-bea671ab2d5e" providerId="AD" clId="Web-{7733173A-8BC8-4DF1-A1BA-228CF93F4388}" dt="2023-03-15T03:57:26.006" v="316" actId="20577"/>
          <ac:spMkLst>
            <pc:docMk/>
            <pc:sldMk cId="1745561284" sldId="287"/>
            <ac:spMk id="6" creationId="{430570B7-F481-4B77-C836-EE506AF9B121}"/>
          </ac:spMkLst>
        </pc:spChg>
        <pc:picChg chg="add del mod">
          <ac:chgData name="Mėta Mintaučkytė" userId="S::meta.mintauckyte@mif.stud.vu.lt::5c250387-a130-403f-9bf3-bea671ab2d5e" providerId="AD" clId="Web-{7733173A-8BC8-4DF1-A1BA-228CF93F4388}" dt="2023-03-15T03:57:36.960" v="317"/>
          <ac:picMkLst>
            <pc:docMk/>
            <pc:sldMk cId="1745561284" sldId="287"/>
            <ac:picMk id="3" creationId="{26CD4F21-7FF8-B605-A705-E26FF4CD8162}"/>
          </ac:picMkLst>
        </pc:picChg>
        <pc:picChg chg="add mod">
          <ac:chgData name="Mėta Mintaučkytė" userId="S::meta.mintauckyte@mif.stud.vu.lt::5c250387-a130-403f-9bf3-bea671ab2d5e" providerId="AD" clId="Web-{7733173A-8BC8-4DF1-A1BA-228CF93F4388}" dt="2023-03-15T03:57:55.741" v="323" actId="1076"/>
          <ac:picMkLst>
            <pc:docMk/>
            <pc:sldMk cId="1745561284" sldId="287"/>
            <ac:picMk id="4" creationId="{5A6BD127-ABA6-C4F0-E5CD-573A66A31312}"/>
          </ac:picMkLst>
        </pc:picChg>
        <pc:picChg chg="del">
          <ac:chgData name="Mėta Mintaučkytė" userId="S::meta.mintauckyte@mif.stud.vu.lt::5c250387-a130-403f-9bf3-bea671ab2d5e" providerId="AD" clId="Web-{7733173A-8BC8-4DF1-A1BA-228CF93F4388}" dt="2023-03-15T03:46:06.037" v="266"/>
          <ac:picMkLst>
            <pc:docMk/>
            <pc:sldMk cId="1745561284" sldId="287"/>
            <ac:picMk id="8" creationId="{1A44726F-BAD5-376B-8A36-12C6ED809A16}"/>
          </ac:picMkLst>
        </pc:picChg>
      </pc:sldChg>
    </pc:docChg>
  </pc:docChgLst>
  <pc:docChgLst>
    <pc:chgData name="Gita Šeibokaitė" userId="S::gita.seibokaite@mif.stud.vu.lt::8779d3fa-b0cd-45ec-a42d-76d83b486b60" providerId="AD" clId="Web-{ECB929E2-7AB4-4B24-8335-054E5D941533}"/>
    <pc:docChg chg="modSld">
      <pc:chgData name="Gita Šeibokaitė" userId="S::gita.seibokaite@mif.stud.vu.lt::8779d3fa-b0cd-45ec-a42d-76d83b486b60" providerId="AD" clId="Web-{ECB929E2-7AB4-4B24-8335-054E5D941533}" dt="2023-03-01T14:10:08.302" v="50" actId="20577"/>
      <pc:docMkLst>
        <pc:docMk/>
      </pc:docMkLst>
      <pc:sldChg chg="modSp">
        <pc:chgData name="Gita Šeibokaitė" userId="S::gita.seibokaite@mif.stud.vu.lt::8779d3fa-b0cd-45ec-a42d-76d83b486b60" providerId="AD" clId="Web-{ECB929E2-7AB4-4B24-8335-054E5D941533}" dt="2023-03-01T14:09:38.067" v="49" actId="20577"/>
        <pc:sldMkLst>
          <pc:docMk/>
          <pc:sldMk cId="3747853694" sldId="268"/>
        </pc:sldMkLst>
        <pc:spChg chg="mod">
          <ac:chgData name="Gita Šeibokaitė" userId="S::gita.seibokaite@mif.stud.vu.lt::8779d3fa-b0cd-45ec-a42d-76d83b486b60" providerId="AD" clId="Web-{ECB929E2-7AB4-4B24-8335-054E5D941533}" dt="2023-03-01T14:09:38.067" v="49" actId="20577"/>
          <ac:spMkLst>
            <pc:docMk/>
            <pc:sldMk cId="3747853694" sldId="268"/>
            <ac:spMk id="5" creationId="{5BA63788-F215-C896-BB45-0D5F1D16113C}"/>
          </ac:spMkLst>
        </pc:spChg>
      </pc:sldChg>
      <pc:sldChg chg="modSp">
        <pc:chgData name="Gita Šeibokaitė" userId="S::gita.seibokaite@mif.stud.vu.lt::8779d3fa-b0cd-45ec-a42d-76d83b486b60" providerId="AD" clId="Web-{ECB929E2-7AB4-4B24-8335-054E5D941533}" dt="2023-03-01T14:10:08.302" v="50" actId="20577"/>
        <pc:sldMkLst>
          <pc:docMk/>
          <pc:sldMk cId="2255501919" sldId="271"/>
        </pc:sldMkLst>
        <pc:spChg chg="mod">
          <ac:chgData name="Gita Šeibokaitė" userId="S::gita.seibokaite@mif.stud.vu.lt::8779d3fa-b0cd-45ec-a42d-76d83b486b60" providerId="AD" clId="Web-{ECB929E2-7AB4-4B24-8335-054E5D941533}" dt="2023-03-01T14:10:08.302" v="50" actId="20577"/>
          <ac:spMkLst>
            <pc:docMk/>
            <pc:sldMk cId="2255501919" sldId="271"/>
            <ac:spMk id="12" creationId="{73AD9153-CE2A-7B52-DA6F-5CE760E88913}"/>
          </ac:spMkLst>
        </pc:spChg>
      </pc:sldChg>
    </pc:docChg>
  </pc:docChgLst>
  <pc:docChgLst>
    <pc:chgData name="Ugnė Maskeliūnaitė" userId="S::ugne.maskeliunaite@mif.stud.vu.lt::f8858264-4500-43cd-ab4a-18728c883a77" providerId="AD" clId="Web-{103C06D0-91F5-453D-8023-C1D2C9295181}"/>
    <pc:docChg chg="mod addSld delSld modSld sldOrd">
      <pc:chgData name="Ugnė Maskeliūnaitė" userId="S::ugne.maskeliunaite@mif.stud.vu.lt::f8858264-4500-43cd-ab4a-18728c883a77" providerId="AD" clId="Web-{103C06D0-91F5-453D-8023-C1D2C9295181}" dt="2023-03-15T10:27:38.910" v="1069" actId="20577"/>
      <pc:docMkLst>
        <pc:docMk/>
      </pc:docMkLst>
      <pc:sldChg chg="addSp delSp modSp">
        <pc:chgData name="Ugnė Maskeliūnaitė" userId="S::ugne.maskeliunaite@mif.stud.vu.lt::f8858264-4500-43cd-ab4a-18728c883a77" providerId="AD" clId="Web-{103C06D0-91F5-453D-8023-C1D2C9295181}" dt="2023-03-15T10:15:02.838" v="1056"/>
        <pc:sldMkLst>
          <pc:docMk/>
          <pc:sldMk cId="946927595" sldId="273"/>
        </pc:sldMkLst>
        <pc:spChg chg="add del mod">
          <ac:chgData name="Ugnė Maskeliūnaitė" userId="S::ugne.maskeliunaite@mif.stud.vu.lt::f8858264-4500-43cd-ab4a-18728c883a77" providerId="AD" clId="Web-{103C06D0-91F5-453D-8023-C1D2C9295181}" dt="2023-03-15T10:15:02.838" v="1056"/>
          <ac:spMkLst>
            <pc:docMk/>
            <pc:sldMk cId="946927595" sldId="273"/>
            <ac:spMk id="9" creationId="{6A0A725F-FB04-D5EC-9C7C-50D999782AC8}"/>
          </ac:spMkLst>
        </pc:spChg>
      </pc:sldChg>
      <pc:sldChg chg="modSp addCm">
        <pc:chgData name="Ugnė Maskeliūnaitė" userId="S::ugne.maskeliunaite@mif.stud.vu.lt::f8858264-4500-43cd-ab4a-18728c883a77" providerId="AD" clId="Web-{103C06D0-91F5-453D-8023-C1D2C9295181}" dt="2023-03-15T10:20:48.139" v="1067" actId="20577"/>
        <pc:sldMkLst>
          <pc:docMk/>
          <pc:sldMk cId="559299504" sldId="274"/>
        </pc:sldMkLst>
        <pc:spChg chg="mod">
          <ac:chgData name="Ugnė Maskeliūnaitė" userId="S::ugne.maskeliunaite@mif.stud.vu.lt::f8858264-4500-43cd-ab4a-18728c883a77" providerId="AD" clId="Web-{103C06D0-91F5-453D-8023-C1D2C9295181}" dt="2023-03-15T10:20:48.139" v="1067" actId="20577"/>
          <ac:spMkLst>
            <pc:docMk/>
            <pc:sldMk cId="559299504" sldId="274"/>
            <ac:spMk id="12" creationId="{86ECCF45-66E7-B6C4-7654-DF2F14883EA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Ugnė Maskeliūnaitė" userId="S::ugne.maskeliunaite@mif.stud.vu.lt::f8858264-4500-43cd-ab4a-18728c883a77" providerId="AD" clId="Web-{103C06D0-91F5-453D-8023-C1D2C9295181}" dt="2023-03-15T10:20:45.858" v="1066"/>
              <pc2:cmMkLst xmlns:pc2="http://schemas.microsoft.com/office/powerpoint/2019/9/main/command">
                <pc:docMk/>
                <pc:sldMk cId="559299504" sldId="274"/>
                <pc2:cmMk id="{0FE921CC-FC15-4AEF-B294-A8DBB1A75D92}"/>
              </pc2:cmMkLst>
            </pc226:cmChg>
          </p:ext>
        </pc:extLst>
      </pc:sldChg>
      <pc:sldChg chg="addSp delSp modSp">
        <pc:chgData name="Ugnė Maskeliūnaitė" userId="S::ugne.maskeliunaite@mif.stud.vu.lt::f8858264-4500-43cd-ab4a-18728c883a77" providerId="AD" clId="Web-{103C06D0-91F5-453D-8023-C1D2C9295181}" dt="2023-03-15T08:26:09.631" v="781" actId="14100"/>
        <pc:sldMkLst>
          <pc:docMk/>
          <pc:sldMk cId="3816123245" sldId="275"/>
        </pc:sldMkLst>
        <pc:spChg chg="del">
          <ac:chgData name="Ugnė Maskeliūnaitė" userId="S::ugne.maskeliunaite@mif.stud.vu.lt::f8858264-4500-43cd-ab4a-18728c883a77" providerId="AD" clId="Web-{103C06D0-91F5-453D-8023-C1D2C9295181}" dt="2023-03-15T08:23:30.113" v="764"/>
          <ac:spMkLst>
            <pc:docMk/>
            <pc:sldMk cId="3816123245" sldId="275"/>
            <ac:spMk id="3" creationId="{9AE5F1BE-06BB-4540-25EE-35E2A180BDB9}"/>
          </ac:spMkLst>
        </pc:spChg>
        <pc:spChg chg="add del mod">
          <ac:chgData name="Ugnė Maskeliūnaitė" userId="S::ugne.maskeliunaite@mif.stud.vu.lt::f8858264-4500-43cd-ab4a-18728c883a77" providerId="AD" clId="Web-{103C06D0-91F5-453D-8023-C1D2C9295181}" dt="2023-03-15T08:23:47.848" v="768" actId="1076"/>
          <ac:spMkLst>
            <pc:docMk/>
            <pc:sldMk cId="3816123245" sldId="275"/>
            <ac:spMk id="8" creationId="{835FB25F-68E1-154D-BEAF-23B947DA6ED4}"/>
          </ac:spMkLst>
        </pc:spChg>
        <pc:picChg chg="del mod">
          <ac:chgData name="Ugnė Maskeliūnaitė" userId="S::ugne.maskeliunaite@mif.stud.vu.lt::f8858264-4500-43cd-ab4a-18728c883a77" providerId="AD" clId="Web-{103C06D0-91F5-453D-8023-C1D2C9295181}" dt="2023-03-15T08:24:27.973" v="772"/>
          <ac:picMkLst>
            <pc:docMk/>
            <pc:sldMk cId="3816123245" sldId="275"/>
            <ac:picMk id="4" creationId="{9F10C7B7-0F63-EC3C-9B1B-05DCCB819EE8}"/>
          </ac:picMkLst>
        </pc:picChg>
        <pc:picChg chg="add del mod">
          <ac:chgData name="Ugnė Maskeliūnaitė" userId="S::ugne.maskeliunaite@mif.stud.vu.lt::f8858264-4500-43cd-ab4a-18728c883a77" providerId="AD" clId="Web-{103C06D0-91F5-453D-8023-C1D2C9295181}" dt="2023-03-15T08:25:58.912" v="777"/>
          <ac:picMkLst>
            <pc:docMk/>
            <pc:sldMk cId="3816123245" sldId="275"/>
            <ac:picMk id="6" creationId="{9F91AC09-0D2B-7645-D0FF-C8C396664433}"/>
          </ac:picMkLst>
        </pc:picChg>
        <pc:picChg chg="add mod">
          <ac:chgData name="Ugnė Maskeliūnaitė" userId="S::ugne.maskeliunaite@mif.stud.vu.lt::f8858264-4500-43cd-ab4a-18728c883a77" providerId="AD" clId="Web-{103C06D0-91F5-453D-8023-C1D2C9295181}" dt="2023-03-15T08:26:09.631" v="781" actId="14100"/>
          <ac:picMkLst>
            <pc:docMk/>
            <pc:sldMk cId="3816123245" sldId="275"/>
            <ac:picMk id="9" creationId="{D8FD180C-94A9-7C5A-4C9A-687203C688CC}"/>
          </ac:picMkLst>
        </pc:picChg>
      </pc:sldChg>
      <pc:sldChg chg="addSp delSp modSp modCm modNotes">
        <pc:chgData name="Ugnė Maskeliūnaitė" userId="S::ugne.maskeliunaite@mif.stud.vu.lt::f8858264-4500-43cd-ab4a-18728c883a77" providerId="AD" clId="Web-{103C06D0-91F5-453D-8023-C1D2C9295181}" dt="2023-03-15T09:28:42.053" v="947"/>
        <pc:sldMkLst>
          <pc:docMk/>
          <pc:sldMk cId="4105517652" sldId="276"/>
        </pc:sldMkLst>
        <pc:spChg chg="add mod">
          <ac:chgData name="Ugnė Maskeliūnaitė" userId="S::ugne.maskeliunaite@mif.stud.vu.lt::f8858264-4500-43cd-ab4a-18728c883a77" providerId="AD" clId="Web-{103C06D0-91F5-453D-8023-C1D2C9295181}" dt="2023-03-15T09:11:16.384" v="903" actId="20577"/>
          <ac:spMkLst>
            <pc:docMk/>
            <pc:sldMk cId="4105517652" sldId="276"/>
            <ac:spMk id="8" creationId="{04BEE6C5-4812-7C27-ACB7-808EBAA389F9}"/>
          </ac:spMkLst>
        </pc:spChg>
        <pc:spChg chg="mod">
          <ac:chgData name="Ugnė Maskeliūnaitė" userId="S::ugne.maskeliunaite@mif.stud.vu.lt::f8858264-4500-43cd-ab4a-18728c883a77" providerId="AD" clId="Web-{103C06D0-91F5-453D-8023-C1D2C9295181}" dt="2023-03-15T09:15:01.527" v="925" actId="20577"/>
          <ac:spMkLst>
            <pc:docMk/>
            <pc:sldMk cId="4105517652" sldId="276"/>
            <ac:spMk id="12" creationId="{86ECCF45-66E7-B6C4-7654-DF2F14883EAA}"/>
          </ac:spMkLst>
        </pc:spChg>
        <pc:spChg chg="add del">
          <ac:chgData name="Ugnė Maskeliūnaitė" userId="S::ugne.maskeliunaite@mif.stud.vu.lt::f8858264-4500-43cd-ab4a-18728c883a77" providerId="AD" clId="Web-{103C06D0-91F5-453D-8023-C1D2C9295181}" dt="2023-03-15T09:28:42.053" v="947"/>
          <ac:spMkLst>
            <pc:docMk/>
            <pc:sldMk cId="4105517652" sldId="276"/>
            <ac:spMk id="15" creationId="{19864BCB-58EA-F7F8-205A-2848CA11FB17}"/>
          </ac:spMkLst>
        </pc:spChg>
        <pc:picChg chg="mod">
          <ac:chgData name="Ugnė Maskeliūnaitė" userId="S::ugne.maskeliunaite@mif.stud.vu.lt::f8858264-4500-43cd-ab4a-18728c883a77" providerId="AD" clId="Web-{103C06D0-91F5-453D-8023-C1D2C9295181}" dt="2023-03-15T07:45:19.616" v="403" actId="1076"/>
          <ac:picMkLst>
            <pc:docMk/>
            <pc:sldMk cId="4105517652" sldId="276"/>
            <ac:picMk id="3" creationId="{7B6181F5-5F4E-27E6-12A6-D874FD4488E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Ugnė Maskeliūnaitė" userId="S::ugne.maskeliunaite@mif.stud.vu.lt::f8858264-4500-43cd-ab4a-18728c883a77" providerId="AD" clId="Web-{103C06D0-91F5-453D-8023-C1D2C9295181}" dt="2023-03-15T09:07:01.130" v="841"/>
              <pc2:cmMkLst xmlns:pc2="http://schemas.microsoft.com/office/powerpoint/2019/9/main/command">
                <pc:docMk/>
                <pc:sldMk cId="4105517652" sldId="276"/>
                <pc2:cmMk id="{82A4835D-F981-4F4E-ADDE-C273E0F62D53}"/>
              </pc2:cmMkLst>
              <pc226:cmRplyChg chg="add">
                <pc226:chgData name="Ugnė Maskeliūnaitė" userId="S::ugne.maskeliunaite@mif.stud.vu.lt::f8858264-4500-43cd-ab4a-18728c883a77" providerId="AD" clId="Web-{103C06D0-91F5-453D-8023-C1D2C9295181}" dt="2023-03-15T09:07:01.130" v="841"/>
                <pc2:cmRplyMkLst xmlns:pc2="http://schemas.microsoft.com/office/powerpoint/2019/9/main/command">
                  <pc:docMk/>
                  <pc:sldMk cId="4105517652" sldId="276"/>
                  <pc2:cmMk id="{82A4835D-F981-4F4E-ADDE-C273E0F62D53}"/>
                  <pc2:cmRplyMk id="{EF1A893A-3E0B-47DD-9DAE-6B6E546D0116}"/>
                </pc2:cmRplyMkLst>
              </pc226:cmRplyChg>
            </pc226:cmChg>
            <pc226:cmChg xmlns:pc226="http://schemas.microsoft.com/office/powerpoint/2022/06/main/command" chg="">
              <pc226:chgData name="Ugnė Maskeliūnaitė" userId="S::ugne.maskeliunaite@mif.stud.vu.lt::f8858264-4500-43cd-ab4a-18728c883a77" providerId="AD" clId="Web-{103C06D0-91F5-453D-8023-C1D2C9295181}" dt="2023-03-15T09:25:00.441" v="934"/>
              <pc2:cmMkLst xmlns:pc2="http://schemas.microsoft.com/office/powerpoint/2019/9/main/command">
                <pc:docMk/>
                <pc:sldMk cId="4105517652" sldId="276"/>
                <pc2:cmMk id="{8C783565-11B1-469C-9AD1-38C60E3BDB8B}"/>
              </pc2:cmMkLst>
              <pc226:cmRplyChg chg="add">
                <pc226:chgData name="Ugnė Maskeliūnaitė" userId="S::ugne.maskeliunaite@mif.stud.vu.lt::f8858264-4500-43cd-ab4a-18728c883a77" providerId="AD" clId="Web-{103C06D0-91F5-453D-8023-C1D2C9295181}" dt="2023-03-15T09:25:00.441" v="934"/>
                <pc2:cmRplyMkLst xmlns:pc2="http://schemas.microsoft.com/office/powerpoint/2019/9/main/command">
                  <pc:docMk/>
                  <pc:sldMk cId="4105517652" sldId="276"/>
                  <pc2:cmMk id="{8C783565-11B1-469C-9AD1-38C60E3BDB8B}"/>
                  <pc2:cmRplyMk id="{1B6D9623-5BF8-46DF-8087-4E594EB585A7}"/>
                </pc2:cmRplyMkLst>
              </pc226:cmRplyChg>
              <pc226:cmRplyChg chg="add">
                <pc226:chgData name="Ugnė Maskeliūnaitė" userId="S::ugne.maskeliunaite@mif.stud.vu.lt::f8858264-4500-43cd-ab4a-18728c883a77" providerId="AD" clId="Web-{103C06D0-91F5-453D-8023-C1D2C9295181}" dt="2023-03-15T09:20:27.640" v="930"/>
                <pc2:cmRplyMkLst xmlns:pc2="http://schemas.microsoft.com/office/powerpoint/2019/9/main/command">
                  <pc:docMk/>
                  <pc:sldMk cId="4105517652" sldId="276"/>
                  <pc2:cmMk id="{8C783565-11B1-469C-9AD1-38C60E3BDB8B}"/>
                  <pc2:cmRplyMk id="{97A8923D-9554-4B35-918E-39C65C0E048A}"/>
                </pc2:cmRplyMkLst>
              </pc226:cmRplyChg>
              <pc226:cmRplyChg chg="add">
                <pc226:chgData name="Ugnė Maskeliūnaitė" userId="S::ugne.maskeliunaite@mif.stud.vu.lt::f8858264-4500-43cd-ab4a-18728c883a77" providerId="AD" clId="Web-{103C06D0-91F5-453D-8023-C1D2C9295181}" dt="2023-03-15T09:21:49.079" v="931"/>
                <pc2:cmRplyMkLst xmlns:pc2="http://schemas.microsoft.com/office/powerpoint/2019/9/main/command">
                  <pc:docMk/>
                  <pc:sldMk cId="4105517652" sldId="276"/>
                  <pc2:cmMk id="{8C783565-11B1-469C-9AD1-38C60E3BDB8B}"/>
                  <pc2:cmRplyMk id="{77E99B72-F107-4FD7-ABDE-77A64C086247}"/>
                </pc2:cmRplyMkLst>
              </pc226:cmRplyChg>
              <pc226:cmRplyChg chg="add">
                <pc226:chgData name="Ugnė Maskeliūnaitė" userId="S::ugne.maskeliunaite@mif.stud.vu.lt::f8858264-4500-43cd-ab4a-18728c883a77" providerId="AD" clId="Web-{103C06D0-91F5-453D-8023-C1D2C9295181}" dt="2023-03-15T09:16:45.841" v="928"/>
                <pc2:cmRplyMkLst xmlns:pc2="http://schemas.microsoft.com/office/powerpoint/2019/9/main/command">
                  <pc:docMk/>
                  <pc:sldMk cId="4105517652" sldId="276"/>
                  <pc2:cmMk id="{8C783565-11B1-469C-9AD1-38C60E3BDB8B}"/>
                  <pc2:cmRplyMk id="{20651097-6098-4DDD-AEB3-3B977AB664C4}"/>
                </pc2:cmRplyMkLst>
              </pc226:cmRplyChg>
              <pc226:cmRplyChg chg="add">
                <pc226:chgData name="Ugnė Maskeliūnaitė" userId="S::ugne.maskeliunaite@mif.stud.vu.lt::f8858264-4500-43cd-ab4a-18728c883a77" providerId="AD" clId="Web-{103C06D0-91F5-453D-8023-C1D2C9295181}" dt="2023-03-15T09:18:35.670" v="929"/>
                <pc2:cmRplyMkLst xmlns:pc2="http://schemas.microsoft.com/office/powerpoint/2019/9/main/command">
                  <pc:docMk/>
                  <pc:sldMk cId="4105517652" sldId="276"/>
                  <pc2:cmMk id="{8C783565-11B1-469C-9AD1-38C60E3BDB8B}"/>
                  <pc2:cmRplyMk id="{0A65579E-A25C-471B-8F4E-0C6AD02958AA}"/>
                </pc2:cmRplyMkLst>
              </pc226:cmRplyChg>
            </pc226:cmChg>
          </p:ext>
        </pc:extLst>
      </pc:sldChg>
      <pc:sldChg chg="modSp">
        <pc:chgData name="Ugnė Maskeliūnaitė" userId="S::ugne.maskeliunaite@mif.stud.vu.lt::f8858264-4500-43cd-ab4a-18728c883a77" providerId="AD" clId="Web-{103C06D0-91F5-453D-8023-C1D2C9295181}" dt="2023-03-15T10:27:38.910" v="1069" actId="20577"/>
        <pc:sldMkLst>
          <pc:docMk/>
          <pc:sldMk cId="578196694" sldId="277"/>
        </pc:sldMkLst>
        <pc:spChg chg="mod">
          <ac:chgData name="Ugnė Maskeliūnaitė" userId="S::ugne.maskeliunaite@mif.stud.vu.lt::f8858264-4500-43cd-ab4a-18728c883a77" providerId="AD" clId="Web-{103C06D0-91F5-453D-8023-C1D2C9295181}" dt="2023-03-15T10:27:38.910" v="1069" actId="20577"/>
          <ac:spMkLst>
            <pc:docMk/>
            <pc:sldMk cId="578196694" sldId="277"/>
            <ac:spMk id="7" creationId="{16671D69-DD8E-2C3F-CF75-6B18A021DAC5}"/>
          </ac:spMkLst>
        </pc:spChg>
      </pc:sldChg>
      <pc:sldChg chg="addSp delSp modSp ord">
        <pc:chgData name="Ugnė Maskeliūnaitė" userId="S::ugne.maskeliunaite@mif.stud.vu.lt::f8858264-4500-43cd-ab4a-18728c883a77" providerId="AD" clId="Web-{103C06D0-91F5-453D-8023-C1D2C9295181}" dt="2023-03-15T09:05:17.442" v="839"/>
        <pc:sldMkLst>
          <pc:docMk/>
          <pc:sldMk cId="1211315454" sldId="280"/>
        </pc:sldMkLst>
        <pc:spChg chg="mod">
          <ac:chgData name="Ugnė Maskeliūnaitė" userId="S::ugne.maskeliunaite@mif.stud.vu.lt::f8858264-4500-43cd-ab4a-18728c883a77" providerId="AD" clId="Web-{103C06D0-91F5-453D-8023-C1D2C9295181}" dt="2023-03-15T06:59:54.425" v="24" actId="20577"/>
          <ac:spMkLst>
            <pc:docMk/>
            <pc:sldMk cId="1211315454" sldId="280"/>
            <ac:spMk id="2" creationId="{19EB4EC5-2630-8F92-A973-0C7094DEE980}"/>
          </ac:spMkLst>
        </pc:spChg>
        <pc:spChg chg="mod">
          <ac:chgData name="Ugnė Maskeliūnaitė" userId="S::ugne.maskeliunaite@mif.stud.vu.lt::f8858264-4500-43cd-ab4a-18728c883a77" providerId="AD" clId="Web-{103C06D0-91F5-453D-8023-C1D2C9295181}" dt="2023-03-15T08:21:44.049" v="745" actId="20577"/>
          <ac:spMkLst>
            <pc:docMk/>
            <pc:sldMk cId="1211315454" sldId="280"/>
            <ac:spMk id="5" creationId="{B268E4FE-F84B-F7A0-BFC4-C508D5A9AF04}"/>
          </ac:spMkLst>
        </pc:spChg>
        <pc:picChg chg="add del mod">
          <ac:chgData name="Ugnė Maskeliūnaitė" userId="S::ugne.maskeliunaite@mif.stud.vu.lt::f8858264-4500-43cd-ab4a-18728c883a77" providerId="AD" clId="Web-{103C06D0-91F5-453D-8023-C1D2C9295181}" dt="2023-03-15T06:59:48.972" v="21"/>
          <ac:picMkLst>
            <pc:docMk/>
            <pc:sldMk cId="1211315454" sldId="280"/>
            <ac:picMk id="3" creationId="{D88D8089-E449-81DB-65EE-4B44DD85958F}"/>
          </ac:picMkLst>
        </pc:picChg>
        <pc:picChg chg="del">
          <ac:chgData name="Ugnė Maskeliūnaitė" userId="S::ugne.maskeliunaite@mif.stud.vu.lt::f8858264-4500-43cd-ab4a-18728c883a77" providerId="AD" clId="Web-{103C06D0-91F5-453D-8023-C1D2C9295181}" dt="2023-03-15T06:55:06.297" v="10"/>
          <ac:picMkLst>
            <pc:docMk/>
            <pc:sldMk cId="1211315454" sldId="280"/>
            <ac:picMk id="6" creationId="{32FEC5DB-87A8-E149-D9C9-6753C2B2E8B5}"/>
          </ac:picMkLst>
        </pc:picChg>
        <pc:picChg chg="add mod">
          <ac:chgData name="Ugnė Maskeliūnaitė" userId="S::ugne.maskeliunaite@mif.stud.vu.lt::f8858264-4500-43cd-ab4a-18728c883a77" providerId="AD" clId="Web-{103C06D0-91F5-453D-8023-C1D2C9295181}" dt="2023-03-15T07:00:17.457" v="30" actId="14100"/>
          <ac:picMkLst>
            <pc:docMk/>
            <pc:sldMk cId="1211315454" sldId="280"/>
            <ac:picMk id="9" creationId="{A2267B3B-322F-801C-3394-75FEC081485D}"/>
          </ac:picMkLst>
        </pc:picChg>
      </pc:sldChg>
      <pc:sldChg chg="modSp">
        <pc:chgData name="Ugnė Maskeliūnaitė" userId="S::ugne.maskeliunaite@mif.stud.vu.lt::f8858264-4500-43cd-ab4a-18728c883a77" providerId="AD" clId="Web-{103C06D0-91F5-453D-8023-C1D2C9295181}" dt="2023-03-15T08:22:10.393" v="757" actId="20577"/>
        <pc:sldMkLst>
          <pc:docMk/>
          <pc:sldMk cId="3970246591" sldId="283"/>
        </pc:sldMkLst>
        <pc:spChg chg="mod">
          <ac:chgData name="Ugnė Maskeliūnaitė" userId="S::ugne.maskeliunaite@mif.stud.vu.lt::f8858264-4500-43cd-ab4a-18728c883a77" providerId="AD" clId="Web-{103C06D0-91F5-453D-8023-C1D2C9295181}" dt="2023-03-15T08:22:10.393" v="757" actId="20577"/>
          <ac:spMkLst>
            <pc:docMk/>
            <pc:sldMk cId="3970246591" sldId="283"/>
            <ac:spMk id="5" creationId="{645AEAC8-FEE5-4CAA-F27C-81090D2BBFEF}"/>
          </ac:spMkLst>
        </pc:spChg>
      </pc:sldChg>
      <pc:sldChg chg="modSp">
        <pc:chgData name="Ugnė Maskeliūnaitė" userId="S::ugne.maskeliunaite@mif.stud.vu.lt::f8858264-4500-43cd-ab4a-18728c883a77" providerId="AD" clId="Web-{103C06D0-91F5-453D-8023-C1D2C9295181}" dt="2023-03-15T09:36:59.418" v="1033" actId="20577"/>
        <pc:sldMkLst>
          <pc:docMk/>
          <pc:sldMk cId="4269795359" sldId="286"/>
        </pc:sldMkLst>
        <pc:spChg chg="mod">
          <ac:chgData name="Ugnė Maskeliūnaitė" userId="S::ugne.maskeliunaite@mif.stud.vu.lt::f8858264-4500-43cd-ab4a-18728c883a77" providerId="AD" clId="Web-{103C06D0-91F5-453D-8023-C1D2C9295181}" dt="2023-03-15T09:36:59.418" v="1033" actId="20577"/>
          <ac:spMkLst>
            <pc:docMk/>
            <pc:sldMk cId="4269795359" sldId="286"/>
            <ac:spMk id="6" creationId="{1EAFD187-068B-16E2-8C3A-C1D256CB68FF}"/>
          </ac:spMkLst>
        </pc:spChg>
      </pc:sldChg>
      <pc:sldChg chg="addSp delSp modSp del modNotes">
        <pc:chgData name="Ugnė Maskeliūnaitė" userId="S::ugne.maskeliunaite@mif.stud.vu.lt::f8858264-4500-43cd-ab4a-18728c883a77" providerId="AD" clId="Web-{103C06D0-91F5-453D-8023-C1D2C9295181}" dt="2023-03-15T08:44:23.520" v="833"/>
        <pc:sldMkLst>
          <pc:docMk/>
          <pc:sldMk cId="1745561284" sldId="287"/>
        </pc:sldMkLst>
        <pc:spChg chg="mod">
          <ac:chgData name="Ugnė Maskeliūnaitė" userId="S::ugne.maskeliunaite@mif.stud.vu.lt::f8858264-4500-43cd-ab4a-18728c883a77" providerId="AD" clId="Web-{103C06D0-91F5-453D-8023-C1D2C9295181}" dt="2023-03-15T08:18:52.688" v="716" actId="20577"/>
          <ac:spMkLst>
            <pc:docMk/>
            <pc:sldMk cId="1745561284" sldId="287"/>
            <ac:spMk id="6" creationId="{430570B7-F481-4B77-C836-EE506AF9B121}"/>
          </ac:spMkLst>
        </pc:spChg>
        <pc:picChg chg="add mod">
          <ac:chgData name="Ugnė Maskeliūnaitė" userId="S::ugne.maskeliunaite@mif.stud.vu.lt::f8858264-4500-43cd-ab4a-18728c883a77" providerId="AD" clId="Web-{103C06D0-91F5-453D-8023-C1D2C9295181}" dt="2023-03-15T07:04:24.491" v="48" actId="1076"/>
          <ac:picMkLst>
            <pc:docMk/>
            <pc:sldMk cId="1745561284" sldId="287"/>
            <ac:picMk id="3" creationId="{FA59E2C6-9A2F-7525-BDEF-587A8265D09B}"/>
          </ac:picMkLst>
        </pc:picChg>
        <pc:picChg chg="del">
          <ac:chgData name="Ugnė Maskeliūnaitė" userId="S::ugne.maskeliunaite@mif.stud.vu.lt::f8858264-4500-43cd-ab4a-18728c883a77" providerId="AD" clId="Web-{103C06D0-91F5-453D-8023-C1D2C9295181}" dt="2023-03-15T07:04:13.788" v="44"/>
          <ac:picMkLst>
            <pc:docMk/>
            <pc:sldMk cId="1745561284" sldId="287"/>
            <ac:picMk id="7" creationId="{43B241EE-8BE8-051F-26CD-1155FDCE4511}"/>
          </ac:picMkLst>
        </pc:picChg>
      </pc:sldChg>
      <pc:sldChg chg="new">
        <pc:chgData name="Ugnė Maskeliūnaitė" userId="S::ugne.maskeliunaite@mif.stud.vu.lt::f8858264-4500-43cd-ab4a-18728c883a77" providerId="AD" clId="Web-{103C06D0-91F5-453D-8023-C1D2C9295181}" dt="2023-03-15T07:33:19.826" v="93"/>
        <pc:sldMkLst>
          <pc:docMk/>
          <pc:sldMk cId="1130615428" sldId="288"/>
        </pc:sldMkLst>
      </pc:sldChg>
      <pc:sldChg chg="addSp delSp modSp new del">
        <pc:chgData name="Ugnė Maskeliūnaitė" userId="S::ugne.maskeliunaite@mif.stud.vu.lt::f8858264-4500-43cd-ab4a-18728c883a77" providerId="AD" clId="Web-{103C06D0-91F5-453D-8023-C1D2C9295181}" dt="2023-03-15T08:06:08.147" v="454"/>
        <pc:sldMkLst>
          <pc:docMk/>
          <pc:sldMk cId="1399888666" sldId="289"/>
        </pc:sldMkLst>
        <pc:spChg chg="del mod">
          <ac:chgData name="Ugnė Maskeliūnaitė" userId="S::ugne.maskeliunaite@mif.stud.vu.lt::f8858264-4500-43cd-ab4a-18728c883a77" providerId="AD" clId="Web-{103C06D0-91F5-453D-8023-C1D2C9295181}" dt="2023-03-15T07:56:58.703" v="428"/>
          <ac:spMkLst>
            <pc:docMk/>
            <pc:sldMk cId="1399888666" sldId="289"/>
            <ac:spMk id="3" creationId="{FD8B0E13-E492-3B9E-E0EF-1C2BA858A232}"/>
          </ac:spMkLst>
        </pc:spChg>
        <pc:spChg chg="add mod">
          <ac:chgData name="Ugnė Maskeliūnaitė" userId="S::ugne.maskeliunaite@mif.stud.vu.lt::f8858264-4500-43cd-ab4a-18728c883a77" providerId="AD" clId="Web-{103C06D0-91F5-453D-8023-C1D2C9295181}" dt="2023-03-15T07:57:02.875" v="429" actId="1076"/>
          <ac:spMkLst>
            <pc:docMk/>
            <pc:sldMk cId="1399888666" sldId="289"/>
            <ac:spMk id="8" creationId="{7C42449C-1C86-60EE-6ABC-4B7C65C14C4F}"/>
          </ac:spMkLst>
        </pc:spChg>
        <pc:spChg chg="del mod">
          <ac:chgData name="Ugnė Maskeliūnaitė" userId="S::ugne.maskeliunaite@mif.stud.vu.lt::f8858264-4500-43cd-ab4a-18728c883a77" providerId="AD" clId="Web-{103C06D0-91F5-453D-8023-C1D2C9295181}" dt="2023-03-15T07:53:21.341" v="415"/>
          <ac:spMkLst>
            <pc:docMk/>
            <pc:sldMk cId="1399888666" sldId="289"/>
            <ac:spMk id="9" creationId="{BC880DBB-9428-EF05-96F2-77812135F5B3}"/>
          </ac:spMkLst>
        </pc:spChg>
        <pc:spChg chg="add del mod">
          <ac:chgData name="Ugnė Maskeliūnaitė" userId="S::ugne.maskeliunaite@mif.stud.vu.lt::f8858264-4500-43cd-ab4a-18728c883a77" providerId="AD" clId="Web-{103C06D0-91F5-453D-8023-C1D2C9295181}" dt="2023-03-15T07:53:25.966" v="416"/>
          <ac:spMkLst>
            <pc:docMk/>
            <pc:sldMk cId="1399888666" sldId="289"/>
            <ac:spMk id="10" creationId="{9ECA0664-C724-7906-9822-4A85D13003E1}"/>
          </ac:spMkLst>
        </pc:spChg>
        <pc:spChg chg="del mod">
          <ac:chgData name="Ugnė Maskeliūnaitė" userId="S::ugne.maskeliunaite@mif.stud.vu.lt::f8858264-4500-43cd-ab4a-18728c883a77" providerId="AD" clId="Web-{103C06D0-91F5-453D-8023-C1D2C9295181}" dt="2023-03-15T07:53:17.294" v="412"/>
          <ac:spMkLst>
            <pc:docMk/>
            <pc:sldMk cId="1399888666" sldId="289"/>
            <ac:spMk id="11" creationId="{FA92667F-E4EC-048C-E280-063DE343816F}"/>
          </ac:spMkLst>
        </pc:spChg>
        <pc:picChg chg="add del mod">
          <ac:chgData name="Ugnė Maskeliūnaitė" userId="S::ugne.maskeliunaite@mif.stud.vu.lt::f8858264-4500-43cd-ab4a-18728c883a77" providerId="AD" clId="Web-{103C06D0-91F5-453D-8023-C1D2C9295181}" dt="2023-03-15T07:35:29.030" v="110"/>
          <ac:picMkLst>
            <pc:docMk/>
            <pc:sldMk cId="1399888666" sldId="289"/>
            <ac:picMk id="6" creationId="{41317531-3FC5-4224-B57C-BA8750446589}"/>
          </ac:picMkLst>
        </pc:picChg>
        <pc:picChg chg="add del mod">
          <ac:chgData name="Ugnė Maskeliūnaitė" userId="S::ugne.maskeliunaite@mif.stud.vu.lt::f8858264-4500-43cd-ab4a-18728c883a77" providerId="AD" clId="Web-{103C06D0-91F5-453D-8023-C1D2C9295181}" dt="2023-03-15T07:53:30.653" v="417"/>
          <ac:picMkLst>
            <pc:docMk/>
            <pc:sldMk cId="1399888666" sldId="289"/>
            <ac:picMk id="6" creationId="{FE48DDF9-B5CD-0FED-94EC-82AD2C95C85E}"/>
          </ac:picMkLst>
        </pc:picChg>
        <pc:picChg chg="add del mod">
          <ac:chgData name="Ugnė Maskeliūnaitė" userId="S::ugne.maskeliunaite@mif.stud.vu.lt::f8858264-4500-43cd-ab4a-18728c883a77" providerId="AD" clId="Web-{103C06D0-91F5-453D-8023-C1D2C9295181}" dt="2023-03-15T07:48:18.134" v="404"/>
          <ac:picMkLst>
            <pc:docMk/>
            <pc:sldMk cId="1399888666" sldId="289"/>
            <ac:picMk id="7" creationId="{B20CE9A2-6D1C-2DF7-86B7-B2768012001E}"/>
          </ac:picMkLst>
        </pc:picChg>
        <pc:picChg chg="add del mod">
          <ac:chgData name="Ugnė Maskeliūnaitė" userId="S::ugne.maskeliunaite@mif.stud.vu.lt::f8858264-4500-43cd-ab4a-18728c883a77" providerId="AD" clId="Web-{103C06D0-91F5-453D-8023-C1D2C9295181}" dt="2023-03-15T07:33:41.373" v="98"/>
          <ac:picMkLst>
            <pc:docMk/>
            <pc:sldMk cId="1399888666" sldId="289"/>
            <ac:picMk id="7" creationId="{C86700ED-EE44-A60D-9DA3-EBFD17CFE6E7}"/>
          </ac:picMkLst>
        </pc:picChg>
        <pc:picChg chg="add del mod">
          <ac:chgData name="Ugnė Maskeliūnaitė" userId="S::ugne.maskeliunaite@mif.stud.vu.lt::f8858264-4500-43cd-ab4a-18728c883a77" providerId="AD" clId="Web-{103C06D0-91F5-453D-8023-C1D2C9295181}" dt="2023-03-15T07:55:09.233" v="419"/>
          <ac:picMkLst>
            <pc:docMk/>
            <pc:sldMk cId="1399888666" sldId="289"/>
            <ac:picMk id="12" creationId="{934188D2-47BA-7CE4-AAB0-B8C3E5D16011}"/>
          </ac:picMkLst>
        </pc:picChg>
        <pc:picChg chg="add del mod">
          <ac:chgData name="Ugnė Maskeliūnaitė" userId="S::ugne.maskeliunaite@mif.stud.vu.lt::f8858264-4500-43cd-ab4a-18728c883a77" providerId="AD" clId="Web-{103C06D0-91F5-453D-8023-C1D2C9295181}" dt="2023-03-15T08:04:55.396" v="430"/>
          <ac:picMkLst>
            <pc:docMk/>
            <pc:sldMk cId="1399888666" sldId="289"/>
            <ac:picMk id="13" creationId="{13293502-616F-E7CF-EBA4-1B8ED672FC69}"/>
          </ac:picMkLst>
        </pc:picChg>
      </pc:sldChg>
      <pc:sldChg chg="addSp delSp modSp add replId modNotes">
        <pc:chgData name="Ugnė Maskeliūnaitė" userId="S::ugne.maskeliunaite@mif.stud.vu.lt::f8858264-4500-43cd-ab4a-18728c883a77" providerId="AD" clId="Web-{103C06D0-91F5-453D-8023-C1D2C9295181}" dt="2023-03-15T09:37:24.731" v="1034" actId="14100"/>
        <pc:sldMkLst>
          <pc:docMk/>
          <pc:sldMk cId="1773464499" sldId="290"/>
        </pc:sldMkLst>
        <pc:spChg chg="mod">
          <ac:chgData name="Ugnė Maskeliūnaitė" userId="S::ugne.maskeliunaite@mif.stud.vu.lt::f8858264-4500-43cd-ab4a-18728c883a77" providerId="AD" clId="Web-{103C06D0-91F5-453D-8023-C1D2C9295181}" dt="2023-03-15T09:31:07.305" v="994" actId="1076"/>
          <ac:spMkLst>
            <pc:docMk/>
            <pc:sldMk cId="1773464499" sldId="290"/>
            <ac:spMk id="2" creationId="{F6647524-4E1F-8746-2004-AFF90C531D03}"/>
          </ac:spMkLst>
        </pc:spChg>
        <pc:spChg chg="add del mod">
          <ac:chgData name="Ugnė Maskeliūnaitė" userId="S::ugne.maskeliunaite@mif.stud.vu.lt::f8858264-4500-43cd-ab4a-18728c883a77" providerId="AD" clId="Web-{103C06D0-91F5-453D-8023-C1D2C9295181}" dt="2023-03-15T08:13:30.559" v="616"/>
          <ac:spMkLst>
            <pc:docMk/>
            <pc:sldMk cId="1773464499" sldId="290"/>
            <ac:spMk id="6" creationId="{40E22C99-024A-3159-1A29-5141A5FB1994}"/>
          </ac:spMkLst>
        </pc:spChg>
        <pc:spChg chg="add del mod">
          <ac:chgData name="Ugnė Maskeliūnaitė" userId="S::ugne.maskeliunaite@mif.stud.vu.lt::f8858264-4500-43cd-ab4a-18728c883a77" providerId="AD" clId="Web-{103C06D0-91F5-453D-8023-C1D2C9295181}" dt="2023-03-15T09:04:26.300" v="838"/>
          <ac:spMkLst>
            <pc:docMk/>
            <pc:sldMk cId="1773464499" sldId="290"/>
            <ac:spMk id="7" creationId="{A4A973FD-8B9B-AF65-84B5-FC45A5B7FEC1}"/>
          </ac:spMkLst>
        </pc:spChg>
        <pc:spChg chg="del mod">
          <ac:chgData name="Ugnė Maskeliūnaitė" userId="S::ugne.maskeliunaite@mif.stud.vu.lt::f8858264-4500-43cd-ab4a-18728c883a77" providerId="AD" clId="Web-{103C06D0-91F5-453D-8023-C1D2C9295181}" dt="2023-03-15T08:08:43.899" v="554"/>
          <ac:spMkLst>
            <pc:docMk/>
            <pc:sldMk cId="1773464499" sldId="290"/>
            <ac:spMk id="8" creationId="{7C42449C-1C86-60EE-6ABC-4B7C65C14C4F}"/>
          </ac:spMkLst>
        </pc:spChg>
        <pc:spChg chg="add">
          <ac:chgData name="Ugnė Maskeliūnaitė" userId="S::ugne.maskeliunaite@mif.stud.vu.lt::f8858264-4500-43cd-ab4a-18728c883a77" providerId="AD" clId="Web-{103C06D0-91F5-453D-8023-C1D2C9295181}" dt="2023-03-15T08:08:23.258" v="551"/>
          <ac:spMkLst>
            <pc:docMk/>
            <pc:sldMk cId="1773464499" sldId="290"/>
            <ac:spMk id="10" creationId="{6D4EFBF8-7EE7-3217-573E-364196139880}"/>
          </ac:spMkLst>
        </pc:spChg>
        <pc:spChg chg="add mod">
          <ac:chgData name="Ugnė Maskeliūnaitė" userId="S::ugne.maskeliunaite@mif.stud.vu.lt::f8858264-4500-43cd-ab4a-18728c883a77" providerId="AD" clId="Web-{103C06D0-91F5-453D-8023-C1D2C9295181}" dt="2023-03-15T09:37:24.731" v="1034" actId="14100"/>
          <ac:spMkLst>
            <pc:docMk/>
            <pc:sldMk cId="1773464499" sldId="290"/>
            <ac:spMk id="12" creationId="{ABED7177-E848-AB06-0BCB-96F883418AC0}"/>
          </ac:spMkLst>
        </pc:spChg>
        <pc:spChg chg="mod">
          <ac:chgData name="Ugnė Maskeliūnaitė" userId="S::ugne.maskeliunaite@mif.stud.vu.lt::f8858264-4500-43cd-ab4a-18728c883a77" providerId="AD" clId="Web-{103C06D0-91F5-453D-8023-C1D2C9295181}" dt="2023-03-15T08:09:12.384" v="561" actId="1076"/>
          <ac:spMkLst>
            <pc:docMk/>
            <pc:sldMk cId="1773464499" sldId="290"/>
            <ac:spMk id="14" creationId="{0A7A89BD-B1C7-0765-7F90-68D7CBA46F3B}"/>
          </ac:spMkLst>
        </pc:spChg>
        <pc:picChg chg="add del mod">
          <ac:chgData name="Ugnė Maskeliūnaitė" userId="S::ugne.maskeliunaite@mif.stud.vu.lt::f8858264-4500-43cd-ab4a-18728c883a77" providerId="AD" clId="Web-{103C06D0-91F5-453D-8023-C1D2C9295181}" dt="2023-03-15T09:13:04.447" v="904"/>
          <ac:picMkLst>
            <pc:docMk/>
            <pc:sldMk cId="1773464499" sldId="290"/>
            <ac:picMk id="3" creationId="{3B42A312-360C-6434-0612-71BCA7FF230B}"/>
          </ac:picMkLst>
        </pc:picChg>
        <pc:picChg chg="add del mod">
          <ac:chgData name="Ugnė Maskeliūnaitė" userId="S::ugne.maskeliunaite@mif.stud.vu.lt::f8858264-4500-43cd-ab4a-18728c883a77" providerId="AD" clId="Web-{103C06D0-91F5-453D-8023-C1D2C9295181}" dt="2023-03-15T09:16:32.341" v="926"/>
          <ac:picMkLst>
            <pc:docMk/>
            <pc:sldMk cId="1773464499" sldId="290"/>
            <ac:picMk id="6" creationId="{052652DE-F4B5-B313-DBE1-5E969BE4003B}"/>
          </ac:picMkLst>
        </pc:picChg>
        <pc:picChg chg="add del mod">
          <ac:chgData name="Ugnė Maskeliūnaitė" userId="S::ugne.maskeliunaite@mif.stud.vu.lt::f8858264-4500-43cd-ab4a-18728c883a77" providerId="AD" clId="Web-{103C06D0-91F5-453D-8023-C1D2C9295181}" dt="2023-03-15T09:24:45.894" v="932"/>
          <ac:picMkLst>
            <pc:docMk/>
            <pc:sldMk cId="1773464499" sldId="290"/>
            <ac:picMk id="8" creationId="{26E04904-D2B7-66C5-AFDD-4A8C5D781865}"/>
          </ac:picMkLst>
        </pc:picChg>
        <pc:picChg chg="add">
          <ac:chgData name="Ugnė Maskeliūnaitė" userId="S::ugne.maskeliunaite@mif.stud.vu.lt::f8858264-4500-43cd-ab4a-18728c883a77" providerId="AD" clId="Web-{103C06D0-91F5-453D-8023-C1D2C9295181}" dt="2023-03-15T08:06:40.476" v="459"/>
          <ac:picMkLst>
            <pc:docMk/>
            <pc:sldMk cId="1773464499" sldId="290"/>
            <ac:picMk id="9" creationId="{DA12BE3F-EDDE-A44B-D2F5-DBF79073AA48}"/>
          </ac:picMkLst>
        </pc:picChg>
        <pc:picChg chg="add del mod">
          <ac:chgData name="Ugnė Maskeliūnaitė" userId="S::ugne.maskeliunaite@mif.stud.vu.lt::f8858264-4500-43cd-ab4a-18728c883a77" providerId="AD" clId="Web-{103C06D0-91F5-453D-8023-C1D2C9295181}" dt="2023-03-15T09:26:24.004" v="937"/>
          <ac:picMkLst>
            <pc:docMk/>
            <pc:sldMk cId="1773464499" sldId="290"/>
            <ac:picMk id="11" creationId="{D0AA4582-7F60-841E-ECBE-4238DC2806B8}"/>
          </ac:picMkLst>
        </pc:picChg>
        <pc:picChg chg="add del mod">
          <ac:chgData name="Ugnė Maskeliūnaitė" userId="S::ugne.maskeliunaite@mif.stud.vu.lt::f8858264-4500-43cd-ab4a-18728c883a77" providerId="AD" clId="Web-{103C06D0-91F5-453D-8023-C1D2C9295181}" dt="2023-03-15T09:28:07.771" v="942"/>
          <ac:picMkLst>
            <pc:docMk/>
            <pc:sldMk cId="1773464499" sldId="290"/>
            <ac:picMk id="14" creationId="{4D918CEB-524E-CB1F-154A-220559C6E2D6}"/>
          </ac:picMkLst>
        </pc:picChg>
        <pc:picChg chg="add mod">
          <ac:chgData name="Ugnė Maskeliūnaitė" userId="S::ugne.maskeliunaite@mif.stud.vu.lt::f8858264-4500-43cd-ab4a-18728c883a77" providerId="AD" clId="Web-{103C06D0-91F5-453D-8023-C1D2C9295181}" dt="2023-03-15T09:31:11.227" v="995" actId="1076"/>
          <ac:picMkLst>
            <pc:docMk/>
            <pc:sldMk cId="1773464499" sldId="290"/>
            <ac:picMk id="16" creationId="{41F83851-9C0E-4137-9FD4-04C1D1E31CB9}"/>
          </ac:picMkLst>
        </pc:picChg>
        <pc:picChg chg="add del mod">
          <ac:chgData name="Ugnė Maskeliūnaitė" userId="S::ugne.maskeliunaite@mif.stud.vu.lt::f8858264-4500-43cd-ab4a-18728c883a77" providerId="AD" clId="Web-{103C06D0-91F5-453D-8023-C1D2C9295181}" dt="2023-03-15T09:28:53.569" v="949"/>
          <ac:picMkLst>
            <pc:docMk/>
            <pc:sldMk cId="1773464499" sldId="290"/>
            <ac:picMk id="17" creationId="{0397D930-F373-94FB-19DC-DEB19749788C}"/>
          </ac:picMkLst>
        </pc:picChg>
      </pc:sldChg>
      <pc:sldChg chg="addSp delSp modSp add replId addCm delCm modCm">
        <pc:chgData name="Ugnė Maskeliūnaitė" userId="S::ugne.maskeliunaite@mif.stud.vu.lt::f8858264-4500-43cd-ab4a-18728c883a77" providerId="AD" clId="Web-{103C06D0-91F5-453D-8023-C1D2C9295181}" dt="2023-03-15T10:09:33.084" v="1035"/>
        <pc:sldMkLst>
          <pc:docMk/>
          <pc:sldMk cId="1585285647" sldId="291"/>
        </pc:sldMkLst>
        <pc:spChg chg="del">
          <ac:chgData name="Ugnė Maskeliūnaitė" userId="S::ugne.maskeliunaite@mif.stud.vu.lt::f8858264-4500-43cd-ab4a-18728c883a77" providerId="AD" clId="Web-{103C06D0-91F5-453D-8023-C1D2C9295181}" dt="2023-03-15T08:42:38.924" v="809"/>
          <ac:spMkLst>
            <pc:docMk/>
            <pc:sldMk cId="1585285647" sldId="291"/>
            <ac:spMk id="2" creationId="{8C2FB055-8764-10A8-5FCC-4F7601487262}"/>
          </ac:spMkLst>
        </pc:spChg>
        <pc:spChg chg="mod">
          <ac:chgData name="Ugnė Maskeliūnaitė" userId="S::ugne.maskeliunaite@mif.stud.vu.lt::f8858264-4500-43cd-ab4a-18728c883a77" providerId="AD" clId="Web-{103C06D0-91F5-453D-8023-C1D2C9295181}" dt="2023-03-15T08:44:07.894" v="832" actId="1076"/>
          <ac:spMkLst>
            <pc:docMk/>
            <pc:sldMk cId="1585285647" sldId="291"/>
            <ac:spMk id="6" creationId="{430570B7-F481-4B77-C836-EE506AF9B121}"/>
          </ac:spMkLst>
        </pc:spChg>
        <pc:spChg chg="add mod">
          <ac:chgData name="Ugnė Maskeliūnaitė" userId="S::ugne.maskeliunaite@mif.stud.vu.lt::f8858264-4500-43cd-ab4a-18728c883a77" providerId="AD" clId="Web-{103C06D0-91F5-453D-8023-C1D2C9295181}" dt="2023-03-15T08:51:14.072" v="837" actId="20577"/>
          <ac:spMkLst>
            <pc:docMk/>
            <pc:sldMk cId="1585285647" sldId="291"/>
            <ac:spMk id="8" creationId="{F40388D0-2B7A-FF0B-1464-4CE4AB40E871}"/>
          </ac:spMkLst>
        </pc:spChg>
        <pc:picChg chg="del">
          <ac:chgData name="Ugnė Maskeliūnaitė" userId="S::ugne.maskeliunaite@mif.stud.vu.lt::f8858264-4500-43cd-ab4a-18728c883a77" providerId="AD" clId="Web-{103C06D0-91F5-453D-8023-C1D2C9295181}" dt="2023-03-15T08:41:32.549" v="805"/>
          <ac:picMkLst>
            <pc:docMk/>
            <pc:sldMk cId="1585285647" sldId="291"/>
            <ac:picMk id="3" creationId="{FA59E2C6-9A2F-7525-BDEF-587A8265D09B}"/>
          </ac:picMkLst>
        </pc:picChg>
        <pc:picChg chg="add mod">
          <ac:chgData name="Ugnė Maskeliūnaitė" userId="S::ugne.maskeliunaite@mif.stud.vu.lt::f8858264-4500-43cd-ab4a-18728c883a77" providerId="AD" clId="Web-{103C06D0-91F5-453D-8023-C1D2C9295181}" dt="2023-03-15T08:42:51.347" v="812" actId="1076"/>
          <ac:picMkLst>
            <pc:docMk/>
            <pc:sldMk cId="1585285647" sldId="291"/>
            <ac:picMk id="4" creationId="{628AA98B-AFEA-05AE-FBDD-0A732E84D1B9}"/>
          </ac:picMkLst>
        </pc:picChg>
        <pc:picChg chg="add del mod">
          <ac:chgData name="Ugnė Maskeliūnaitė" userId="S::ugne.maskeliunaite@mif.stud.vu.lt::f8858264-4500-43cd-ab4a-18728c883a77" providerId="AD" clId="Web-{103C06D0-91F5-453D-8023-C1D2C9295181}" dt="2023-03-15T08:43:24.816" v="817"/>
          <ac:picMkLst>
            <pc:docMk/>
            <pc:sldMk cId="1585285647" sldId="291"/>
            <ac:picMk id="10" creationId="{E76D35DF-E196-2887-59AC-67D87068D474}"/>
          </ac:picMkLst>
        </pc:picChg>
        <pc:picChg chg="add">
          <ac:chgData name="Ugnė Maskeliūnaitė" userId="S::ugne.maskeliunaite@mif.stud.vu.lt::f8858264-4500-43cd-ab4a-18728c883a77" providerId="AD" clId="Web-{103C06D0-91F5-453D-8023-C1D2C9295181}" dt="2023-03-15T08:43:27.347" v="818"/>
          <ac:picMkLst>
            <pc:docMk/>
            <pc:sldMk cId="1585285647" sldId="291"/>
            <ac:picMk id="12" creationId="{ED2AC899-8E2B-4D1C-48A1-E654A0E9171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Ugnė Maskeliūnaitė" userId="S::ugne.maskeliunaite@mif.stud.vu.lt::f8858264-4500-43cd-ab4a-18728c883a77" providerId="AD" clId="Web-{103C06D0-91F5-453D-8023-C1D2C9295181}" dt="2023-03-15T10:09:33.084" v="1035"/>
              <pc2:cmMkLst xmlns:pc2="http://schemas.microsoft.com/office/powerpoint/2019/9/main/command">
                <pc:docMk/>
                <pc:sldMk cId="1585285647" sldId="291"/>
                <pc2:cmMk id="{2A7BF0AF-954A-4956-BF0F-7F8B5F7A2EC5}"/>
              </pc2:cmMkLst>
              <pc226:cmRplyChg chg="add">
                <pc226:chgData name="Ugnė Maskeliūnaitė" userId="S::ugne.maskeliunaite@mif.stud.vu.lt::f8858264-4500-43cd-ab4a-18728c883a77" providerId="AD" clId="Web-{103C06D0-91F5-453D-8023-C1D2C9295181}" dt="2023-03-15T09:34:55.870" v="997"/>
                <pc2:cmRplyMkLst xmlns:pc2="http://schemas.microsoft.com/office/powerpoint/2019/9/main/command">
                  <pc:docMk/>
                  <pc:sldMk cId="1585285647" sldId="291"/>
                  <pc2:cmMk id="{2A7BF0AF-954A-4956-BF0F-7F8B5F7A2EC5}"/>
                  <pc2:cmRplyMk id="{45BEE5C5-64D5-49C8-B02B-84BE7D676771}"/>
                </pc2:cmRplyMkLst>
              </pc226:cmRplyChg>
            </pc226:cmChg>
          </p:ext>
        </pc:extLst>
      </pc:sldChg>
      <pc:sldChg chg="modSp add del replId">
        <pc:chgData name="Ugnė Maskeliūnaitė" userId="S::ugne.maskeliunaite@mif.stud.vu.lt::f8858264-4500-43cd-ab4a-18728c883a77" providerId="AD" clId="Web-{103C06D0-91F5-453D-8023-C1D2C9295181}" dt="2023-03-15T08:39:59.782" v="786"/>
        <pc:sldMkLst>
          <pc:docMk/>
          <pc:sldMk cId="3159442103" sldId="291"/>
        </pc:sldMkLst>
        <pc:spChg chg="mod">
          <ac:chgData name="Ugnė Maskeliūnaitė" userId="S::ugne.maskeliunaite@mif.stud.vu.lt::f8858264-4500-43cd-ab4a-18728c883a77" providerId="AD" clId="Web-{103C06D0-91F5-453D-8023-C1D2C9295181}" dt="2023-03-15T08:39:58.016" v="785" actId="20577"/>
          <ac:spMkLst>
            <pc:docMk/>
            <pc:sldMk cId="3159442103" sldId="291"/>
            <ac:spMk id="5" creationId="{645AEAC8-FEE5-4CAA-F27C-81090D2BBFEF}"/>
          </ac:spMkLst>
        </pc:spChg>
      </pc:sldChg>
    </pc:docChg>
  </pc:docChgLst>
  <pc:docChgLst>
    <pc:chgData name="Ugnė Maskeliūnaitė" userId="S::ugne.maskeliunaite@mif.stud.vu.lt::f8858264-4500-43cd-ab4a-18728c883a77" providerId="AD" clId="Web-{926DA551-34D1-49B3-8C94-CCC9A38178E3}"/>
    <pc:docChg chg="addSld modSld">
      <pc:chgData name="Ugnė Maskeliūnaitė" userId="S::ugne.maskeliunaite@mif.stud.vu.lt::f8858264-4500-43cd-ab4a-18728c883a77" providerId="AD" clId="Web-{926DA551-34D1-49B3-8C94-CCC9A38178E3}" dt="2023-03-15T00:51:43.099" v="17" actId="1076"/>
      <pc:docMkLst>
        <pc:docMk/>
      </pc:docMkLst>
      <pc:sldChg chg="addSp delSp modSp new mod modClrScheme chgLayout">
        <pc:chgData name="Ugnė Maskeliūnaitė" userId="S::ugne.maskeliunaite@mif.stud.vu.lt::f8858264-4500-43cd-ab4a-18728c883a77" providerId="AD" clId="Web-{926DA551-34D1-49B3-8C94-CCC9A38178E3}" dt="2023-03-15T00:51:43.099" v="17" actId="1076"/>
        <pc:sldMkLst>
          <pc:docMk/>
          <pc:sldMk cId="1330955592" sldId="287"/>
        </pc:sldMkLst>
        <pc:spChg chg="del mod ord">
          <ac:chgData name="Ugnė Maskeliūnaitė" userId="S::ugne.maskeliunaite@mif.stud.vu.lt::f8858264-4500-43cd-ab4a-18728c883a77" providerId="AD" clId="Web-{926DA551-34D1-49B3-8C94-CCC9A38178E3}" dt="2023-03-15T00:50:33.598" v="8"/>
          <ac:spMkLst>
            <pc:docMk/>
            <pc:sldMk cId="1330955592" sldId="287"/>
            <ac:spMk id="2" creationId="{C10D15BB-09B2-0F6B-C6C6-7DC818387F23}"/>
          </ac:spMkLst>
        </pc:spChg>
        <pc:spChg chg="mod ord">
          <ac:chgData name="Ugnė Maskeliūnaitė" userId="S::ugne.maskeliunaite@mif.stud.vu.lt::f8858264-4500-43cd-ab4a-18728c883a77" providerId="AD" clId="Web-{926DA551-34D1-49B3-8C94-CCC9A38178E3}" dt="2023-03-15T00:50:55.114" v="12"/>
          <ac:spMkLst>
            <pc:docMk/>
            <pc:sldMk cId="1330955592" sldId="287"/>
            <ac:spMk id="3" creationId="{EB59B4DA-D8ED-6778-112B-95E975D64869}"/>
          </ac:spMkLst>
        </pc:spChg>
        <pc:spChg chg="mod ord">
          <ac:chgData name="Ugnė Maskeliūnaitė" userId="S::ugne.maskeliunaite@mif.stud.vu.lt::f8858264-4500-43cd-ab4a-18728c883a77" providerId="AD" clId="Web-{926DA551-34D1-49B3-8C94-CCC9A38178E3}" dt="2023-03-15T00:50:55.114" v="12"/>
          <ac:spMkLst>
            <pc:docMk/>
            <pc:sldMk cId="1330955592" sldId="287"/>
            <ac:spMk id="4" creationId="{FDA93572-0C61-FA85-A145-4A540321008A}"/>
          </ac:spMkLst>
        </pc:spChg>
        <pc:spChg chg="add mod ord">
          <ac:chgData name="Ugnė Maskeliūnaitė" userId="S::ugne.maskeliunaite@mif.stud.vu.lt::f8858264-4500-43cd-ab4a-18728c883a77" providerId="AD" clId="Web-{926DA551-34D1-49B3-8C94-CCC9A38178E3}" dt="2023-03-15T00:50:55.114" v="12"/>
          <ac:spMkLst>
            <pc:docMk/>
            <pc:sldMk cId="1330955592" sldId="287"/>
            <ac:spMk id="5" creationId="{6C08462A-CA74-2153-5D2F-CBA8C6EB93E5}"/>
          </ac:spMkLst>
        </pc:spChg>
        <pc:spChg chg="add del mod">
          <ac:chgData name="Ugnė Maskeliūnaitė" userId="S::ugne.maskeliunaite@mif.stud.vu.lt::f8858264-4500-43cd-ab4a-18728c883a77" providerId="AD" clId="Web-{926DA551-34D1-49B3-8C94-CCC9A38178E3}" dt="2023-03-15T00:50:42.395" v="10"/>
          <ac:spMkLst>
            <pc:docMk/>
            <pc:sldMk cId="1330955592" sldId="287"/>
            <ac:spMk id="8" creationId="{9390BEB4-7F3B-9116-B0B7-42AAE8A9A6F8}"/>
          </ac:spMkLst>
        </pc:spChg>
        <pc:spChg chg="add mod ord">
          <ac:chgData name="Ugnė Maskeliūnaitė" userId="S::ugne.maskeliunaite@mif.stud.vu.lt::f8858264-4500-43cd-ab4a-18728c883a77" providerId="AD" clId="Web-{926DA551-34D1-49B3-8C94-CCC9A38178E3}" dt="2023-03-15T00:50:55.114" v="12"/>
          <ac:spMkLst>
            <pc:docMk/>
            <pc:sldMk cId="1330955592" sldId="287"/>
            <ac:spMk id="11" creationId="{8573F991-721D-EA59-5315-E7D8C928AC87}"/>
          </ac:spMkLst>
        </pc:spChg>
        <pc:picChg chg="add del mod ord modCrop">
          <ac:chgData name="Ugnė Maskeliūnaitė" userId="S::ugne.maskeliunaite@mif.stud.vu.lt::f8858264-4500-43cd-ab4a-18728c883a77" providerId="AD" clId="Web-{926DA551-34D1-49B3-8C94-CCC9A38178E3}" dt="2023-03-15T00:50:39.535" v="9"/>
          <ac:picMkLst>
            <pc:docMk/>
            <pc:sldMk cId="1330955592" sldId="287"/>
            <ac:picMk id="6" creationId="{BE477BAF-824E-A97B-5F89-C50E59DAED7D}"/>
          </ac:picMkLst>
        </pc:picChg>
        <pc:picChg chg="add del mod ord modCrop">
          <ac:chgData name="Ugnė Maskeliūnaitė" userId="S::ugne.maskeliunaite@mif.stud.vu.lt::f8858264-4500-43cd-ab4a-18728c883a77" providerId="AD" clId="Web-{926DA551-34D1-49B3-8C94-CCC9A38178E3}" dt="2023-03-15T00:50:46.207" v="11"/>
          <ac:picMkLst>
            <pc:docMk/>
            <pc:sldMk cId="1330955592" sldId="287"/>
            <ac:picMk id="9" creationId="{A131F9FA-715C-A134-04E5-F39903DC9824}"/>
          </ac:picMkLst>
        </pc:picChg>
        <pc:picChg chg="add del mod">
          <ac:chgData name="Ugnė Maskeliūnaitė" userId="S::ugne.maskeliunaite@mif.stud.vu.lt::f8858264-4500-43cd-ab4a-18728c883a77" providerId="AD" clId="Web-{926DA551-34D1-49B3-8C94-CCC9A38178E3}" dt="2023-03-15T00:51:06.676" v="15"/>
          <ac:picMkLst>
            <pc:docMk/>
            <pc:sldMk cId="1330955592" sldId="287"/>
            <ac:picMk id="12" creationId="{14AD4726-996A-32F0-F15A-8E2B0D7BBBB5}"/>
          </ac:picMkLst>
        </pc:picChg>
        <pc:picChg chg="add mod">
          <ac:chgData name="Ugnė Maskeliūnaitė" userId="S::ugne.maskeliunaite@mif.stud.vu.lt::f8858264-4500-43cd-ab4a-18728c883a77" providerId="AD" clId="Web-{926DA551-34D1-49B3-8C94-CCC9A38178E3}" dt="2023-03-15T00:51:43.099" v="17" actId="1076"/>
          <ac:picMkLst>
            <pc:docMk/>
            <pc:sldMk cId="1330955592" sldId="287"/>
            <ac:picMk id="13" creationId="{04A4E922-9856-438E-A37A-3E63A237B0BD}"/>
          </ac:picMkLst>
        </pc:picChg>
      </pc:sldChg>
    </pc:docChg>
  </pc:docChgLst>
  <pc:docChgLst>
    <pc:chgData name="Ugnė Maskeliūnaitė" userId="S::ugne.maskeliunaite@mif.stud.vu.lt::f8858264-4500-43cd-ab4a-18728c883a77" providerId="AD" clId="Web-{889B67C4-1983-4DD4-8027-38A3BA77468D}"/>
    <pc:docChg chg="modSld">
      <pc:chgData name="Ugnė Maskeliūnaitė" userId="S::ugne.maskeliunaite@mif.stud.vu.lt::f8858264-4500-43cd-ab4a-18728c883a77" providerId="AD" clId="Web-{889B67C4-1983-4DD4-8027-38A3BA77468D}" dt="2023-03-15T18:37:20.281" v="296" actId="20577"/>
      <pc:docMkLst>
        <pc:docMk/>
      </pc:docMkLst>
      <pc:sldChg chg="modSp">
        <pc:chgData name="Ugnė Maskeliūnaitė" userId="S::ugne.maskeliunaite@mif.stud.vu.lt::f8858264-4500-43cd-ab4a-18728c883a77" providerId="AD" clId="Web-{889B67C4-1983-4DD4-8027-38A3BA77468D}" dt="2023-03-15T18:37:20.281" v="296" actId="20577"/>
        <pc:sldMkLst>
          <pc:docMk/>
          <pc:sldMk cId="559299504" sldId="274"/>
        </pc:sldMkLst>
        <pc:spChg chg="mod">
          <ac:chgData name="Ugnė Maskeliūnaitė" userId="S::ugne.maskeliunaite@mif.stud.vu.lt::f8858264-4500-43cd-ab4a-18728c883a77" providerId="AD" clId="Web-{889B67C4-1983-4DD4-8027-38A3BA77468D}" dt="2023-03-15T18:37:20.281" v="296" actId="20577"/>
          <ac:spMkLst>
            <pc:docMk/>
            <pc:sldMk cId="559299504" sldId="274"/>
            <ac:spMk id="12" creationId="{86ECCF45-66E7-B6C4-7654-DF2F14883EAA}"/>
          </ac:spMkLst>
        </pc:spChg>
      </pc:sldChg>
      <pc:sldChg chg="addSp modSp">
        <pc:chgData name="Ugnė Maskeliūnaitė" userId="S::ugne.maskeliunaite@mif.stud.vu.lt::f8858264-4500-43cd-ab4a-18728c883a77" providerId="AD" clId="Web-{889B67C4-1983-4DD4-8027-38A3BA77468D}" dt="2023-03-15T18:20:42.069" v="43" actId="20577"/>
        <pc:sldMkLst>
          <pc:docMk/>
          <pc:sldMk cId="1585285647" sldId="291"/>
        </pc:sldMkLst>
        <pc:spChg chg="add mod">
          <ac:chgData name="Ugnė Maskeliūnaitė" userId="S::ugne.maskeliunaite@mif.stud.vu.lt::f8858264-4500-43cd-ab4a-18728c883a77" providerId="AD" clId="Web-{889B67C4-1983-4DD4-8027-38A3BA77468D}" dt="2023-03-15T18:20:42.069" v="43" actId="20577"/>
          <ac:spMkLst>
            <pc:docMk/>
            <pc:sldMk cId="1585285647" sldId="291"/>
            <ac:spMk id="7" creationId="{9776117B-B4BB-E2B9-B683-07E721300D5D}"/>
          </ac:spMkLst>
        </pc:spChg>
      </pc:sldChg>
    </pc:docChg>
  </pc:docChgLst>
  <pc:docChgLst>
    <pc:chgData name="Evelina Vaitkevičiūtė" userId="b8765322-bbc9-47a9-af30-2a377a1c7aca" providerId="ADAL" clId="{6E089204-47D2-4C44-99A1-185B84AC6D75}"/>
    <pc:docChg chg="custSel modSld">
      <pc:chgData name="Evelina Vaitkevičiūtė" userId="b8765322-bbc9-47a9-af30-2a377a1c7aca" providerId="ADAL" clId="{6E089204-47D2-4C44-99A1-185B84AC6D75}" dt="2023-03-01T11:55:52.179" v="5" actId="27636"/>
      <pc:docMkLst>
        <pc:docMk/>
      </pc:docMkLst>
      <pc:sldChg chg="modSp">
        <pc:chgData name="Evelina Vaitkevičiūtė" userId="b8765322-bbc9-47a9-af30-2a377a1c7aca" providerId="ADAL" clId="{6E089204-47D2-4C44-99A1-185B84AC6D75}" dt="2023-03-01T11:55:52.179" v="5" actId="27636"/>
        <pc:sldMkLst>
          <pc:docMk/>
          <pc:sldMk cId="0" sldId="260"/>
        </pc:sldMkLst>
        <pc:spChg chg="mod">
          <ac:chgData name="Evelina Vaitkevičiūtė" userId="b8765322-bbc9-47a9-af30-2a377a1c7aca" providerId="ADAL" clId="{6E089204-47D2-4C44-99A1-185B84AC6D75}" dt="2023-03-01T11:55:52.179" v="5" actId="27636"/>
          <ac:spMkLst>
            <pc:docMk/>
            <pc:sldMk cId="0" sldId="260"/>
            <ac:spMk id="15" creationId="{A1A1904B-43F1-1816-A86E-F721AEC0C326}"/>
          </ac:spMkLst>
        </pc:spChg>
      </pc:sldChg>
    </pc:docChg>
  </pc:docChgLst>
  <pc:docChgLst>
    <pc:chgData name="Ugnė Maskeliūnaitė" userId="S::ugne.maskeliunaite@mif.stud.vu.lt::f8858264-4500-43cd-ab4a-18728c883a77" providerId="AD" clId="Web-{B5E2E470-3D40-443A-99A0-27D77E83B869}"/>
    <pc:docChg chg="modSld">
      <pc:chgData name="Ugnė Maskeliūnaitė" userId="S::ugne.maskeliunaite@mif.stud.vu.lt::f8858264-4500-43cd-ab4a-18728c883a77" providerId="AD" clId="Web-{B5E2E470-3D40-443A-99A0-27D77E83B869}" dt="2023-02-28T14:33:06.822" v="3" actId="14100"/>
      <pc:docMkLst>
        <pc:docMk/>
      </pc:docMkLst>
      <pc:sldChg chg="addSp modSp">
        <pc:chgData name="Ugnė Maskeliūnaitė" userId="S::ugne.maskeliunaite@mif.stud.vu.lt::f8858264-4500-43cd-ab4a-18728c883a77" providerId="AD" clId="Web-{B5E2E470-3D40-443A-99A0-27D77E83B869}" dt="2023-02-28T14:33:06.822" v="3" actId="14100"/>
        <pc:sldMkLst>
          <pc:docMk/>
          <pc:sldMk cId="3921190090" sldId="266"/>
        </pc:sldMkLst>
        <pc:picChg chg="add mod">
          <ac:chgData name="Ugnė Maskeliūnaitė" userId="S::ugne.maskeliunaite@mif.stud.vu.lt::f8858264-4500-43cd-ab4a-18728c883a77" providerId="AD" clId="Web-{B5E2E470-3D40-443A-99A0-27D77E83B869}" dt="2023-02-28T14:33:06.822" v="3" actId="14100"/>
          <ac:picMkLst>
            <pc:docMk/>
            <pc:sldMk cId="3921190090" sldId="266"/>
            <ac:picMk id="4" creationId="{0610DECC-ACF2-999F-B009-88EDB82D5283}"/>
          </ac:picMkLst>
        </pc:picChg>
      </pc:sldChg>
    </pc:docChg>
  </pc:docChgLst>
  <pc:docChgLst>
    <pc:chgData name="Mėta Mintaučkytė" userId="S::meta.mintauckyte@mif.stud.vu.lt::5c250387-a130-403f-9bf3-bea671ab2d5e" providerId="AD" clId="Web-{40122F4F-0F3A-4F6A-ADEC-70FAA6DAE686}"/>
    <pc:docChg chg="modSld">
      <pc:chgData name="Mėta Mintaučkytė" userId="S::meta.mintauckyte@mif.stud.vu.lt::5c250387-a130-403f-9bf3-bea671ab2d5e" providerId="AD" clId="Web-{40122F4F-0F3A-4F6A-ADEC-70FAA6DAE686}" dt="2023-03-15T04:20:26.426" v="42" actId="1076"/>
      <pc:docMkLst>
        <pc:docMk/>
      </pc:docMkLst>
      <pc:sldChg chg="addSp modSp">
        <pc:chgData name="Mėta Mintaučkytė" userId="S::meta.mintauckyte@mif.stud.vu.lt::5c250387-a130-403f-9bf3-bea671ab2d5e" providerId="AD" clId="Web-{40122F4F-0F3A-4F6A-ADEC-70FAA6DAE686}" dt="2023-03-15T04:20:26.426" v="42" actId="1076"/>
        <pc:sldMkLst>
          <pc:docMk/>
          <pc:sldMk cId="0" sldId="265"/>
        </pc:sldMkLst>
        <pc:picChg chg="add mod">
          <ac:chgData name="Mėta Mintaučkytė" userId="S::meta.mintauckyte@mif.stud.vu.lt::5c250387-a130-403f-9bf3-bea671ab2d5e" providerId="AD" clId="Web-{40122F4F-0F3A-4F6A-ADEC-70FAA6DAE686}" dt="2023-03-15T04:17:57.952" v="28" actId="1076"/>
          <ac:picMkLst>
            <pc:docMk/>
            <pc:sldMk cId="0" sldId="265"/>
            <ac:picMk id="2" creationId="{D3B6E3FD-A82A-E1F6-827A-7F39B20ECECC}"/>
          </ac:picMkLst>
        </pc:picChg>
        <pc:picChg chg="add mod">
          <ac:chgData name="Mėta Mintaučkytė" userId="S::meta.mintauckyte@mif.stud.vu.lt::5c250387-a130-403f-9bf3-bea671ab2d5e" providerId="AD" clId="Web-{40122F4F-0F3A-4F6A-ADEC-70FAA6DAE686}" dt="2023-03-15T04:20:13.926" v="39" actId="1076"/>
          <ac:picMkLst>
            <pc:docMk/>
            <pc:sldMk cId="0" sldId="265"/>
            <ac:picMk id="3" creationId="{F87093D3-EE95-8428-319B-D1FE0F47BB92}"/>
          </ac:picMkLst>
        </pc:picChg>
        <pc:picChg chg="add mod">
          <ac:chgData name="Mėta Mintaučkytė" userId="S::meta.mintauckyte@mif.stud.vu.lt::5c250387-a130-403f-9bf3-bea671ab2d5e" providerId="AD" clId="Web-{40122F4F-0F3A-4F6A-ADEC-70FAA6DAE686}" dt="2023-03-15T04:20:26.426" v="42" actId="1076"/>
          <ac:picMkLst>
            <pc:docMk/>
            <pc:sldMk cId="0" sldId="265"/>
            <ac:picMk id="4" creationId="{2802BE61-BEA0-A185-7958-63CB99157056}"/>
          </ac:picMkLst>
        </pc:picChg>
      </pc:sldChg>
      <pc:sldChg chg="modSp">
        <pc:chgData name="Mėta Mintaučkytė" userId="S::meta.mintauckyte@mif.stud.vu.lt::5c250387-a130-403f-9bf3-bea671ab2d5e" providerId="AD" clId="Web-{40122F4F-0F3A-4F6A-ADEC-70FAA6DAE686}" dt="2023-03-15T04:05:48.854" v="0" actId="1076"/>
        <pc:sldMkLst>
          <pc:docMk/>
          <pc:sldMk cId="946927595" sldId="273"/>
        </pc:sldMkLst>
        <pc:spChg chg="mod">
          <ac:chgData name="Mėta Mintaučkytė" userId="S::meta.mintauckyte@mif.stud.vu.lt::5c250387-a130-403f-9bf3-bea671ab2d5e" providerId="AD" clId="Web-{40122F4F-0F3A-4F6A-ADEC-70FAA6DAE686}" dt="2023-03-15T04:05:48.854" v="0" actId="1076"/>
          <ac:spMkLst>
            <pc:docMk/>
            <pc:sldMk cId="946927595" sldId="273"/>
            <ac:spMk id="4" creationId="{3795A6C0-F12B-A7AF-FAB9-3103DA1D076B}"/>
          </ac:spMkLst>
        </pc:spChg>
      </pc:sldChg>
      <pc:sldChg chg="addSp modSp">
        <pc:chgData name="Mėta Mintaučkytė" userId="S::meta.mintauckyte@mif.stud.vu.lt::5c250387-a130-403f-9bf3-bea671ab2d5e" providerId="AD" clId="Web-{40122F4F-0F3A-4F6A-ADEC-70FAA6DAE686}" dt="2023-03-15T04:13:30.262" v="23" actId="1076"/>
        <pc:sldMkLst>
          <pc:docMk/>
          <pc:sldMk cId="559299504" sldId="274"/>
        </pc:sldMkLst>
        <pc:spChg chg="add mod">
          <ac:chgData name="Mėta Mintaučkytė" userId="S::meta.mintauckyte@mif.stud.vu.lt::5c250387-a130-403f-9bf3-bea671ab2d5e" providerId="AD" clId="Web-{40122F4F-0F3A-4F6A-ADEC-70FAA6DAE686}" dt="2023-03-15T04:13:30.262" v="23" actId="1076"/>
          <ac:spMkLst>
            <pc:docMk/>
            <pc:sldMk cId="559299504" sldId="274"/>
            <ac:spMk id="3" creationId="{E6425374-D563-7892-E97D-3C41F7EDAEDD}"/>
          </ac:spMkLst>
        </pc:spChg>
      </pc:sldChg>
      <pc:sldChg chg="modSp">
        <pc:chgData name="Mėta Mintaučkytė" userId="S::meta.mintauckyte@mif.stud.vu.lt::5c250387-a130-403f-9bf3-bea671ab2d5e" providerId="AD" clId="Web-{40122F4F-0F3A-4F6A-ADEC-70FAA6DAE686}" dt="2023-03-15T04:07:38.608" v="3" actId="20577"/>
        <pc:sldMkLst>
          <pc:docMk/>
          <pc:sldMk cId="578196694" sldId="277"/>
        </pc:sldMkLst>
        <pc:spChg chg="mod">
          <ac:chgData name="Mėta Mintaučkytė" userId="S::meta.mintauckyte@mif.stud.vu.lt::5c250387-a130-403f-9bf3-bea671ab2d5e" providerId="AD" clId="Web-{40122F4F-0F3A-4F6A-ADEC-70FAA6DAE686}" dt="2023-03-15T04:07:38.608" v="3" actId="20577"/>
          <ac:spMkLst>
            <pc:docMk/>
            <pc:sldMk cId="578196694" sldId="277"/>
            <ac:spMk id="7" creationId="{16671D69-DD8E-2C3F-CF75-6B18A021DAC5}"/>
          </ac:spMkLst>
        </pc:spChg>
      </pc:sldChg>
    </pc:docChg>
  </pc:docChgLst>
  <pc:docChgLst>
    <pc:chgData name="Gita Šeibokaitė" userId="S::gita.seibokaite@mif.stud.vu.lt::8779d3fa-b0cd-45ec-a42d-76d83b486b60" providerId="AD" clId="Web-{F821F15C-3B3C-4CB0-9450-60D7356F5386}"/>
    <pc:docChg chg="modSld">
      <pc:chgData name="Gita Šeibokaitė" userId="S::gita.seibokaite@mif.stud.vu.lt::8779d3fa-b0cd-45ec-a42d-76d83b486b60" providerId="AD" clId="Web-{F821F15C-3B3C-4CB0-9450-60D7356F5386}" dt="2023-02-28T15:12:49.154" v="99" actId="1076"/>
      <pc:docMkLst>
        <pc:docMk/>
      </pc:docMkLst>
      <pc:sldChg chg="modSp">
        <pc:chgData name="Gita Šeibokaitė" userId="S::gita.seibokaite@mif.stud.vu.lt::8779d3fa-b0cd-45ec-a42d-76d83b486b60" providerId="AD" clId="Web-{F821F15C-3B3C-4CB0-9450-60D7356F5386}" dt="2023-02-28T15:12:49.154" v="99" actId="1076"/>
        <pc:sldMkLst>
          <pc:docMk/>
          <pc:sldMk cId="0" sldId="257"/>
        </pc:sldMkLst>
        <pc:spChg chg="mod">
          <ac:chgData name="Gita Šeibokaitė" userId="S::gita.seibokaite@mif.stud.vu.lt::8779d3fa-b0cd-45ec-a42d-76d83b486b60" providerId="AD" clId="Web-{F821F15C-3B3C-4CB0-9450-60D7356F5386}" dt="2023-02-28T15:08:51.803" v="74" actId="1076"/>
          <ac:spMkLst>
            <pc:docMk/>
            <pc:sldMk cId="0" sldId="257"/>
            <ac:spMk id="294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F821F15C-3B3C-4CB0-9450-60D7356F5386}" dt="2023-02-28T15:09:02.334" v="76" actId="1076"/>
          <ac:spMkLst>
            <pc:docMk/>
            <pc:sldMk cId="0" sldId="257"/>
            <ac:spMk id="295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F821F15C-3B3C-4CB0-9450-60D7356F5386}" dt="2023-02-28T15:09:55.930" v="83" actId="20577"/>
          <ac:spMkLst>
            <pc:docMk/>
            <pc:sldMk cId="0" sldId="257"/>
            <ac:spMk id="296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F821F15C-3B3C-4CB0-9450-60D7356F5386}" dt="2023-02-28T15:10:33.994" v="90" actId="20577"/>
          <ac:spMkLst>
            <pc:docMk/>
            <pc:sldMk cId="0" sldId="257"/>
            <ac:spMk id="297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F821F15C-3B3C-4CB0-9450-60D7356F5386}" dt="2023-02-28T15:08:32.755" v="73" actId="14100"/>
          <ac:spMkLst>
            <pc:docMk/>
            <pc:sldMk cId="0" sldId="257"/>
            <ac:spMk id="299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F821F15C-3B3C-4CB0-9450-60D7356F5386}" dt="2023-02-28T15:12:00.778" v="95" actId="20577"/>
          <ac:spMkLst>
            <pc:docMk/>
            <pc:sldMk cId="0" sldId="257"/>
            <ac:spMk id="300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F821F15C-3B3C-4CB0-9450-60D7356F5386}" dt="2023-02-28T15:12:19.450" v="97" actId="20577"/>
          <ac:spMkLst>
            <pc:docMk/>
            <pc:sldMk cId="0" sldId="257"/>
            <ac:spMk id="301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F821F15C-3B3C-4CB0-9450-60D7356F5386}" dt="2023-02-28T15:12:42.654" v="98" actId="1076"/>
          <ac:spMkLst>
            <pc:docMk/>
            <pc:sldMk cId="0" sldId="257"/>
            <ac:spMk id="302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F821F15C-3B3C-4CB0-9450-60D7356F5386}" dt="2023-02-28T15:12:49.154" v="99" actId="1076"/>
          <ac:spMkLst>
            <pc:docMk/>
            <pc:sldMk cId="0" sldId="257"/>
            <ac:spMk id="303" creationId="{00000000-0000-0000-0000-000000000000}"/>
          </ac:spMkLst>
        </pc:spChg>
      </pc:sldChg>
      <pc:sldChg chg="modSp">
        <pc:chgData name="Gita Šeibokaitė" userId="S::gita.seibokaite@mif.stud.vu.lt::8779d3fa-b0cd-45ec-a42d-76d83b486b60" providerId="AD" clId="Web-{F821F15C-3B3C-4CB0-9450-60D7356F5386}" dt="2023-02-28T14:59:06.737" v="36" actId="14100"/>
        <pc:sldMkLst>
          <pc:docMk/>
          <pc:sldMk cId="0" sldId="259"/>
        </pc:sldMkLst>
        <pc:spChg chg="mod">
          <ac:chgData name="Gita Šeibokaitė" userId="S::gita.seibokaite@mif.stud.vu.lt::8779d3fa-b0cd-45ec-a42d-76d83b486b60" providerId="AD" clId="Web-{F821F15C-3B3C-4CB0-9450-60D7356F5386}" dt="2023-02-28T14:59:06.737" v="36" actId="14100"/>
          <ac:spMkLst>
            <pc:docMk/>
            <pc:sldMk cId="0" sldId="259"/>
            <ac:spMk id="316" creationId="{00000000-0000-0000-0000-000000000000}"/>
          </ac:spMkLst>
        </pc:spChg>
      </pc:sldChg>
      <pc:sldChg chg="modSp">
        <pc:chgData name="Gita Šeibokaitė" userId="S::gita.seibokaite@mif.stud.vu.lt::8779d3fa-b0cd-45ec-a42d-76d83b486b60" providerId="AD" clId="Web-{F821F15C-3B3C-4CB0-9450-60D7356F5386}" dt="2023-02-28T14:52:16.239" v="5" actId="14100"/>
        <pc:sldMkLst>
          <pc:docMk/>
          <pc:sldMk cId="0" sldId="260"/>
        </pc:sldMkLst>
        <pc:spChg chg="mod">
          <ac:chgData name="Gita Šeibokaitė" userId="S::gita.seibokaite@mif.stud.vu.lt::8779d3fa-b0cd-45ec-a42d-76d83b486b60" providerId="AD" clId="Web-{F821F15C-3B3C-4CB0-9450-60D7356F5386}" dt="2023-02-28T14:52:12.301" v="4" actId="1076"/>
          <ac:spMkLst>
            <pc:docMk/>
            <pc:sldMk cId="0" sldId="260"/>
            <ac:spMk id="322" creationId="{00000000-0000-0000-0000-000000000000}"/>
          </ac:spMkLst>
        </pc:spChg>
        <pc:picChg chg="mod">
          <ac:chgData name="Gita Šeibokaitė" userId="S::gita.seibokaite@mif.stud.vu.lt::8779d3fa-b0cd-45ec-a42d-76d83b486b60" providerId="AD" clId="Web-{F821F15C-3B3C-4CB0-9450-60D7356F5386}" dt="2023-02-28T14:52:16.239" v="5" actId="14100"/>
          <ac:picMkLst>
            <pc:docMk/>
            <pc:sldMk cId="0" sldId="260"/>
            <ac:picMk id="2" creationId="{A3F636DC-42BE-A1EE-7F67-677AD6C3A551}"/>
          </ac:picMkLst>
        </pc:picChg>
      </pc:sldChg>
      <pc:sldChg chg="modSp">
        <pc:chgData name="Gita Šeibokaitė" userId="S::gita.seibokaite@mif.stud.vu.lt::8779d3fa-b0cd-45ec-a42d-76d83b486b60" providerId="AD" clId="Web-{F821F15C-3B3C-4CB0-9450-60D7356F5386}" dt="2023-02-28T14:51:57.785" v="2" actId="14100"/>
        <pc:sldMkLst>
          <pc:docMk/>
          <pc:sldMk cId="3921190090" sldId="266"/>
        </pc:sldMkLst>
        <pc:picChg chg="mod">
          <ac:chgData name="Gita Šeibokaitė" userId="S::gita.seibokaite@mif.stud.vu.lt::8779d3fa-b0cd-45ec-a42d-76d83b486b60" providerId="AD" clId="Web-{F821F15C-3B3C-4CB0-9450-60D7356F5386}" dt="2023-02-28T14:51:57.785" v="2" actId="14100"/>
          <ac:picMkLst>
            <pc:docMk/>
            <pc:sldMk cId="3921190090" sldId="266"/>
            <ac:picMk id="4" creationId="{0610DECC-ACF2-999F-B009-88EDB82D5283}"/>
          </ac:picMkLst>
        </pc:picChg>
      </pc:sldChg>
    </pc:docChg>
  </pc:docChgLst>
  <pc:docChgLst>
    <pc:chgData name="Ugnė Maskeliūnaitė" userId="S::ugne.maskeliunaite@mif.stud.vu.lt::f8858264-4500-43cd-ab4a-18728c883a77" providerId="AD" clId="Web-{FF17DE8E-DE24-4AE9-B742-B51309721D7F}"/>
    <pc:docChg chg="addSld delSld modSld">
      <pc:chgData name="Ugnė Maskeliūnaitė" userId="S::ugne.maskeliunaite@mif.stud.vu.lt::f8858264-4500-43cd-ab4a-18728c883a77" providerId="AD" clId="Web-{FF17DE8E-DE24-4AE9-B742-B51309721D7F}" dt="2023-03-15T01:45:17.369" v="97" actId="20577"/>
      <pc:docMkLst>
        <pc:docMk/>
      </pc:docMkLst>
      <pc:sldChg chg="modSp">
        <pc:chgData name="Ugnė Maskeliūnaitė" userId="S::ugne.maskeliunaite@mif.stud.vu.lt::f8858264-4500-43cd-ab4a-18728c883a77" providerId="AD" clId="Web-{FF17DE8E-DE24-4AE9-B742-B51309721D7F}" dt="2023-03-15T01:45:08.838" v="96" actId="20577"/>
        <pc:sldMkLst>
          <pc:docMk/>
          <pc:sldMk cId="3970246591" sldId="283"/>
        </pc:sldMkLst>
        <pc:spChg chg="mod">
          <ac:chgData name="Ugnė Maskeliūnaitė" userId="S::ugne.maskeliunaite@mif.stud.vu.lt::f8858264-4500-43cd-ab4a-18728c883a77" providerId="AD" clId="Web-{FF17DE8E-DE24-4AE9-B742-B51309721D7F}" dt="2023-03-15T01:45:08.838" v="96" actId="20577"/>
          <ac:spMkLst>
            <pc:docMk/>
            <pc:sldMk cId="3970246591" sldId="283"/>
            <ac:spMk id="2" creationId="{C4D9235D-BF99-7961-4CD0-8F11A8DB3046}"/>
          </ac:spMkLst>
        </pc:spChg>
      </pc:sldChg>
      <pc:sldChg chg="del">
        <pc:chgData name="Ugnė Maskeliūnaitė" userId="S::ugne.maskeliunaite@mif.stud.vu.lt::f8858264-4500-43cd-ab4a-18728c883a77" providerId="AD" clId="Web-{FF17DE8E-DE24-4AE9-B742-B51309721D7F}" dt="2023-03-15T01:45:02.056" v="92"/>
        <pc:sldMkLst>
          <pc:docMk/>
          <pc:sldMk cId="2858509583" sldId="284"/>
        </pc:sldMkLst>
      </pc:sldChg>
      <pc:sldChg chg="addSp modSp new">
        <pc:chgData name="Ugnė Maskeliūnaitė" userId="S::ugne.maskeliunaite@mif.stud.vu.lt::f8858264-4500-43cd-ab4a-18728c883a77" providerId="AD" clId="Web-{FF17DE8E-DE24-4AE9-B742-B51309721D7F}" dt="2023-03-15T01:45:17.369" v="97" actId="20577"/>
        <pc:sldMkLst>
          <pc:docMk/>
          <pc:sldMk cId="1745561284" sldId="287"/>
        </pc:sldMkLst>
        <pc:spChg chg="mod">
          <ac:chgData name="Ugnė Maskeliūnaitė" userId="S::ugne.maskeliunaite@mif.stud.vu.lt::f8858264-4500-43cd-ab4a-18728c883a77" providerId="AD" clId="Web-{FF17DE8E-DE24-4AE9-B742-B51309721D7F}" dt="2023-03-15T01:45:17.369" v="97" actId="20577"/>
          <ac:spMkLst>
            <pc:docMk/>
            <pc:sldMk cId="1745561284" sldId="287"/>
            <ac:spMk id="2" creationId="{2CF4CBE5-3953-EACD-D398-E0093471372B}"/>
          </ac:spMkLst>
        </pc:spChg>
        <pc:spChg chg="add mod">
          <ac:chgData name="Ugnė Maskeliūnaitė" userId="S::ugne.maskeliunaite@mif.stud.vu.lt::f8858264-4500-43cd-ab4a-18728c883a77" providerId="AD" clId="Web-{FF17DE8E-DE24-4AE9-B742-B51309721D7F}" dt="2023-03-15T01:43:29.977" v="7" actId="20577"/>
          <ac:spMkLst>
            <pc:docMk/>
            <pc:sldMk cId="1745561284" sldId="287"/>
            <ac:spMk id="6" creationId="{430570B7-F481-4B77-C836-EE506AF9B121}"/>
          </ac:spMkLst>
        </pc:spChg>
        <pc:picChg chg="add mod">
          <ac:chgData name="Ugnė Maskeliūnaitė" userId="S::ugne.maskeliunaite@mif.stud.vu.lt::f8858264-4500-43cd-ab4a-18728c883a77" providerId="AD" clId="Web-{FF17DE8E-DE24-4AE9-B742-B51309721D7F}" dt="2023-03-15T01:43:39.196" v="10" actId="1076"/>
          <ac:picMkLst>
            <pc:docMk/>
            <pc:sldMk cId="1745561284" sldId="287"/>
            <ac:picMk id="7" creationId="{A3FB1B70-338C-F404-9756-87012B390A0C}"/>
          </ac:picMkLst>
        </pc:picChg>
      </pc:sldChg>
    </pc:docChg>
  </pc:docChgLst>
  <pc:docChgLst>
    <pc:chgData name="Evelina Vaitkevičiūtė" userId="S::evelina.vaitkeviciute@mif.stud.vu.lt::b8765322-bbc9-47a9-af30-2a377a1c7aca" providerId="AD" clId="Web-{AB2A163E-0701-4EDE-B203-D3455481B088}"/>
    <pc:docChg chg="addSld delSld modSld">
      <pc:chgData name="Evelina Vaitkevičiūtė" userId="S::evelina.vaitkeviciute@mif.stud.vu.lt::b8765322-bbc9-47a9-af30-2a377a1c7aca" providerId="AD" clId="Web-{AB2A163E-0701-4EDE-B203-D3455481B088}" dt="2023-03-11T21:44:35.757" v="114" actId="20577"/>
      <pc:docMkLst>
        <pc:docMk/>
      </pc:docMkLst>
      <pc:sldChg chg="modSp">
        <pc:chgData name="Evelina Vaitkevičiūtė" userId="S::evelina.vaitkeviciute@mif.stud.vu.lt::b8765322-bbc9-47a9-af30-2a377a1c7aca" providerId="AD" clId="Web-{AB2A163E-0701-4EDE-B203-D3455481B088}" dt="2023-03-11T21:35:59.861" v="33" actId="20577"/>
        <pc:sldMkLst>
          <pc:docMk/>
          <pc:sldMk cId="0" sldId="256"/>
        </pc:sldMkLst>
        <pc:spChg chg="mod">
          <ac:chgData name="Evelina Vaitkevičiūtė" userId="S::evelina.vaitkeviciute@mif.stud.vu.lt::b8765322-bbc9-47a9-af30-2a377a1c7aca" providerId="AD" clId="Web-{AB2A163E-0701-4EDE-B203-D3455481B088}" dt="2023-03-11T21:35:44.798" v="28" actId="20577"/>
          <ac:spMkLst>
            <pc:docMk/>
            <pc:sldMk cId="0" sldId="256"/>
            <ac:spMk id="273" creationId="{00000000-0000-0000-0000-000000000000}"/>
          </ac:spMkLst>
        </pc:spChg>
        <pc:spChg chg="mod">
          <ac:chgData name="Evelina Vaitkevičiūtė" userId="S::evelina.vaitkeviciute@mif.stud.vu.lt::b8765322-bbc9-47a9-af30-2a377a1c7aca" providerId="AD" clId="Web-{AB2A163E-0701-4EDE-B203-D3455481B088}" dt="2023-03-11T21:35:59.861" v="33" actId="20577"/>
          <ac:spMkLst>
            <pc:docMk/>
            <pc:sldMk cId="0" sldId="256"/>
            <ac:spMk id="277" creationId="{00000000-0000-0000-0000-000000000000}"/>
          </ac:spMkLst>
        </pc:spChg>
        <pc:spChg chg="mod">
          <ac:chgData name="Evelina Vaitkevičiūtė" userId="S::evelina.vaitkeviciute@mif.stud.vu.lt::b8765322-bbc9-47a9-af30-2a377a1c7aca" providerId="AD" clId="Web-{AB2A163E-0701-4EDE-B203-D3455481B088}" dt="2023-03-11T21:35:15.969" v="8" actId="20577"/>
          <ac:spMkLst>
            <pc:docMk/>
            <pc:sldMk cId="0" sldId="256"/>
            <ac:spMk id="279" creationId="{00000000-0000-0000-0000-000000000000}"/>
          </ac:spMkLst>
        </pc:spChg>
      </pc:sldChg>
      <pc:sldChg chg="del">
        <pc:chgData name="Evelina Vaitkevičiūtė" userId="S::evelina.vaitkeviciute@mif.stud.vu.lt::b8765322-bbc9-47a9-af30-2a377a1c7aca" providerId="AD" clId="Web-{AB2A163E-0701-4EDE-B203-D3455481B088}" dt="2023-03-11T21:34:51.172" v="5"/>
        <pc:sldMkLst>
          <pc:docMk/>
          <pc:sldMk cId="0" sldId="257"/>
        </pc:sldMkLst>
      </pc:sldChg>
      <pc:sldChg chg="del">
        <pc:chgData name="Evelina Vaitkevičiūtė" userId="S::evelina.vaitkeviciute@mif.stud.vu.lt::b8765322-bbc9-47a9-af30-2a377a1c7aca" providerId="AD" clId="Web-{AB2A163E-0701-4EDE-B203-D3455481B088}" dt="2023-03-11T21:34:42.250" v="0"/>
        <pc:sldMkLst>
          <pc:docMk/>
          <pc:sldMk cId="0" sldId="258"/>
        </pc:sldMkLst>
      </pc:sldChg>
      <pc:sldChg chg="del">
        <pc:chgData name="Evelina Vaitkevičiūtė" userId="S::evelina.vaitkeviciute@mif.stud.vu.lt::b8765322-bbc9-47a9-af30-2a377a1c7aca" providerId="AD" clId="Web-{AB2A163E-0701-4EDE-B203-D3455481B088}" dt="2023-03-11T21:34:47.422" v="4"/>
        <pc:sldMkLst>
          <pc:docMk/>
          <pc:sldMk cId="0" sldId="260"/>
        </pc:sldMkLst>
      </pc:sldChg>
      <pc:sldChg chg="del">
        <pc:chgData name="Evelina Vaitkevičiūtė" userId="S::evelina.vaitkeviciute@mif.stud.vu.lt::b8765322-bbc9-47a9-af30-2a377a1c7aca" providerId="AD" clId="Web-{AB2A163E-0701-4EDE-B203-D3455481B088}" dt="2023-03-11T21:34:44.672" v="2"/>
        <pc:sldMkLst>
          <pc:docMk/>
          <pc:sldMk cId="3921190090" sldId="266"/>
        </pc:sldMkLst>
      </pc:sldChg>
      <pc:sldChg chg="del">
        <pc:chgData name="Evelina Vaitkevičiūtė" userId="S::evelina.vaitkeviciute@mif.stud.vu.lt::b8765322-bbc9-47a9-af30-2a377a1c7aca" providerId="AD" clId="Web-{AB2A163E-0701-4EDE-B203-D3455481B088}" dt="2023-03-11T21:34:46.078" v="3"/>
        <pc:sldMkLst>
          <pc:docMk/>
          <pc:sldMk cId="3747853694" sldId="268"/>
        </pc:sldMkLst>
      </pc:sldChg>
      <pc:sldChg chg="del">
        <pc:chgData name="Evelina Vaitkevičiūtė" userId="S::evelina.vaitkeviciute@mif.stud.vu.lt::b8765322-bbc9-47a9-af30-2a377a1c7aca" providerId="AD" clId="Web-{AB2A163E-0701-4EDE-B203-D3455481B088}" dt="2023-03-11T21:34:43.562" v="1"/>
        <pc:sldMkLst>
          <pc:docMk/>
          <pc:sldMk cId="2255501919" sldId="271"/>
        </pc:sldMkLst>
      </pc:sldChg>
      <pc:sldChg chg="new del">
        <pc:chgData name="Evelina Vaitkevičiūtė" userId="S::evelina.vaitkeviciute@mif.stud.vu.lt::b8765322-bbc9-47a9-af30-2a377a1c7aca" providerId="AD" clId="Web-{AB2A163E-0701-4EDE-B203-D3455481B088}" dt="2023-03-11T21:43:07.551" v="89"/>
        <pc:sldMkLst>
          <pc:docMk/>
          <pc:sldMk cId="4126121636" sldId="271"/>
        </pc:sldMkLst>
      </pc:sldChg>
      <pc:sldChg chg="addSp delSp modSp new mod modClrScheme modShow chgLayout">
        <pc:chgData name="Evelina Vaitkevičiūtė" userId="S::evelina.vaitkeviciute@mif.stud.vu.lt::b8765322-bbc9-47a9-af30-2a377a1c7aca" providerId="AD" clId="Web-{AB2A163E-0701-4EDE-B203-D3455481B088}" dt="2023-03-11T21:43:29.942" v="93" actId="14100"/>
        <pc:sldMkLst>
          <pc:docMk/>
          <pc:sldMk cId="1766868844" sldId="272"/>
        </pc:sldMkLst>
        <pc:spChg chg="mod ord">
          <ac:chgData name="Evelina Vaitkevičiūtė" userId="S::evelina.vaitkeviciute@mif.stud.vu.lt::b8765322-bbc9-47a9-af30-2a377a1c7aca" providerId="AD" clId="Web-{AB2A163E-0701-4EDE-B203-D3455481B088}" dt="2023-03-11T21:43:29.942" v="93" actId="14100"/>
          <ac:spMkLst>
            <pc:docMk/>
            <pc:sldMk cId="1766868844" sldId="272"/>
            <ac:spMk id="2" creationId="{6A5E13D5-54CD-A31F-3D0B-ACC869FFE4E2}"/>
          </ac:spMkLst>
        </pc:spChg>
        <pc:spChg chg="del">
          <ac:chgData name="Evelina Vaitkevičiūtė" userId="S::evelina.vaitkeviciute@mif.stud.vu.lt::b8765322-bbc9-47a9-af30-2a377a1c7aca" providerId="AD" clId="Web-{AB2A163E-0701-4EDE-B203-D3455481B088}" dt="2023-03-11T21:36:57.065" v="45"/>
          <ac:spMkLst>
            <pc:docMk/>
            <pc:sldMk cId="1766868844" sldId="272"/>
            <ac:spMk id="3" creationId="{D44D39C8-BEE9-4E8E-48C7-1B6A62566FFA}"/>
          </ac:spMkLst>
        </pc:spChg>
        <pc:spChg chg="del">
          <ac:chgData name="Evelina Vaitkevičiūtė" userId="S::evelina.vaitkeviciute@mif.stud.vu.lt::b8765322-bbc9-47a9-af30-2a377a1c7aca" providerId="AD" clId="Web-{AB2A163E-0701-4EDE-B203-D3455481B088}" dt="2023-03-11T21:36:57.065" v="45"/>
          <ac:spMkLst>
            <pc:docMk/>
            <pc:sldMk cId="1766868844" sldId="272"/>
            <ac:spMk id="4" creationId="{D3C858E8-9909-9D95-0BBF-D0AE55BEE1D8}"/>
          </ac:spMkLst>
        </pc:spChg>
        <pc:spChg chg="mod ord">
          <ac:chgData name="Evelina Vaitkevičiūtė" userId="S::evelina.vaitkeviciute@mif.stud.vu.lt::b8765322-bbc9-47a9-af30-2a377a1c7aca" providerId="AD" clId="Web-{AB2A163E-0701-4EDE-B203-D3455481B088}" dt="2023-03-11T21:41:34.986" v="63"/>
          <ac:spMkLst>
            <pc:docMk/>
            <pc:sldMk cId="1766868844" sldId="272"/>
            <ac:spMk id="5" creationId="{E38C9CFF-3C47-C970-2E94-34BEE85543C0}"/>
          </ac:spMkLst>
        </pc:spChg>
        <pc:spChg chg="add del mod ord">
          <ac:chgData name="Evelina Vaitkevičiūtė" userId="S::evelina.vaitkeviciute@mif.stud.vu.lt::b8765322-bbc9-47a9-af30-2a377a1c7aca" providerId="AD" clId="Web-{AB2A163E-0701-4EDE-B203-D3455481B088}" dt="2023-03-11T21:40:11.141" v="54"/>
          <ac:spMkLst>
            <pc:docMk/>
            <pc:sldMk cId="1766868844" sldId="272"/>
            <ac:spMk id="6" creationId="{82E4C8A1-0EEC-89D9-800C-6A83E868A3B9}"/>
          </ac:spMkLst>
        </pc:spChg>
        <pc:spChg chg="add del mod ord">
          <ac:chgData name="Evelina Vaitkevičiūtė" userId="S::evelina.vaitkeviciute@mif.stud.vu.lt::b8765322-bbc9-47a9-af30-2a377a1c7aca" providerId="AD" clId="Web-{AB2A163E-0701-4EDE-B203-D3455481B088}" dt="2023-03-11T21:40:14.703" v="55"/>
          <ac:spMkLst>
            <pc:docMk/>
            <pc:sldMk cId="1766868844" sldId="272"/>
            <ac:spMk id="7" creationId="{34C7912E-EDA1-F684-3941-4D4AF3D5D2CA}"/>
          </ac:spMkLst>
        </pc:spChg>
        <pc:spChg chg="add del">
          <ac:chgData name="Evelina Vaitkevičiūtė" userId="S::evelina.vaitkeviciute@mif.stud.vu.lt::b8765322-bbc9-47a9-af30-2a377a1c7aca" providerId="AD" clId="Web-{AB2A163E-0701-4EDE-B203-D3455481B088}" dt="2023-03-11T21:40:32.907" v="57"/>
          <ac:spMkLst>
            <pc:docMk/>
            <pc:sldMk cId="1766868844" sldId="272"/>
            <ac:spMk id="8" creationId="{565056A1-E07F-1939-D9B1-C616C55EDE6C}"/>
          </ac:spMkLst>
        </pc:spChg>
        <pc:spChg chg="add del mod ord">
          <ac:chgData name="Evelina Vaitkevičiūtė" userId="S::evelina.vaitkeviciute@mif.stud.vu.lt::b8765322-bbc9-47a9-af30-2a377a1c7aca" providerId="AD" clId="Web-{AB2A163E-0701-4EDE-B203-D3455481B088}" dt="2023-03-11T21:41:15.783" v="61"/>
          <ac:spMkLst>
            <pc:docMk/>
            <pc:sldMk cId="1766868844" sldId="272"/>
            <ac:spMk id="9" creationId="{EEDA5691-FC47-DB16-A3C0-17373B54E29F}"/>
          </ac:spMkLst>
        </pc:spChg>
        <pc:spChg chg="add del mod ord">
          <ac:chgData name="Evelina Vaitkevičiūtė" userId="S::evelina.vaitkeviciute@mif.stud.vu.lt::b8765322-bbc9-47a9-af30-2a377a1c7aca" providerId="AD" clId="Web-{AB2A163E-0701-4EDE-B203-D3455481B088}" dt="2023-03-11T21:41:37.752" v="64"/>
          <ac:spMkLst>
            <pc:docMk/>
            <pc:sldMk cId="1766868844" sldId="272"/>
            <ac:spMk id="10" creationId="{E88C7D70-7CD7-88D2-0647-AB8D2D2C0C16}"/>
          </ac:spMkLst>
        </pc:spChg>
        <pc:spChg chg="add mod">
          <ac:chgData name="Evelina Vaitkevičiūtė" userId="S::evelina.vaitkeviciute@mif.stud.vu.lt::b8765322-bbc9-47a9-af30-2a377a1c7aca" providerId="AD" clId="Web-{AB2A163E-0701-4EDE-B203-D3455481B088}" dt="2023-03-11T21:42:49.504" v="86" actId="20577"/>
          <ac:spMkLst>
            <pc:docMk/>
            <pc:sldMk cId="1766868844" sldId="272"/>
            <ac:spMk id="12" creationId="{86ECCF45-66E7-B6C4-7654-DF2F14883EAA}"/>
          </ac:spMkLst>
        </pc:spChg>
      </pc:sldChg>
      <pc:sldChg chg="delSp modSp new mod modClrScheme chgLayout">
        <pc:chgData name="Evelina Vaitkevičiūtė" userId="S::evelina.vaitkeviciute@mif.stud.vu.lt::b8765322-bbc9-47a9-af30-2a377a1c7aca" providerId="AD" clId="Web-{AB2A163E-0701-4EDE-B203-D3455481B088}" dt="2023-03-11T21:44:35.757" v="114" actId="20577"/>
        <pc:sldMkLst>
          <pc:docMk/>
          <pc:sldMk cId="1741633023" sldId="273"/>
        </pc:sldMkLst>
        <pc:spChg chg="mod ord">
          <ac:chgData name="Evelina Vaitkevičiūtė" userId="S::evelina.vaitkeviciute@mif.stud.vu.lt::b8765322-bbc9-47a9-af30-2a377a1c7aca" providerId="AD" clId="Web-{AB2A163E-0701-4EDE-B203-D3455481B088}" dt="2023-03-11T21:44:35.757" v="114" actId="20577"/>
          <ac:spMkLst>
            <pc:docMk/>
            <pc:sldMk cId="1741633023" sldId="273"/>
            <ac:spMk id="2" creationId="{FFF97798-31CF-4299-0F0F-780AB201C740}"/>
          </ac:spMkLst>
        </pc:spChg>
        <pc:spChg chg="del">
          <ac:chgData name="Evelina Vaitkevičiūtė" userId="S::evelina.vaitkeviciute@mif.stud.vu.lt::b8765322-bbc9-47a9-af30-2a377a1c7aca" providerId="AD" clId="Web-{AB2A163E-0701-4EDE-B203-D3455481B088}" dt="2023-03-11T21:44:24.068" v="95"/>
          <ac:spMkLst>
            <pc:docMk/>
            <pc:sldMk cId="1741633023" sldId="273"/>
            <ac:spMk id="3" creationId="{5AEDB296-8C05-97AA-0A4D-DF58CF868F38}"/>
          </ac:spMkLst>
        </pc:spChg>
        <pc:spChg chg="mod ord">
          <ac:chgData name="Evelina Vaitkevičiūtė" userId="S::evelina.vaitkeviciute@mif.stud.vu.lt::b8765322-bbc9-47a9-af30-2a377a1c7aca" providerId="AD" clId="Web-{AB2A163E-0701-4EDE-B203-D3455481B088}" dt="2023-03-11T21:44:24.068" v="95"/>
          <ac:spMkLst>
            <pc:docMk/>
            <pc:sldMk cId="1741633023" sldId="273"/>
            <ac:spMk id="4" creationId="{F7133506-5F2E-45B3-1C07-D2D001EE6D3C}"/>
          </ac:spMkLst>
        </pc:spChg>
      </pc:sldChg>
      <pc:sldChg chg="addSp delSp modSp new del mod modClrScheme chgLayout">
        <pc:chgData name="Evelina Vaitkevičiūtė" userId="S::evelina.vaitkeviciute@mif.stud.vu.lt::b8765322-bbc9-47a9-af30-2a377a1c7aca" providerId="AD" clId="Web-{AB2A163E-0701-4EDE-B203-D3455481B088}" dt="2023-03-11T21:42:52.676" v="87"/>
        <pc:sldMkLst>
          <pc:docMk/>
          <pc:sldMk cId="3616414036" sldId="273"/>
        </pc:sldMkLst>
        <pc:spChg chg="del">
          <ac:chgData name="Evelina Vaitkevičiūtė" userId="S::evelina.vaitkeviciute@mif.stud.vu.lt::b8765322-bbc9-47a9-af30-2a377a1c7aca" providerId="AD" clId="Web-{AB2A163E-0701-4EDE-B203-D3455481B088}" dt="2023-03-11T21:42:01.815" v="70"/>
          <ac:spMkLst>
            <pc:docMk/>
            <pc:sldMk cId="3616414036" sldId="273"/>
            <ac:spMk id="2" creationId="{10BB984F-59B9-7CC0-A88F-9A2B786B7425}"/>
          </ac:spMkLst>
        </pc:spChg>
        <pc:spChg chg="mod ord">
          <ac:chgData name="Evelina Vaitkevičiūtė" userId="S::evelina.vaitkeviciute@mif.stud.vu.lt::b8765322-bbc9-47a9-af30-2a377a1c7aca" providerId="AD" clId="Web-{AB2A163E-0701-4EDE-B203-D3455481B088}" dt="2023-03-11T21:42:01.815" v="70"/>
          <ac:spMkLst>
            <pc:docMk/>
            <pc:sldMk cId="3616414036" sldId="273"/>
            <ac:spMk id="3" creationId="{3E9F7521-C9F1-8140-8C1E-603B8B7A10D3}"/>
          </ac:spMkLst>
        </pc:spChg>
        <pc:spChg chg="mod ord">
          <ac:chgData name="Evelina Vaitkevičiūtė" userId="S::evelina.vaitkeviciute@mif.stud.vu.lt::b8765322-bbc9-47a9-af30-2a377a1c7aca" providerId="AD" clId="Web-{AB2A163E-0701-4EDE-B203-D3455481B088}" dt="2023-03-11T21:42:01.815" v="70"/>
          <ac:spMkLst>
            <pc:docMk/>
            <pc:sldMk cId="3616414036" sldId="273"/>
            <ac:spMk id="4" creationId="{7FBCC1A9-D7D6-798C-D590-409EC86FAA08}"/>
          </ac:spMkLst>
        </pc:spChg>
        <pc:spChg chg="add mod ord">
          <ac:chgData name="Evelina Vaitkevičiūtė" userId="S::evelina.vaitkeviciute@mif.stud.vu.lt::b8765322-bbc9-47a9-af30-2a377a1c7aca" providerId="AD" clId="Web-{AB2A163E-0701-4EDE-B203-D3455481B088}" dt="2023-03-11T21:42:17.284" v="71" actId="20577"/>
          <ac:spMkLst>
            <pc:docMk/>
            <pc:sldMk cId="3616414036" sldId="273"/>
            <ac:spMk id="5" creationId="{4E528D37-AE6B-8C8E-717E-04AF6066626C}"/>
          </ac:spMkLst>
        </pc:spChg>
      </pc:sldChg>
    </pc:docChg>
  </pc:docChgLst>
  <pc:docChgLst>
    <pc:chgData name="Evelina Vaitkevičiūtė" userId="S::evelina.vaitkeviciute@mif.stud.vu.lt::b8765322-bbc9-47a9-af30-2a377a1c7aca" providerId="AD" clId="Web-{B0DC2953-4804-470C-8364-2779A9C5CBDC}"/>
    <pc:docChg chg="modSld">
      <pc:chgData name="Evelina Vaitkevičiūtė" userId="S::evelina.vaitkeviciute@mif.stud.vu.lt::b8765322-bbc9-47a9-af30-2a377a1c7aca" providerId="AD" clId="Web-{B0DC2953-4804-470C-8364-2779A9C5CBDC}" dt="2023-03-14T05:24:26.046" v="15" actId="14100"/>
      <pc:docMkLst>
        <pc:docMk/>
      </pc:docMkLst>
      <pc:sldChg chg="addSp modSp">
        <pc:chgData name="Evelina Vaitkevičiūtė" userId="S::evelina.vaitkeviciute@mif.stud.vu.lt::b8765322-bbc9-47a9-af30-2a377a1c7aca" providerId="AD" clId="Web-{B0DC2953-4804-470C-8364-2779A9C5CBDC}" dt="2023-03-14T05:24:26.046" v="15" actId="14100"/>
        <pc:sldMkLst>
          <pc:docMk/>
          <pc:sldMk cId="3062199493" sldId="270"/>
        </pc:sldMkLst>
        <pc:spChg chg="add mod">
          <ac:chgData name="Evelina Vaitkevičiūtė" userId="S::evelina.vaitkeviciute@mif.stud.vu.lt::b8765322-bbc9-47a9-af30-2a377a1c7aca" providerId="AD" clId="Web-{B0DC2953-4804-470C-8364-2779A9C5CBDC}" dt="2023-03-14T05:24:26.046" v="15" actId="14100"/>
          <ac:spMkLst>
            <pc:docMk/>
            <pc:sldMk cId="3062199493" sldId="270"/>
            <ac:spMk id="2" creationId="{2CD7738A-84F1-953E-262C-369D55460275}"/>
          </ac:spMkLst>
        </pc:spChg>
        <pc:spChg chg="mod">
          <ac:chgData name="Evelina Vaitkevičiūtė" userId="S::evelina.vaitkeviciute@mif.stud.vu.lt::b8765322-bbc9-47a9-af30-2a377a1c7aca" providerId="AD" clId="Web-{B0DC2953-4804-470C-8364-2779A9C5CBDC}" dt="2023-03-14T05:24:12.655" v="11" actId="14100"/>
          <ac:spMkLst>
            <pc:docMk/>
            <pc:sldMk cId="3062199493" sldId="270"/>
            <ac:spMk id="3" creationId="{EE568FDF-3C2F-6A05-FE86-833D86A08447}"/>
          </ac:spMkLst>
        </pc:spChg>
      </pc:sldChg>
    </pc:docChg>
  </pc:docChgLst>
  <pc:docChgLst>
    <pc:chgData name="Mėta Mintaučkytė" userId="S::meta.mintauckyte@mif.stud.vu.lt::5c250387-a130-403f-9bf3-bea671ab2d5e" providerId="AD" clId="Web-{6CF111CB-DDD0-4CF5-AF03-0341496E7E12}"/>
    <pc:docChg chg="mod modSld">
      <pc:chgData name="Mėta Mintaučkytė" userId="S::meta.mintauckyte@mif.stud.vu.lt::5c250387-a130-403f-9bf3-bea671ab2d5e" providerId="AD" clId="Web-{6CF111CB-DDD0-4CF5-AF03-0341496E7E12}" dt="2023-03-15T09:50:12.220" v="281" actId="20577"/>
      <pc:docMkLst>
        <pc:docMk/>
      </pc:docMkLst>
      <pc:sldChg chg="addSp modSp modCm">
        <pc:chgData name="Mėta Mintaučkytė" userId="S::meta.mintauckyte@mif.stud.vu.lt::5c250387-a130-403f-9bf3-bea671ab2d5e" providerId="AD" clId="Web-{6CF111CB-DDD0-4CF5-AF03-0341496E7E12}" dt="2023-03-15T09:50:12.220" v="281" actId="20577"/>
        <pc:sldMkLst>
          <pc:docMk/>
          <pc:sldMk cId="946927595" sldId="273"/>
        </pc:sldMkLst>
        <pc:spChg chg="add mod">
          <ac:chgData name="Mėta Mintaučkytė" userId="S::meta.mintauckyte@mif.stud.vu.lt::5c250387-a130-403f-9bf3-bea671ab2d5e" providerId="AD" clId="Web-{6CF111CB-DDD0-4CF5-AF03-0341496E7E12}" dt="2023-03-15T09:45:07.536" v="231" actId="1076"/>
          <ac:spMkLst>
            <pc:docMk/>
            <pc:sldMk cId="946927595" sldId="273"/>
            <ac:spMk id="13" creationId="{B6CA7279-C68C-C729-9674-245BB6385C03}"/>
          </ac:spMkLst>
        </pc:spChg>
        <pc:spChg chg="add mod">
          <ac:chgData name="Mėta Mintaučkytė" userId="S::meta.mintauckyte@mif.stud.vu.lt::5c250387-a130-403f-9bf3-bea671ab2d5e" providerId="AD" clId="Web-{6CF111CB-DDD0-4CF5-AF03-0341496E7E12}" dt="2023-03-15T09:50:12.220" v="281" actId="20577"/>
          <ac:spMkLst>
            <pc:docMk/>
            <pc:sldMk cId="946927595" sldId="273"/>
            <ac:spMk id="14" creationId="{4F0673D4-9167-844F-3591-89D6E0D72B04}"/>
          </ac:spMkLst>
        </pc:spChg>
        <pc:picChg chg="add mod">
          <ac:chgData name="Mėta Mintaučkytė" userId="S::meta.mintauckyte@mif.stud.vu.lt::5c250387-a130-403f-9bf3-bea671ab2d5e" providerId="AD" clId="Web-{6CF111CB-DDD0-4CF5-AF03-0341496E7E12}" dt="2023-03-15T09:44:12.893" v="227" actId="1076"/>
          <ac:picMkLst>
            <pc:docMk/>
            <pc:sldMk cId="946927595" sldId="273"/>
            <ac:picMk id="10" creationId="{3F16E468-ACEE-534C-5F49-51A679A3091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Mėta Mintaučkytė" userId="S::meta.mintauckyte@mif.stud.vu.lt::5c250387-a130-403f-9bf3-bea671ab2d5e" providerId="AD" clId="Web-{6CF111CB-DDD0-4CF5-AF03-0341496E7E12}" dt="2023-03-15T09:49:04.139" v="280"/>
              <pc2:cmMkLst xmlns:pc2="http://schemas.microsoft.com/office/powerpoint/2019/9/main/command">
                <pc:docMk/>
                <pc:sldMk cId="946927595" sldId="273"/>
                <pc2:cmMk id="{DB476DD2-0A79-491A-8032-3207EF3BFC05}"/>
              </pc2:cmMkLst>
              <pc226:cmRplyChg chg="add">
                <pc226:chgData name="Mėta Mintaučkytė" userId="S::meta.mintauckyte@mif.stud.vu.lt::5c250387-a130-403f-9bf3-bea671ab2d5e" providerId="AD" clId="Web-{6CF111CB-DDD0-4CF5-AF03-0341496E7E12}" dt="2023-03-15T09:49:04.139" v="280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E3CE3325-ABA5-4E7E-8FD3-F1A832C576DC}"/>
                </pc2:cmRplyMkLst>
              </pc226:cmRplyChg>
            </pc226:cmChg>
          </p:ext>
        </pc:extLst>
      </pc:sldChg>
      <pc:sldChg chg="addSp modSp">
        <pc:chgData name="Mėta Mintaučkytė" userId="S::meta.mintauckyte@mif.stud.vu.lt::5c250387-a130-403f-9bf3-bea671ab2d5e" providerId="AD" clId="Web-{6CF111CB-DDD0-4CF5-AF03-0341496E7E12}" dt="2023-03-15T08:46:27.048" v="123" actId="20577"/>
        <pc:sldMkLst>
          <pc:docMk/>
          <pc:sldMk cId="4105517652" sldId="276"/>
        </pc:sldMkLst>
        <pc:spChg chg="add mod">
          <ac:chgData name="Mėta Mintaučkytė" userId="S::meta.mintauckyte@mif.stud.vu.lt::5c250387-a130-403f-9bf3-bea671ab2d5e" providerId="AD" clId="Web-{6CF111CB-DDD0-4CF5-AF03-0341496E7E12}" dt="2023-03-15T08:46:27.048" v="123" actId="20577"/>
          <ac:spMkLst>
            <pc:docMk/>
            <pc:sldMk cId="4105517652" sldId="276"/>
            <ac:spMk id="10" creationId="{7C6D2B34-12D7-0352-A36A-8C3941995906}"/>
          </ac:spMkLst>
        </pc:spChg>
      </pc:sldChg>
      <pc:sldChg chg="addSp delSp modSp">
        <pc:chgData name="Mėta Mintaučkytė" userId="S::meta.mintauckyte@mif.stud.vu.lt::5c250387-a130-403f-9bf3-bea671ab2d5e" providerId="AD" clId="Web-{6CF111CB-DDD0-4CF5-AF03-0341496E7E12}" dt="2023-03-15T09:05:47.329" v="225" actId="1076"/>
        <pc:sldMkLst>
          <pc:docMk/>
          <pc:sldMk cId="578196694" sldId="277"/>
        </pc:sldMkLst>
        <pc:spChg chg="mod topLvl">
          <ac:chgData name="Mėta Mintaučkytė" userId="S::meta.mintauckyte@mif.stud.vu.lt::5c250387-a130-403f-9bf3-bea671ab2d5e" providerId="AD" clId="Web-{6CF111CB-DDD0-4CF5-AF03-0341496E7E12}" dt="2023-03-15T08:51:21.357" v="215" actId="14100"/>
          <ac:spMkLst>
            <pc:docMk/>
            <pc:sldMk cId="578196694" sldId="277"/>
            <ac:spMk id="9" creationId="{5A279E35-6AB4-996E-F0B6-2B0B380F8406}"/>
          </ac:spMkLst>
        </pc:spChg>
        <pc:grpChg chg="del">
          <ac:chgData name="Mėta Mintaučkytė" userId="S::meta.mintauckyte@mif.stud.vu.lt::5c250387-a130-403f-9bf3-bea671ab2d5e" providerId="AD" clId="Web-{6CF111CB-DDD0-4CF5-AF03-0341496E7E12}" dt="2023-03-15T08:50:33.870" v="131"/>
          <ac:grpSpMkLst>
            <pc:docMk/>
            <pc:sldMk cId="578196694" sldId="277"/>
            <ac:grpSpMk id="10" creationId="{024D1367-DE5B-51AA-4EC2-DB043F1DB25A}"/>
          </ac:grpSpMkLst>
        </pc:grpChg>
        <pc:picChg chg="add mod ord modCrop">
          <ac:chgData name="Mėta Mintaučkytė" userId="S::meta.mintauckyte@mif.stud.vu.lt::5c250387-a130-403f-9bf3-bea671ab2d5e" providerId="AD" clId="Web-{6CF111CB-DDD0-4CF5-AF03-0341496E7E12}" dt="2023-03-15T09:05:47.329" v="225" actId="1076"/>
          <ac:picMkLst>
            <pc:docMk/>
            <pc:sldMk cId="578196694" sldId="277"/>
            <ac:picMk id="6" creationId="{19B446AD-B903-C72D-ECA3-9A3D101A14A1}"/>
          </ac:picMkLst>
        </pc:picChg>
        <pc:picChg chg="del topLvl">
          <ac:chgData name="Mėta Mintaučkytė" userId="S::meta.mintauckyte@mif.stud.vu.lt::5c250387-a130-403f-9bf3-bea671ab2d5e" providerId="AD" clId="Web-{6CF111CB-DDD0-4CF5-AF03-0341496E7E12}" dt="2023-03-15T08:50:33.870" v="131"/>
          <ac:picMkLst>
            <pc:docMk/>
            <pc:sldMk cId="578196694" sldId="277"/>
            <ac:picMk id="6" creationId="{F1AD4A3A-B2D5-0C99-5EA5-473CECF45AD0}"/>
          </ac:picMkLst>
        </pc:picChg>
        <pc:picChg chg="del">
          <ac:chgData name="Mėta Mintaučkytė" userId="S::meta.mintauckyte@mif.stud.vu.lt::5c250387-a130-403f-9bf3-bea671ab2d5e" providerId="AD" clId="Web-{6CF111CB-DDD0-4CF5-AF03-0341496E7E12}" dt="2023-03-15T09:05:31.766" v="220"/>
          <ac:picMkLst>
            <pc:docMk/>
            <pc:sldMk cId="578196694" sldId="277"/>
            <ac:picMk id="8" creationId="{C7A83178-1280-2FD3-C381-ADE7B8293B4B}"/>
          </ac:picMkLst>
        </pc:picChg>
        <pc:picChg chg="add mod modCrop">
          <ac:chgData name="Mėta Mintaučkytė" userId="S::meta.mintauckyte@mif.stud.vu.lt::5c250387-a130-403f-9bf3-bea671ab2d5e" providerId="AD" clId="Web-{6CF111CB-DDD0-4CF5-AF03-0341496E7E12}" dt="2023-03-15T08:50:27.995" v="130" actId="1076"/>
          <ac:picMkLst>
            <pc:docMk/>
            <pc:sldMk cId="578196694" sldId="277"/>
            <ac:picMk id="13" creationId="{83C21A43-0B5C-4BF6-6921-7C01224E5278}"/>
          </ac:picMkLst>
        </pc:picChg>
      </pc:sldChg>
    </pc:docChg>
  </pc:docChgLst>
  <pc:docChgLst>
    <pc:chgData name="Ugnė Maskeliūnaitė" userId="S::ugne.maskeliunaite@mif.stud.vu.lt::f8858264-4500-43cd-ab4a-18728c883a77" providerId="AD" clId="Web-{4021CCA1-6FC8-437C-A8DD-BF7F5C924CD2}"/>
    <pc:docChg chg="">
      <pc:chgData name="Ugnė Maskeliūnaitė" userId="S::ugne.maskeliunaite@mif.stud.vu.lt::f8858264-4500-43cd-ab4a-18728c883a77" providerId="AD" clId="Web-{4021CCA1-6FC8-437C-A8DD-BF7F5C924CD2}" dt="2023-03-15T11:44:40.877" v="0"/>
      <pc:docMkLst>
        <pc:docMk/>
      </pc:docMkLst>
      <pc:sldChg chg="modCm">
        <pc:chgData name="Ugnė Maskeliūnaitė" userId="S::ugne.maskeliunaite@mif.stud.vu.lt::f8858264-4500-43cd-ab4a-18728c883a77" providerId="AD" clId="Web-{4021CCA1-6FC8-437C-A8DD-BF7F5C924CD2}" dt="2023-03-15T11:44:40.877" v="0"/>
        <pc:sldMkLst>
          <pc:docMk/>
          <pc:sldMk cId="946927595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Ugnė Maskeliūnaitė" userId="S::ugne.maskeliunaite@mif.stud.vu.lt::f8858264-4500-43cd-ab4a-18728c883a77" providerId="AD" clId="Web-{4021CCA1-6FC8-437C-A8DD-BF7F5C924CD2}" dt="2023-03-15T11:44:40.877" v="0"/>
              <pc2:cmMkLst xmlns:pc2="http://schemas.microsoft.com/office/powerpoint/2019/9/main/command">
                <pc:docMk/>
                <pc:sldMk cId="946927595" sldId="273"/>
                <pc2:cmMk id="{DB476DD2-0A79-491A-8032-3207EF3BFC05}"/>
              </pc2:cmMkLst>
              <pc226:cmRplyChg chg="add">
                <pc226:chgData name="Ugnė Maskeliūnaitė" userId="S::ugne.maskeliunaite@mif.stud.vu.lt::f8858264-4500-43cd-ab4a-18728c883a77" providerId="AD" clId="Web-{4021CCA1-6FC8-437C-A8DD-BF7F5C924CD2}" dt="2023-03-15T11:44:40.877" v="0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8D724E9E-3F22-4EB2-95B4-9DF18B65FB59}"/>
                </pc2:cmRplyMkLst>
              </pc226:cmRplyChg>
            </pc226:cmChg>
          </p:ext>
        </pc:extLst>
      </pc:sldChg>
    </pc:docChg>
  </pc:docChgLst>
  <pc:docChgLst>
    <pc:chgData name="Mėta Mintaučkytė" userId="S::meta.mintauckyte@mif.stud.vu.lt::5c250387-a130-403f-9bf3-bea671ab2d5e" providerId="AD" clId="Web-{07A582ED-18F4-4323-A25D-5256DA8BC9A4}"/>
    <pc:docChg chg="modSld">
      <pc:chgData name="Mėta Mintaučkytė" userId="S::meta.mintauckyte@mif.stud.vu.lt::5c250387-a130-403f-9bf3-bea671ab2d5e" providerId="AD" clId="Web-{07A582ED-18F4-4323-A25D-5256DA8BC9A4}" dt="2023-03-15T14:14:09.911" v="85" actId="1076"/>
      <pc:docMkLst>
        <pc:docMk/>
      </pc:docMkLst>
      <pc:sldChg chg="addSp delSp modSp modCm">
        <pc:chgData name="Mėta Mintaučkytė" userId="S::meta.mintauckyte@mif.stud.vu.lt::5c250387-a130-403f-9bf3-bea671ab2d5e" providerId="AD" clId="Web-{07A582ED-18F4-4323-A25D-5256DA8BC9A4}" dt="2023-03-15T14:14:09.911" v="85" actId="1076"/>
        <pc:sldMkLst>
          <pc:docMk/>
          <pc:sldMk cId="946927595" sldId="273"/>
        </pc:sldMkLst>
        <pc:spChg chg="add mod">
          <ac:chgData name="Mėta Mintaučkytė" userId="S::meta.mintauckyte@mif.stud.vu.lt::5c250387-a130-403f-9bf3-bea671ab2d5e" providerId="AD" clId="Web-{07A582ED-18F4-4323-A25D-5256DA8BC9A4}" dt="2023-03-15T10:15:07.245" v="77" actId="1076"/>
          <ac:spMkLst>
            <pc:docMk/>
            <pc:sldMk cId="946927595" sldId="273"/>
            <ac:spMk id="7" creationId="{4EDE68B5-B076-2FD8-CB6B-1EE82AE7B517}"/>
          </ac:spMkLst>
        </pc:spChg>
        <pc:spChg chg="del mod">
          <ac:chgData name="Mėta Mintaučkytė" userId="S::meta.mintauckyte@mif.stud.vu.lt::5c250387-a130-403f-9bf3-bea671ab2d5e" providerId="AD" clId="Web-{07A582ED-18F4-4323-A25D-5256DA8BC9A4}" dt="2023-03-15T09:55:15.958" v="6"/>
          <ac:spMkLst>
            <pc:docMk/>
            <pc:sldMk cId="946927595" sldId="273"/>
            <ac:spMk id="13" creationId="{B6CA7279-C68C-C729-9674-245BB6385C03}"/>
          </ac:spMkLst>
        </pc:spChg>
        <pc:spChg chg="del">
          <ac:chgData name="Mėta Mintaučkytė" userId="S::meta.mintauckyte@mif.stud.vu.lt::5c250387-a130-403f-9bf3-bea671ab2d5e" providerId="AD" clId="Web-{07A582ED-18F4-4323-A25D-5256DA8BC9A4}" dt="2023-03-15T09:55:19.802" v="7"/>
          <ac:spMkLst>
            <pc:docMk/>
            <pc:sldMk cId="946927595" sldId="273"/>
            <ac:spMk id="14" creationId="{4F0673D4-9167-844F-3591-89D6E0D72B04}"/>
          </ac:spMkLst>
        </pc:spChg>
        <pc:picChg chg="mod">
          <ac:chgData name="Mėta Mintaučkytė" userId="S::meta.mintauckyte@mif.stud.vu.lt::5c250387-a130-403f-9bf3-bea671ab2d5e" providerId="AD" clId="Web-{07A582ED-18F4-4323-A25D-5256DA8BC9A4}" dt="2023-03-15T14:09:21.231" v="84" actId="1076"/>
          <ac:picMkLst>
            <pc:docMk/>
            <pc:sldMk cId="946927595" sldId="273"/>
            <ac:picMk id="6" creationId="{7E83C2AB-50B7-7224-5B9A-67F1D8C4D502}"/>
          </ac:picMkLst>
        </pc:picChg>
        <pc:picChg chg="mod">
          <ac:chgData name="Mėta Mintaučkytė" userId="S::meta.mintauckyte@mif.stud.vu.lt::5c250387-a130-403f-9bf3-bea671ab2d5e" providerId="AD" clId="Web-{07A582ED-18F4-4323-A25D-5256DA8BC9A4}" dt="2023-03-15T14:14:09.911" v="85" actId="1076"/>
          <ac:picMkLst>
            <pc:docMk/>
            <pc:sldMk cId="946927595" sldId="273"/>
            <ac:picMk id="9" creationId="{77366A22-D2DF-7B29-4CDA-8D309867DEC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Mėta Mintaučkytė" userId="S::meta.mintauckyte@mif.stud.vu.lt::5c250387-a130-403f-9bf3-bea671ab2d5e" providerId="AD" clId="Web-{07A582ED-18F4-4323-A25D-5256DA8BC9A4}" dt="2023-03-15T11:48:08.133" v="82"/>
              <pc2:cmMkLst xmlns:pc2="http://schemas.microsoft.com/office/powerpoint/2019/9/main/command">
                <pc:docMk/>
                <pc:sldMk cId="946927595" sldId="273"/>
                <pc2:cmMk id="{DB476DD2-0A79-491A-8032-3207EF3BFC05}"/>
              </pc2:cmMkLst>
              <pc226:cmRplyChg chg="add">
                <pc226:chgData name="Mėta Mintaučkytė" userId="S::meta.mintauckyte@mif.stud.vu.lt::5c250387-a130-403f-9bf3-bea671ab2d5e" providerId="AD" clId="Web-{07A582ED-18F4-4323-A25D-5256DA8BC9A4}" dt="2023-03-15T11:48:08.133" v="82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587C223F-D998-44FA-A13D-1C7FB81AE9C4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07A582ED-18F4-4323-A25D-5256DA8BC9A4}" dt="2023-03-15T11:25:58.423" v="79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CAF8835C-F3CA-474B-A77D-E85D460FF540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07A582ED-18F4-4323-A25D-5256DA8BC9A4}" dt="2023-03-15T10:00:18.655" v="45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577D0A80-8E52-4BCD-A4F5-C02CB449F05F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07A582ED-18F4-4323-A25D-5256DA8BC9A4}" dt="2023-03-15T09:52:02.952" v="0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8D7C6AAE-80C1-4ABB-A2E1-2C66DA59EDBB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07A582ED-18F4-4323-A25D-5256DA8BC9A4}" dt="2023-03-15T11:32:52.826" v="80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24EEB7B3-FEDD-4288-9C50-79A29E7C35E7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07A582ED-18F4-4323-A25D-5256DA8BC9A4}" dt="2023-03-15T09:53:39.189" v="1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4F8C3FD8-9B8A-4253-90A6-00E697953262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07A582ED-18F4-4323-A25D-5256DA8BC9A4}" dt="2023-03-15T11:14:05.763" v="78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019AB7E2-5B82-4DCF-AE9D-20120766B1C0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07A582ED-18F4-4323-A25D-5256DA8BC9A4}" dt="2023-03-15T11:36:10.003" v="81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82070CF2-D7F7-47F5-8930-C4A1EAF05E26}"/>
                </pc2:cmRplyMkLst>
              </pc226:cmRplyChg>
            </pc226:cmChg>
          </p:ext>
        </pc:extLst>
      </pc:sldChg>
      <pc:sldChg chg="modSp">
        <pc:chgData name="Mėta Mintaučkytė" userId="S::meta.mintauckyte@mif.stud.vu.lt::5c250387-a130-403f-9bf3-bea671ab2d5e" providerId="AD" clId="Web-{07A582ED-18F4-4323-A25D-5256DA8BC9A4}" dt="2023-03-15T09:57:06.243" v="44" actId="20577"/>
        <pc:sldMkLst>
          <pc:docMk/>
          <pc:sldMk cId="578196694" sldId="277"/>
        </pc:sldMkLst>
        <pc:spChg chg="mod">
          <ac:chgData name="Mėta Mintaučkytė" userId="S::meta.mintauckyte@mif.stud.vu.lt::5c250387-a130-403f-9bf3-bea671ab2d5e" providerId="AD" clId="Web-{07A582ED-18F4-4323-A25D-5256DA8BC9A4}" dt="2023-03-15T09:57:06.243" v="44" actId="20577"/>
          <ac:spMkLst>
            <pc:docMk/>
            <pc:sldMk cId="578196694" sldId="277"/>
            <ac:spMk id="9" creationId="{5A279E35-6AB4-996E-F0B6-2B0B380F8406}"/>
          </ac:spMkLst>
        </pc:spChg>
      </pc:sldChg>
    </pc:docChg>
  </pc:docChgLst>
  <pc:docChgLst>
    <pc:chgData name="Evelina Vaitkevičiūtė" userId="S::evelina.vaitkeviciute@mif.stud.vu.lt::b8765322-bbc9-47a9-af30-2a377a1c7aca" providerId="AD" clId="Web-{6C431534-B321-48AD-BAD2-150DE68009D2}"/>
    <pc:docChg chg="modSld">
      <pc:chgData name="Evelina Vaitkevičiūtė" userId="S::evelina.vaitkeviciute@mif.stud.vu.lt::b8765322-bbc9-47a9-af30-2a377a1c7aca" providerId="AD" clId="Web-{6C431534-B321-48AD-BAD2-150DE68009D2}" dt="2023-02-28T15:48:14.198" v="308" actId="20577"/>
      <pc:docMkLst>
        <pc:docMk/>
      </pc:docMkLst>
      <pc:sldChg chg="modSp">
        <pc:chgData name="Evelina Vaitkevičiūtė" userId="S::evelina.vaitkeviciute@mif.stud.vu.lt::b8765322-bbc9-47a9-af30-2a377a1c7aca" providerId="AD" clId="Web-{6C431534-B321-48AD-BAD2-150DE68009D2}" dt="2023-02-28T15:48:14.198" v="308" actId="20577"/>
        <pc:sldMkLst>
          <pc:docMk/>
          <pc:sldMk cId="0" sldId="258"/>
        </pc:sldMkLst>
        <pc:spChg chg="mod">
          <ac:chgData name="Evelina Vaitkevičiūtė" userId="S::evelina.vaitkeviciute@mif.stud.vu.lt::b8765322-bbc9-47a9-af30-2a377a1c7aca" providerId="AD" clId="Web-{6C431534-B321-48AD-BAD2-150DE68009D2}" dt="2023-02-28T15:48:14.198" v="308" actId="20577"/>
          <ac:spMkLst>
            <pc:docMk/>
            <pc:sldMk cId="0" sldId="258"/>
            <ac:spMk id="310" creationId="{00000000-0000-0000-0000-000000000000}"/>
          </ac:spMkLst>
        </pc:spChg>
      </pc:sldChg>
      <pc:sldChg chg="modSp">
        <pc:chgData name="Evelina Vaitkevičiūtė" userId="S::evelina.vaitkeviciute@mif.stud.vu.lt::b8765322-bbc9-47a9-af30-2a377a1c7aca" providerId="AD" clId="Web-{6C431534-B321-48AD-BAD2-150DE68009D2}" dt="2023-02-28T15:33:07.278" v="300" actId="14100"/>
        <pc:sldMkLst>
          <pc:docMk/>
          <pc:sldMk cId="0" sldId="259"/>
        </pc:sldMkLst>
        <pc:spChg chg="mod">
          <ac:chgData name="Evelina Vaitkevičiūtė" userId="S::evelina.vaitkeviciute@mif.stud.vu.lt::b8765322-bbc9-47a9-af30-2a377a1c7aca" providerId="AD" clId="Web-{6C431534-B321-48AD-BAD2-150DE68009D2}" dt="2023-02-28T15:33:07.278" v="300" actId="14100"/>
          <ac:spMkLst>
            <pc:docMk/>
            <pc:sldMk cId="0" sldId="259"/>
            <ac:spMk id="4" creationId="{47FB1D7C-4EA3-9B74-CAEC-F2370EC8A35B}"/>
          </ac:spMkLst>
        </pc:spChg>
        <pc:picChg chg="mod">
          <ac:chgData name="Evelina Vaitkevičiūtė" userId="S::evelina.vaitkeviciute@mif.stud.vu.lt::b8765322-bbc9-47a9-af30-2a377a1c7aca" providerId="AD" clId="Web-{6C431534-B321-48AD-BAD2-150DE68009D2}" dt="2023-02-28T15:20:57.067" v="82" actId="1076"/>
          <ac:picMkLst>
            <pc:docMk/>
            <pc:sldMk cId="0" sldId="259"/>
            <ac:picMk id="2" creationId="{4DA01F29-D707-3CBE-612D-25D26D373B2A}"/>
          </ac:picMkLst>
        </pc:picChg>
      </pc:sldChg>
    </pc:docChg>
  </pc:docChgLst>
  <pc:docChgLst>
    <pc:chgData name="Evelina Vaitkevičiūtė" userId="S::evelina.vaitkeviciute@mif.stud.vu.lt::b8765322-bbc9-47a9-af30-2a377a1c7aca" providerId="AD" clId="Web-{5736F700-84FF-40E1-82E5-692B677CA0B5}"/>
    <pc:docChg chg="addSld delSld modSld sldOrd">
      <pc:chgData name="Evelina Vaitkevičiūtė" userId="S::evelina.vaitkeviciute@mif.stud.vu.lt::b8765322-bbc9-47a9-af30-2a377a1c7aca" providerId="AD" clId="Web-{5736F700-84FF-40E1-82E5-692B677CA0B5}" dt="2023-03-01T08:12:10.294" v="1740"/>
      <pc:docMkLst>
        <pc:docMk/>
      </pc:docMkLst>
      <pc:sldChg chg="modSp">
        <pc:chgData name="Evelina Vaitkevičiūtė" userId="S::evelina.vaitkeviciute@mif.stud.vu.lt::b8765322-bbc9-47a9-af30-2a377a1c7aca" providerId="AD" clId="Web-{5736F700-84FF-40E1-82E5-692B677CA0B5}" dt="2023-03-01T06:33:57.020" v="79" actId="20577"/>
        <pc:sldMkLst>
          <pc:docMk/>
          <pc:sldMk cId="0" sldId="258"/>
        </pc:sldMkLst>
        <pc:spChg chg="mod">
          <ac:chgData name="Evelina Vaitkevičiūtė" userId="S::evelina.vaitkeviciute@mif.stud.vu.lt::b8765322-bbc9-47a9-af30-2a377a1c7aca" providerId="AD" clId="Web-{5736F700-84FF-40E1-82E5-692B677CA0B5}" dt="2023-03-01T06:33:57.020" v="79" actId="20577"/>
          <ac:spMkLst>
            <pc:docMk/>
            <pc:sldMk cId="0" sldId="258"/>
            <ac:spMk id="5" creationId="{3EDB9A12-48FE-6327-D03A-9538C4FC996F}"/>
          </ac:spMkLst>
        </pc:spChg>
        <pc:spChg chg="mod">
          <ac:chgData name="Evelina Vaitkevičiūtė" userId="S::evelina.vaitkeviciute@mif.stud.vu.lt::b8765322-bbc9-47a9-af30-2a377a1c7aca" providerId="AD" clId="Web-{5736F700-84FF-40E1-82E5-692B677CA0B5}" dt="2023-03-01T06:33:43.754" v="77" actId="20577"/>
          <ac:spMkLst>
            <pc:docMk/>
            <pc:sldMk cId="0" sldId="258"/>
            <ac:spMk id="310" creationId="{00000000-0000-0000-0000-000000000000}"/>
          </ac:spMkLst>
        </pc:spChg>
      </pc:sldChg>
      <pc:sldChg chg="del">
        <pc:chgData name="Evelina Vaitkevičiūtė" userId="S::evelina.vaitkeviciute@mif.stud.vu.lt::b8765322-bbc9-47a9-af30-2a377a1c7aca" providerId="AD" clId="Web-{5736F700-84FF-40E1-82E5-692B677CA0B5}" dt="2023-03-01T06:24:26.734" v="13"/>
        <pc:sldMkLst>
          <pc:docMk/>
          <pc:sldMk cId="0" sldId="259"/>
        </pc:sldMkLst>
      </pc:sldChg>
      <pc:sldChg chg="addSp modSp modNotes">
        <pc:chgData name="Evelina Vaitkevičiūtė" userId="S::evelina.vaitkeviciute@mif.stud.vu.lt::b8765322-bbc9-47a9-af30-2a377a1c7aca" providerId="AD" clId="Web-{5736F700-84FF-40E1-82E5-692B677CA0B5}" dt="2023-03-01T08:12:10.294" v="1740"/>
        <pc:sldMkLst>
          <pc:docMk/>
          <pc:sldMk cId="0" sldId="260"/>
        </pc:sldMkLst>
        <pc:picChg chg="add mod">
          <ac:chgData name="Evelina Vaitkevičiūtė" userId="S::evelina.vaitkeviciute@mif.stud.vu.lt::b8765322-bbc9-47a9-af30-2a377a1c7aca" providerId="AD" clId="Web-{5736F700-84FF-40E1-82E5-692B677CA0B5}" dt="2023-03-01T06:38:48.608" v="261" actId="1076"/>
          <ac:picMkLst>
            <pc:docMk/>
            <pc:sldMk cId="0" sldId="260"/>
            <ac:picMk id="6" creationId="{F6BE8BD7-7670-0253-B9F6-034684A64862}"/>
          </ac:picMkLst>
        </pc:picChg>
      </pc:sldChg>
      <pc:sldChg chg="addSp modSp">
        <pc:chgData name="Evelina Vaitkevičiūtė" userId="S::evelina.vaitkeviciute@mif.stud.vu.lt::b8765322-bbc9-47a9-af30-2a377a1c7aca" providerId="AD" clId="Web-{5736F700-84FF-40E1-82E5-692B677CA0B5}" dt="2023-03-01T06:37:52.481" v="226" actId="1076"/>
        <pc:sldMkLst>
          <pc:docMk/>
          <pc:sldMk cId="3921190090" sldId="266"/>
        </pc:sldMkLst>
        <pc:spChg chg="mod">
          <ac:chgData name="Evelina Vaitkevičiūtė" userId="S::evelina.vaitkeviciute@mif.stud.vu.lt::b8765322-bbc9-47a9-af30-2a377a1c7aca" providerId="AD" clId="Web-{5736F700-84FF-40E1-82E5-692B677CA0B5}" dt="2023-03-01T06:35:41.321" v="96" actId="20577"/>
          <ac:spMkLst>
            <pc:docMk/>
            <pc:sldMk cId="3921190090" sldId="266"/>
            <ac:spMk id="5" creationId="{CC5930C1-7AA4-BC5C-1AC2-7D3673E05D32}"/>
          </ac:spMkLst>
        </pc:spChg>
        <pc:picChg chg="add mod">
          <ac:chgData name="Evelina Vaitkevičiūtė" userId="S::evelina.vaitkeviciute@mif.stud.vu.lt::b8765322-bbc9-47a9-af30-2a377a1c7aca" providerId="AD" clId="Web-{5736F700-84FF-40E1-82E5-692B677CA0B5}" dt="2023-03-01T06:37:52.481" v="226" actId="1076"/>
          <ac:picMkLst>
            <pc:docMk/>
            <pc:sldMk cId="3921190090" sldId="266"/>
            <ac:picMk id="8" creationId="{EBF223E5-645D-C697-57E9-AD181F8153A7}"/>
          </ac:picMkLst>
        </pc:picChg>
      </pc:sldChg>
      <pc:sldChg chg="addSp delSp modSp modNotes">
        <pc:chgData name="Evelina Vaitkevičiūtė" userId="S::evelina.vaitkeviciute@mif.stud.vu.lt::b8765322-bbc9-47a9-af30-2a377a1c7aca" providerId="AD" clId="Web-{5736F700-84FF-40E1-82E5-692B677CA0B5}" dt="2023-03-01T07:04:35.839" v="885"/>
        <pc:sldMkLst>
          <pc:docMk/>
          <pc:sldMk cId="3747853694" sldId="268"/>
        </pc:sldMkLst>
        <pc:spChg chg="mod">
          <ac:chgData name="Evelina Vaitkevičiūtė" userId="S::evelina.vaitkeviciute@mif.stud.vu.lt::b8765322-bbc9-47a9-af30-2a377a1c7aca" providerId="AD" clId="Web-{5736F700-84FF-40E1-82E5-692B677CA0B5}" dt="2023-03-01T07:01:49.224" v="883" actId="20577"/>
          <ac:spMkLst>
            <pc:docMk/>
            <pc:sldMk cId="3747853694" sldId="268"/>
            <ac:spMk id="5" creationId="{5BA63788-F215-C896-BB45-0D5F1D16113C}"/>
          </ac:spMkLst>
        </pc:spChg>
        <pc:spChg chg="del">
          <ac:chgData name="Evelina Vaitkevičiūtė" userId="S::evelina.vaitkeviciute@mif.stud.vu.lt::b8765322-bbc9-47a9-af30-2a377a1c7aca" providerId="AD" clId="Web-{5736F700-84FF-40E1-82E5-692B677CA0B5}" dt="2023-03-01T06:40:10.658" v="447"/>
          <ac:spMkLst>
            <pc:docMk/>
            <pc:sldMk cId="3747853694" sldId="268"/>
            <ac:spMk id="7" creationId="{EF2E8B1A-3007-E97B-847C-6152E8A03BA0}"/>
          </ac:spMkLst>
        </pc:spChg>
        <pc:spChg chg="del mod topLvl">
          <ac:chgData name="Evelina Vaitkevičiūtė" userId="S::evelina.vaitkeviciute@mif.stud.vu.lt::b8765322-bbc9-47a9-af30-2a377a1c7aca" providerId="AD" clId="Web-{5736F700-84FF-40E1-82E5-692B677CA0B5}" dt="2023-03-01T06:23:49.061" v="5"/>
          <ac:spMkLst>
            <pc:docMk/>
            <pc:sldMk cId="3747853694" sldId="268"/>
            <ac:spMk id="10" creationId="{41AC7A67-E1F4-2E69-4D63-F6ECC3E60547}"/>
          </ac:spMkLst>
        </pc:spChg>
        <pc:spChg chg="mod topLvl">
          <ac:chgData name="Evelina Vaitkevičiūtė" userId="S::evelina.vaitkeviciute@mif.stud.vu.lt::b8765322-bbc9-47a9-af30-2a377a1c7aca" providerId="AD" clId="Web-{5736F700-84FF-40E1-82E5-692B677CA0B5}" dt="2023-03-01T06:24:07.452" v="9" actId="1076"/>
          <ac:spMkLst>
            <pc:docMk/>
            <pc:sldMk cId="3747853694" sldId="268"/>
            <ac:spMk id="11" creationId="{F54E1446-9126-0DAF-771D-1252C94BB095}"/>
          </ac:spMkLst>
        </pc:spChg>
        <pc:spChg chg="add del mod">
          <ac:chgData name="Evelina Vaitkevičiūtė" userId="S::evelina.vaitkeviciute@mif.stud.vu.lt::b8765322-bbc9-47a9-af30-2a377a1c7aca" providerId="AD" clId="Web-{5736F700-84FF-40E1-82E5-692B677CA0B5}" dt="2023-03-01T06:59:30.907" v="881"/>
          <ac:spMkLst>
            <pc:docMk/>
            <pc:sldMk cId="3747853694" sldId="268"/>
            <ac:spMk id="13" creationId="{051D327B-7E1B-BE52-3199-7117654D06A1}"/>
          </ac:spMkLst>
        </pc:spChg>
        <pc:grpChg chg="add del">
          <ac:chgData name="Evelina Vaitkevičiūtė" userId="S::evelina.vaitkeviciute@mif.stud.vu.lt::b8765322-bbc9-47a9-af30-2a377a1c7aca" providerId="AD" clId="Web-{5736F700-84FF-40E1-82E5-692B677CA0B5}" dt="2023-03-01T06:23:49.061" v="5"/>
          <ac:grpSpMkLst>
            <pc:docMk/>
            <pc:sldMk cId="3747853694" sldId="268"/>
            <ac:grpSpMk id="12" creationId="{87F2C26A-173D-7CF8-B841-883EC31771F5}"/>
          </ac:grpSpMkLst>
        </pc:grpChg>
        <pc:picChg chg="add mod">
          <ac:chgData name="Evelina Vaitkevičiūtė" userId="S::evelina.vaitkeviciute@mif.stud.vu.lt::b8765322-bbc9-47a9-af30-2a377a1c7aca" providerId="AD" clId="Web-{5736F700-84FF-40E1-82E5-692B677CA0B5}" dt="2023-03-01T06:38:51.530" v="264" actId="1076"/>
          <ac:picMkLst>
            <pc:docMk/>
            <pc:sldMk cId="3747853694" sldId="268"/>
            <ac:picMk id="9" creationId="{8009B9ED-2263-ED50-ED07-F4F9CFCC29C3}"/>
          </ac:picMkLst>
        </pc:picChg>
      </pc:sldChg>
      <pc:sldChg chg="del">
        <pc:chgData name="Evelina Vaitkevičiūtė" userId="S::evelina.vaitkeviciute@mif.stud.vu.lt::b8765322-bbc9-47a9-af30-2a377a1c7aca" providerId="AD" clId="Web-{5736F700-84FF-40E1-82E5-692B677CA0B5}" dt="2023-03-01T06:25:49.675" v="15"/>
        <pc:sldMkLst>
          <pc:docMk/>
          <pc:sldMk cId="2600154802" sldId="269"/>
        </pc:sldMkLst>
      </pc:sldChg>
      <pc:sldChg chg="add ord">
        <pc:chgData name="Evelina Vaitkevičiūtė" userId="S::evelina.vaitkeviciute@mif.stud.vu.lt::b8765322-bbc9-47a9-af30-2a377a1c7aca" providerId="AD" clId="Web-{5736F700-84FF-40E1-82E5-692B677CA0B5}" dt="2023-03-01T06:24:20.250" v="12"/>
        <pc:sldMkLst>
          <pc:docMk/>
          <pc:sldMk cId="3062199493" sldId="270"/>
        </pc:sldMkLst>
      </pc:sldChg>
      <pc:sldChg chg="addSp delSp modSp new mod modClrScheme chgLayout">
        <pc:chgData name="Evelina Vaitkevičiūtė" userId="S::evelina.vaitkeviciute@mif.stud.vu.lt::b8765322-bbc9-47a9-af30-2a377a1c7aca" providerId="AD" clId="Web-{5736F700-84FF-40E1-82E5-692B677CA0B5}" dt="2023-03-01T06:52:49.985" v="675"/>
        <pc:sldMkLst>
          <pc:docMk/>
          <pc:sldMk cId="2255501919" sldId="271"/>
        </pc:sldMkLst>
        <pc:spChg chg="del mod ord">
          <ac:chgData name="Evelina Vaitkevičiūtė" userId="S::evelina.vaitkeviciute@mif.stud.vu.lt::b8765322-bbc9-47a9-af30-2a377a1c7aca" providerId="AD" clId="Web-{5736F700-84FF-40E1-82E5-692B677CA0B5}" dt="2023-03-01T06:26:29.973" v="17"/>
          <ac:spMkLst>
            <pc:docMk/>
            <pc:sldMk cId="2255501919" sldId="271"/>
            <ac:spMk id="2" creationId="{C1B72470-95EB-59FB-7C5D-E7FF4D86F110}"/>
          </ac:spMkLst>
        </pc:spChg>
        <pc:spChg chg="del">
          <ac:chgData name="Evelina Vaitkevičiūtė" userId="S::evelina.vaitkeviciute@mif.stud.vu.lt::b8765322-bbc9-47a9-af30-2a377a1c7aca" providerId="AD" clId="Web-{5736F700-84FF-40E1-82E5-692B677CA0B5}" dt="2023-03-01T06:52:49.985" v="675"/>
          <ac:spMkLst>
            <pc:docMk/>
            <pc:sldMk cId="2255501919" sldId="271"/>
            <ac:spMk id="2" creationId="{E1527B24-BF3E-E03D-68E9-67369022F677}"/>
          </ac:spMkLst>
        </pc:spChg>
        <pc:spChg chg="mod ord">
          <ac:chgData name="Evelina Vaitkevičiūtė" userId="S::evelina.vaitkeviciute@mif.stud.vu.lt::b8765322-bbc9-47a9-af30-2a377a1c7aca" providerId="AD" clId="Web-{5736F700-84FF-40E1-82E5-692B677CA0B5}" dt="2023-03-01T06:26:44.442" v="18"/>
          <ac:spMkLst>
            <pc:docMk/>
            <pc:sldMk cId="2255501919" sldId="271"/>
            <ac:spMk id="3" creationId="{64C1E38F-1C70-10F3-49E3-B811C24A2A6E}"/>
          </ac:spMkLst>
        </pc:spChg>
        <pc:spChg chg="add del mod ord">
          <ac:chgData name="Evelina Vaitkevičiūtė" userId="S::evelina.vaitkeviciute@mif.stud.vu.lt::b8765322-bbc9-47a9-af30-2a377a1c7aca" providerId="AD" clId="Web-{5736F700-84FF-40E1-82E5-692B677CA0B5}" dt="2023-03-01T06:27:22.944" v="21"/>
          <ac:spMkLst>
            <pc:docMk/>
            <pc:sldMk cId="2255501919" sldId="271"/>
            <ac:spMk id="4" creationId="{0D3F418C-3544-0FBB-3379-0910C81A31F3}"/>
          </ac:spMkLst>
        </pc:spChg>
        <pc:spChg chg="del mod">
          <ac:chgData name="Evelina Vaitkevičiūtė" userId="S::evelina.vaitkeviciute@mif.stud.vu.lt::b8765322-bbc9-47a9-af30-2a377a1c7aca" providerId="AD" clId="Web-{5736F700-84FF-40E1-82E5-692B677CA0B5}" dt="2023-03-01T06:52:30.843" v="672"/>
          <ac:spMkLst>
            <pc:docMk/>
            <pc:sldMk cId="2255501919" sldId="271"/>
            <ac:spMk id="4" creationId="{D79AE0A7-237D-65A2-8012-E1CB223BD7A2}"/>
          </ac:spMkLst>
        </pc:spChg>
        <pc:spChg chg="add del mod ord">
          <ac:chgData name="Evelina Vaitkevičiūtė" userId="S::evelina.vaitkeviciute@mif.stud.vu.lt::b8765322-bbc9-47a9-af30-2a377a1c7aca" providerId="AD" clId="Web-{5736F700-84FF-40E1-82E5-692B677CA0B5}" dt="2023-03-01T06:26:29.973" v="17"/>
          <ac:spMkLst>
            <pc:docMk/>
            <pc:sldMk cId="2255501919" sldId="271"/>
            <ac:spMk id="5" creationId="{0C2BCB6F-A145-F167-8D69-1356FBD27DD8}"/>
          </ac:spMkLst>
        </pc:spChg>
        <pc:spChg chg="add mod ord">
          <ac:chgData name="Evelina Vaitkevičiūtė" userId="S::evelina.vaitkeviciute@mif.stud.vu.lt::b8765322-bbc9-47a9-af30-2a377a1c7aca" providerId="AD" clId="Web-{5736F700-84FF-40E1-82E5-692B677CA0B5}" dt="2023-03-01T06:29:12.463" v="36" actId="1076"/>
          <ac:spMkLst>
            <pc:docMk/>
            <pc:sldMk cId="2255501919" sldId="271"/>
            <ac:spMk id="6" creationId="{7C41331F-F447-D387-1557-00B8E577578C}"/>
          </ac:spMkLst>
        </pc:spChg>
        <pc:spChg chg="add mod">
          <ac:chgData name="Evelina Vaitkevičiūtė" userId="S::evelina.vaitkeviciute@mif.stud.vu.lt::b8765322-bbc9-47a9-af30-2a377a1c7aca" providerId="AD" clId="Web-{5736F700-84FF-40E1-82E5-692B677CA0B5}" dt="2023-03-01T06:32:46.877" v="62" actId="1076"/>
          <ac:spMkLst>
            <pc:docMk/>
            <pc:sldMk cId="2255501919" sldId="271"/>
            <ac:spMk id="10" creationId="{1849EC56-E92A-30AA-E3AF-1E478E029A47}"/>
          </ac:spMkLst>
        </pc:spChg>
        <pc:spChg chg="add mod">
          <ac:chgData name="Evelina Vaitkevičiūtė" userId="S::evelina.vaitkeviciute@mif.stud.vu.lt::b8765322-bbc9-47a9-af30-2a377a1c7aca" providerId="AD" clId="Web-{5736F700-84FF-40E1-82E5-692B677CA0B5}" dt="2023-03-01T06:37:21.605" v="221" actId="20577"/>
          <ac:spMkLst>
            <pc:docMk/>
            <pc:sldMk cId="2255501919" sldId="271"/>
            <ac:spMk id="12" creationId="{73AD9153-CE2A-7B52-DA6F-5CE760E88913}"/>
          </ac:spMkLst>
        </pc:spChg>
        <pc:spChg chg="add del mod">
          <ac:chgData name="Evelina Vaitkevičiūtė" userId="S::evelina.vaitkeviciute@mif.stud.vu.lt::b8765322-bbc9-47a9-af30-2a377a1c7aca" providerId="AD" clId="Web-{5736F700-84FF-40E1-82E5-692B677CA0B5}" dt="2023-03-01T06:38:27.420" v="256"/>
          <ac:spMkLst>
            <pc:docMk/>
            <pc:sldMk cId="2255501919" sldId="271"/>
            <ac:spMk id="13" creationId="{A615CAB6-C909-9751-D5DD-D751F5A76043}"/>
          </ac:spMkLst>
        </pc:spChg>
        <pc:spChg chg="add del mod">
          <ac:chgData name="Evelina Vaitkevičiūtė" userId="S::evelina.vaitkeviciute@mif.stud.vu.lt::b8765322-bbc9-47a9-af30-2a377a1c7aca" providerId="AD" clId="Web-{5736F700-84FF-40E1-82E5-692B677CA0B5}" dt="2023-03-01T06:42:49.117" v="664"/>
          <ac:spMkLst>
            <pc:docMk/>
            <pc:sldMk cId="2255501919" sldId="271"/>
            <ac:spMk id="14" creationId="{D57D2073-F77E-AF72-A22D-8270FD925638}"/>
          </ac:spMkLst>
        </pc:spChg>
        <pc:spChg chg="add del mod">
          <ac:chgData name="Evelina Vaitkevičiūtė" userId="S::evelina.vaitkeviciute@mif.stud.vu.lt::b8765322-bbc9-47a9-af30-2a377a1c7aca" providerId="AD" clId="Web-{5736F700-84FF-40E1-82E5-692B677CA0B5}" dt="2023-03-01T06:52:47.516" v="674"/>
          <ac:spMkLst>
            <pc:docMk/>
            <pc:sldMk cId="2255501919" sldId="271"/>
            <ac:spMk id="15" creationId="{BA31C5D2-ACA8-15D5-C6C5-DCBA73274B11}"/>
          </ac:spMkLst>
        </pc:spChg>
        <pc:spChg chg="add del mod">
          <ac:chgData name="Evelina Vaitkevičiūtė" userId="S::evelina.vaitkeviciute@mif.stud.vu.lt::b8765322-bbc9-47a9-af30-2a377a1c7aca" providerId="AD" clId="Web-{5736F700-84FF-40E1-82E5-692B677CA0B5}" dt="2023-03-01T06:52:45.094" v="673"/>
          <ac:spMkLst>
            <pc:docMk/>
            <pc:sldMk cId="2255501919" sldId="271"/>
            <ac:spMk id="16" creationId="{C81C0760-E710-9EE8-0862-2E7AD57BD623}"/>
          </ac:spMkLst>
        </pc:spChg>
        <pc:picChg chg="add mod modCrop">
          <ac:chgData name="Evelina Vaitkevičiūtė" userId="S::evelina.vaitkeviciute@mif.stud.vu.lt::b8765322-bbc9-47a9-af30-2a377a1c7aca" providerId="AD" clId="Web-{5736F700-84FF-40E1-82E5-692B677CA0B5}" dt="2023-03-01T06:29:37.011" v="41"/>
          <ac:picMkLst>
            <pc:docMk/>
            <pc:sldMk cId="2255501919" sldId="271"/>
            <ac:picMk id="7" creationId="{52DACC2A-ED0E-D405-207D-1D617B989B25}"/>
          </ac:picMkLst>
        </pc:picChg>
        <pc:picChg chg="add mod">
          <ac:chgData name="Evelina Vaitkevičiūtė" userId="S::evelina.vaitkeviciute@mif.stud.vu.lt::b8765322-bbc9-47a9-af30-2a377a1c7aca" providerId="AD" clId="Web-{5736F700-84FF-40E1-82E5-692B677CA0B5}" dt="2023-03-01T06:30:32.138" v="45" actId="1076"/>
          <ac:picMkLst>
            <pc:docMk/>
            <pc:sldMk cId="2255501919" sldId="271"/>
            <ac:picMk id="9" creationId="{90445331-FD85-AC20-418B-0562A220B062}"/>
          </ac:picMkLst>
        </pc:picChg>
      </pc:sldChg>
    </pc:docChg>
  </pc:docChgLst>
  <pc:docChgLst>
    <pc:chgData name="Evelina Vaitkevičiūtė" userId="S::evelina.vaitkeviciute@mif.stud.vu.lt::b8765322-bbc9-47a9-af30-2a377a1c7aca" providerId="AD" clId="Web-{44803FAD-B921-4A4B-A676-D407A27198F6}"/>
    <pc:docChg chg="modSld">
      <pc:chgData name="Evelina Vaitkevičiūtė" userId="S::evelina.vaitkeviciute@mif.stud.vu.lt::b8765322-bbc9-47a9-af30-2a377a1c7aca" providerId="AD" clId="Web-{44803FAD-B921-4A4B-A676-D407A27198F6}" dt="2023-02-24T08:28:09.248" v="11" actId="1076"/>
      <pc:docMkLst>
        <pc:docMk/>
      </pc:docMkLst>
      <pc:sldChg chg="addSp delSp modSp">
        <pc:chgData name="Evelina Vaitkevičiūtė" userId="S::evelina.vaitkeviciute@mif.stud.vu.lt::b8765322-bbc9-47a9-af30-2a377a1c7aca" providerId="AD" clId="Web-{44803FAD-B921-4A4B-A676-D407A27198F6}" dt="2023-02-24T08:28:09.248" v="11" actId="1076"/>
        <pc:sldMkLst>
          <pc:docMk/>
          <pc:sldMk cId="0" sldId="258"/>
        </pc:sldMkLst>
        <pc:spChg chg="add del mod">
          <ac:chgData name="Evelina Vaitkevičiūtė" userId="S::evelina.vaitkeviciute@mif.stud.vu.lt::b8765322-bbc9-47a9-af30-2a377a1c7aca" providerId="AD" clId="Web-{44803FAD-B921-4A4B-A676-D407A27198F6}" dt="2023-02-24T08:27:36.482" v="2"/>
          <ac:spMkLst>
            <pc:docMk/>
            <pc:sldMk cId="0" sldId="258"/>
            <ac:spMk id="3" creationId="{2313823B-9634-CC2B-25D9-4A5A4BB4341C}"/>
          </ac:spMkLst>
        </pc:spChg>
        <pc:spChg chg="add mod">
          <ac:chgData name="Evelina Vaitkevičiūtė" userId="S::evelina.vaitkeviciute@mif.stud.vu.lt::b8765322-bbc9-47a9-af30-2a377a1c7aca" providerId="AD" clId="Web-{44803FAD-B921-4A4B-A676-D407A27198F6}" dt="2023-02-24T08:28:00.311" v="10" actId="20577"/>
          <ac:spMkLst>
            <pc:docMk/>
            <pc:sldMk cId="0" sldId="258"/>
            <ac:spMk id="5" creationId="{3EDB9A12-48FE-6327-D03A-9538C4FC996F}"/>
          </ac:spMkLst>
        </pc:spChg>
        <pc:spChg chg="add del">
          <ac:chgData name="Evelina Vaitkevičiūtė" userId="S::evelina.vaitkeviciute@mif.stud.vu.lt::b8765322-bbc9-47a9-af30-2a377a1c7aca" providerId="AD" clId="Web-{44803FAD-B921-4A4B-A676-D407A27198F6}" dt="2023-02-24T08:27:47.763" v="4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Evelina Vaitkevičiūtė" userId="S::evelina.vaitkeviciute@mif.stud.vu.lt::b8765322-bbc9-47a9-af30-2a377a1c7aca" providerId="AD" clId="Web-{44803FAD-B921-4A4B-A676-D407A27198F6}" dt="2023-02-24T08:28:09.248" v="11" actId="1076"/>
          <ac:spMkLst>
            <pc:docMk/>
            <pc:sldMk cId="0" sldId="258"/>
            <ac:spMk id="310" creationId="{00000000-0000-0000-0000-000000000000}"/>
          </ac:spMkLst>
        </pc:spChg>
      </pc:sldChg>
    </pc:docChg>
  </pc:docChgLst>
  <pc:docChgLst>
    <pc:chgData name="Evelina Vaitkevičiūtė" userId="S::evelina.vaitkeviciute@mif.stud.vu.lt::b8765322-bbc9-47a9-af30-2a377a1c7aca" providerId="AD" clId="Web-{621EC723-89EA-4AE4-A4C4-09C6DEB9E0C9}"/>
    <pc:docChg chg="addSld delSld modSld">
      <pc:chgData name="Evelina Vaitkevičiūtė" userId="S::evelina.vaitkeviciute@mif.stud.vu.lt::b8765322-bbc9-47a9-af30-2a377a1c7aca" providerId="AD" clId="Web-{621EC723-89EA-4AE4-A4C4-09C6DEB9E0C9}" dt="2023-03-15T01:13:07.373" v="61" actId="1076"/>
      <pc:docMkLst>
        <pc:docMk/>
      </pc:docMkLst>
      <pc:sldChg chg="addSp delSp modSp">
        <pc:chgData name="Evelina Vaitkevičiūtė" userId="S::evelina.vaitkeviciute@mif.stud.vu.lt::b8765322-bbc9-47a9-af30-2a377a1c7aca" providerId="AD" clId="Web-{621EC723-89EA-4AE4-A4C4-09C6DEB9E0C9}" dt="2023-03-15T01:13:07.373" v="61" actId="1076"/>
        <pc:sldMkLst>
          <pc:docMk/>
          <pc:sldMk cId="3816123245" sldId="275"/>
        </pc:sldMkLst>
        <pc:spChg chg="del">
          <ac:chgData name="Evelina Vaitkevičiūtė" userId="S::evelina.vaitkeviciute@mif.stud.vu.lt::b8765322-bbc9-47a9-af30-2a377a1c7aca" providerId="AD" clId="Web-{621EC723-89EA-4AE4-A4C4-09C6DEB9E0C9}" dt="2023-03-15T01:07:22.982" v="20"/>
          <ac:spMkLst>
            <pc:docMk/>
            <pc:sldMk cId="3816123245" sldId="275"/>
            <ac:spMk id="4" creationId="{3970ABE8-1950-DD12-5938-D922321228B6}"/>
          </ac:spMkLst>
        </pc:spChg>
        <pc:spChg chg="add mod">
          <ac:chgData name="Evelina Vaitkevičiūtė" userId="S::evelina.vaitkeviciute@mif.stud.vu.lt::b8765322-bbc9-47a9-af30-2a377a1c7aca" providerId="AD" clId="Web-{621EC723-89EA-4AE4-A4C4-09C6DEB9E0C9}" dt="2023-03-15T01:12:24.996" v="60" actId="1076"/>
          <ac:spMkLst>
            <pc:docMk/>
            <pc:sldMk cId="3816123245" sldId="275"/>
            <ac:spMk id="8" creationId="{835FB25F-68E1-154D-BEAF-23B947DA6ED4}"/>
          </ac:spMkLst>
        </pc:spChg>
        <pc:spChg chg="del mod">
          <ac:chgData name="Evelina Vaitkevičiūtė" userId="S::evelina.vaitkeviciute@mif.stud.vu.lt::b8765322-bbc9-47a9-af30-2a377a1c7aca" providerId="AD" clId="Web-{621EC723-89EA-4AE4-A4C4-09C6DEB9E0C9}" dt="2023-03-15T01:10:28.676" v="43"/>
          <ac:spMkLst>
            <pc:docMk/>
            <pc:sldMk cId="3816123245" sldId="275"/>
            <ac:spMk id="12" creationId="{86ECCF45-66E7-B6C4-7654-DF2F14883EAA}"/>
          </ac:spMkLst>
        </pc:spChg>
        <pc:picChg chg="del">
          <ac:chgData name="Evelina Vaitkevičiūtė" userId="S::evelina.vaitkeviciute@mif.stud.vu.lt::b8765322-bbc9-47a9-af30-2a377a1c7aca" providerId="AD" clId="Web-{621EC723-89EA-4AE4-A4C4-09C6DEB9E0C9}" dt="2023-03-15T01:07:02.325" v="15"/>
          <ac:picMkLst>
            <pc:docMk/>
            <pc:sldMk cId="3816123245" sldId="275"/>
            <ac:picMk id="3" creationId="{DFB9DB66-FDF5-9108-1AB4-EEA63CE2899E}"/>
          </ac:picMkLst>
        </pc:picChg>
        <pc:picChg chg="add mod">
          <ac:chgData name="Evelina Vaitkevičiūtė" userId="S::evelina.vaitkeviciute@mif.stud.vu.lt::b8765322-bbc9-47a9-af30-2a377a1c7aca" providerId="AD" clId="Web-{621EC723-89EA-4AE4-A4C4-09C6DEB9E0C9}" dt="2023-03-15T01:07:05.435" v="17" actId="1076"/>
          <ac:picMkLst>
            <pc:docMk/>
            <pc:sldMk cId="3816123245" sldId="275"/>
            <ac:picMk id="7" creationId="{48C1BBFA-9B87-2BEB-3BD5-E6868B1AB3D6}"/>
          </ac:picMkLst>
        </pc:picChg>
        <pc:picChg chg="add mod">
          <ac:chgData name="Evelina Vaitkevičiūtė" userId="S::evelina.vaitkeviciute@mif.stud.vu.lt::b8765322-bbc9-47a9-af30-2a377a1c7aca" providerId="AD" clId="Web-{621EC723-89EA-4AE4-A4C4-09C6DEB9E0C9}" dt="2023-03-15T01:13:07.373" v="61" actId="1076"/>
          <ac:picMkLst>
            <pc:docMk/>
            <pc:sldMk cId="3816123245" sldId="275"/>
            <ac:picMk id="10" creationId="{03B83BD4-5776-1CC8-4C3A-A1767EF71C51}"/>
          </ac:picMkLst>
        </pc:picChg>
      </pc:sldChg>
      <pc:sldChg chg="modSp">
        <pc:chgData name="Evelina Vaitkevičiūtė" userId="S::evelina.vaitkeviciute@mif.stud.vu.lt::b8765322-bbc9-47a9-af30-2a377a1c7aca" providerId="AD" clId="Web-{621EC723-89EA-4AE4-A4C4-09C6DEB9E0C9}" dt="2023-03-15T01:05:41.713" v="14" actId="20577"/>
        <pc:sldMkLst>
          <pc:docMk/>
          <pc:sldMk cId="1833321732" sldId="281"/>
        </pc:sldMkLst>
        <pc:spChg chg="mod">
          <ac:chgData name="Evelina Vaitkevičiūtė" userId="S::evelina.vaitkeviciute@mif.stud.vu.lt::b8765322-bbc9-47a9-af30-2a377a1c7aca" providerId="AD" clId="Web-{621EC723-89EA-4AE4-A4C4-09C6DEB9E0C9}" dt="2023-03-15T01:05:41.713" v="14" actId="20577"/>
          <ac:spMkLst>
            <pc:docMk/>
            <pc:sldMk cId="1833321732" sldId="281"/>
            <ac:spMk id="19" creationId="{B5828229-F9DD-5A42-A8F0-9DBDD5D2A39E}"/>
          </ac:spMkLst>
        </pc:spChg>
      </pc:sldChg>
      <pc:sldChg chg="add del">
        <pc:chgData name="Evelina Vaitkevičiūtė" userId="S::evelina.vaitkeviciute@mif.stud.vu.lt::b8765322-bbc9-47a9-af30-2a377a1c7aca" providerId="AD" clId="Web-{621EC723-89EA-4AE4-A4C4-09C6DEB9E0C9}" dt="2023-03-15T01:11:51.386" v="56"/>
        <pc:sldMkLst>
          <pc:docMk/>
          <pc:sldMk cId="1330955592" sldId="287"/>
        </pc:sldMkLst>
      </pc:sldChg>
    </pc:docChg>
  </pc:docChgLst>
  <pc:docChgLst>
    <pc:chgData name="Gita Šeibokaitė" userId="S::gita.seibokaite@mif.stud.vu.lt::8779d3fa-b0cd-45ec-a42d-76d83b486b60" providerId="AD" clId="Web-{4A5FEA99-9EAE-480F-924A-91DC80F0C5F8}"/>
    <pc:docChg chg="modSld">
      <pc:chgData name="Gita Šeibokaitė" userId="S::gita.seibokaite@mif.stud.vu.lt::8779d3fa-b0cd-45ec-a42d-76d83b486b60" providerId="AD" clId="Web-{4A5FEA99-9EAE-480F-924A-91DC80F0C5F8}" dt="2023-03-01T06:49:12.487" v="268" actId="20577"/>
      <pc:docMkLst>
        <pc:docMk/>
      </pc:docMkLst>
      <pc:sldChg chg="modSp">
        <pc:chgData name="Gita Šeibokaitė" userId="S::gita.seibokaite@mif.stud.vu.lt::8779d3fa-b0cd-45ec-a42d-76d83b486b60" providerId="AD" clId="Web-{4A5FEA99-9EAE-480F-924A-91DC80F0C5F8}" dt="2023-03-01T06:49:12.487" v="268" actId="20577"/>
        <pc:sldMkLst>
          <pc:docMk/>
          <pc:sldMk cId="0" sldId="257"/>
        </pc:sldMkLst>
        <pc:spChg chg="mod">
          <ac:chgData name="Gita Šeibokaitė" userId="S::gita.seibokaite@mif.stud.vu.lt::8779d3fa-b0cd-45ec-a42d-76d83b486b60" providerId="AD" clId="Web-{4A5FEA99-9EAE-480F-924A-91DC80F0C5F8}" dt="2023-03-01T06:49:12.487" v="268" actId="20577"/>
          <ac:spMkLst>
            <pc:docMk/>
            <pc:sldMk cId="0" sldId="257"/>
            <ac:spMk id="300" creationId="{00000000-0000-0000-0000-000000000000}"/>
          </ac:spMkLst>
        </pc:spChg>
      </pc:sldChg>
      <pc:sldChg chg="modSp">
        <pc:chgData name="Gita Šeibokaitė" userId="S::gita.seibokaite@mif.stud.vu.lt::8779d3fa-b0cd-45ec-a42d-76d83b486b60" providerId="AD" clId="Web-{4A5FEA99-9EAE-480F-924A-91DC80F0C5F8}" dt="2023-03-01T06:46:58.257" v="206" actId="20577"/>
        <pc:sldMkLst>
          <pc:docMk/>
          <pc:sldMk cId="0" sldId="260"/>
        </pc:sldMkLst>
        <pc:spChg chg="mod">
          <ac:chgData name="Gita Šeibokaitė" userId="S::gita.seibokaite@mif.stud.vu.lt::8779d3fa-b0cd-45ec-a42d-76d83b486b60" providerId="AD" clId="Web-{4A5FEA99-9EAE-480F-924A-91DC80F0C5F8}" dt="2023-03-01T06:46:58.257" v="206" actId="20577"/>
          <ac:spMkLst>
            <pc:docMk/>
            <pc:sldMk cId="0" sldId="260"/>
            <ac:spMk id="3" creationId="{11F22508-EBAC-1705-528D-455FCDA8C4B5}"/>
          </ac:spMkLst>
        </pc:spChg>
      </pc:sldChg>
      <pc:sldChg chg="modSp">
        <pc:chgData name="Gita Šeibokaitė" userId="S::gita.seibokaite@mif.stud.vu.lt::8779d3fa-b0cd-45ec-a42d-76d83b486b60" providerId="AD" clId="Web-{4A5FEA99-9EAE-480F-924A-91DC80F0C5F8}" dt="2023-03-01T06:37:11.812" v="23" actId="20577"/>
        <pc:sldMkLst>
          <pc:docMk/>
          <pc:sldMk cId="3921190090" sldId="266"/>
        </pc:sldMkLst>
        <pc:spChg chg="mod">
          <ac:chgData name="Gita Šeibokaitė" userId="S::gita.seibokaite@mif.stud.vu.lt::8779d3fa-b0cd-45ec-a42d-76d83b486b60" providerId="AD" clId="Web-{4A5FEA99-9EAE-480F-924A-91DC80F0C5F8}" dt="2023-03-01T06:37:11.812" v="23" actId="20577"/>
          <ac:spMkLst>
            <pc:docMk/>
            <pc:sldMk cId="3921190090" sldId="266"/>
            <ac:spMk id="5" creationId="{CC5930C1-7AA4-BC5C-1AC2-7D3673E05D32}"/>
          </ac:spMkLst>
        </pc:spChg>
      </pc:sldChg>
      <pc:sldChg chg="addSp modSp">
        <pc:chgData name="Gita Šeibokaitė" userId="S::gita.seibokaite@mif.stud.vu.lt::8779d3fa-b0cd-45ec-a42d-76d83b486b60" providerId="AD" clId="Web-{4A5FEA99-9EAE-480F-924A-91DC80F0C5F8}" dt="2023-03-01T06:47:30.728" v="250" actId="1076"/>
        <pc:sldMkLst>
          <pc:docMk/>
          <pc:sldMk cId="2255501919" sldId="271"/>
        </pc:sldMkLst>
        <pc:spChg chg="add mod">
          <ac:chgData name="Gita Šeibokaitė" userId="S::gita.seibokaite@mif.stud.vu.lt::8779d3fa-b0cd-45ec-a42d-76d83b486b60" providerId="AD" clId="Web-{4A5FEA99-9EAE-480F-924A-91DC80F0C5F8}" dt="2023-03-01T06:42:59.522" v="146" actId="20577"/>
          <ac:spMkLst>
            <pc:docMk/>
            <pc:sldMk cId="2255501919" sldId="271"/>
            <ac:spMk id="2" creationId="{E1527B24-BF3E-E03D-68E9-67369022F677}"/>
          </ac:spMkLst>
        </pc:spChg>
        <pc:spChg chg="add mod">
          <ac:chgData name="Gita Šeibokaitė" userId="S::gita.seibokaite@mif.stud.vu.lt::8779d3fa-b0cd-45ec-a42d-76d83b486b60" providerId="AD" clId="Web-{4A5FEA99-9EAE-480F-924A-91DC80F0C5F8}" dt="2023-03-01T06:47:30.728" v="250" actId="1076"/>
          <ac:spMkLst>
            <pc:docMk/>
            <pc:sldMk cId="2255501919" sldId="271"/>
            <ac:spMk id="4" creationId="{D79AE0A7-237D-65A2-8012-E1CB223BD7A2}"/>
          </ac:spMkLst>
        </pc:spChg>
      </pc:sldChg>
    </pc:docChg>
  </pc:docChgLst>
  <pc:docChgLst>
    <pc:chgData name="Mėta Mintaučkytė" userId="S::meta.mintauckyte@mif.stud.vu.lt::5c250387-a130-403f-9bf3-bea671ab2d5e" providerId="AD" clId="Web-{37AB88E1-2C50-473C-85EC-1452458E7C87}"/>
    <pc:docChg chg="modSld sldOrd">
      <pc:chgData name="Mėta Mintaučkytė" userId="S::meta.mintauckyte@mif.stud.vu.lt::5c250387-a130-403f-9bf3-bea671ab2d5e" providerId="AD" clId="Web-{37AB88E1-2C50-473C-85EC-1452458E7C87}" dt="2023-02-28T14:57:29.112" v="15" actId="1076"/>
      <pc:docMkLst>
        <pc:docMk/>
      </pc:docMkLst>
      <pc:sldChg chg="modSp">
        <pc:chgData name="Mėta Mintaučkytė" userId="S::meta.mintauckyte@mif.stud.vu.lt::5c250387-a130-403f-9bf3-bea671ab2d5e" providerId="AD" clId="Web-{37AB88E1-2C50-473C-85EC-1452458E7C87}" dt="2023-02-28T14:57:29.112" v="15" actId="1076"/>
        <pc:sldMkLst>
          <pc:docMk/>
          <pc:sldMk cId="0" sldId="257"/>
        </pc:sldMkLst>
        <pc:spChg chg="mod">
          <ac:chgData name="Mėta Mintaučkytė" userId="S::meta.mintauckyte@mif.stud.vu.lt::5c250387-a130-403f-9bf3-bea671ab2d5e" providerId="AD" clId="Web-{37AB88E1-2C50-473C-85EC-1452458E7C87}" dt="2023-02-28T14:57:07.768" v="13" actId="1076"/>
          <ac:spMkLst>
            <pc:docMk/>
            <pc:sldMk cId="0" sldId="257"/>
            <ac:spMk id="302" creationId="{00000000-0000-0000-0000-000000000000}"/>
          </ac:spMkLst>
        </pc:spChg>
        <pc:spChg chg="mod">
          <ac:chgData name="Mėta Mintaučkytė" userId="S::meta.mintauckyte@mif.stud.vu.lt::5c250387-a130-403f-9bf3-bea671ab2d5e" providerId="AD" clId="Web-{37AB88E1-2C50-473C-85EC-1452458E7C87}" dt="2023-02-28T14:57:19.612" v="14" actId="1076"/>
          <ac:spMkLst>
            <pc:docMk/>
            <pc:sldMk cId="0" sldId="257"/>
            <ac:spMk id="303" creationId="{00000000-0000-0000-0000-000000000000}"/>
          </ac:spMkLst>
        </pc:spChg>
        <pc:spChg chg="mod">
          <ac:chgData name="Mėta Mintaučkytė" userId="S::meta.mintauckyte@mif.stud.vu.lt::5c250387-a130-403f-9bf3-bea671ab2d5e" providerId="AD" clId="Web-{37AB88E1-2C50-473C-85EC-1452458E7C87}" dt="2023-02-28T14:57:29.112" v="15" actId="1076"/>
          <ac:spMkLst>
            <pc:docMk/>
            <pc:sldMk cId="0" sldId="257"/>
            <ac:spMk id="304" creationId="{00000000-0000-0000-0000-000000000000}"/>
          </ac:spMkLst>
        </pc:spChg>
      </pc:sldChg>
      <pc:sldChg chg="ord">
        <pc:chgData name="Mėta Mintaučkytė" userId="S::meta.mintauckyte@mif.stud.vu.lt::5c250387-a130-403f-9bf3-bea671ab2d5e" providerId="AD" clId="Web-{37AB88E1-2C50-473C-85EC-1452458E7C87}" dt="2023-02-28T14:52:23.743" v="12"/>
        <pc:sldMkLst>
          <pc:docMk/>
          <pc:sldMk cId="0" sldId="258"/>
        </pc:sldMkLst>
      </pc:sldChg>
      <pc:sldChg chg="modSp">
        <pc:chgData name="Mėta Mintaučkytė" userId="S::meta.mintauckyte@mif.stud.vu.lt::5c250387-a130-403f-9bf3-bea671ab2d5e" providerId="AD" clId="Web-{37AB88E1-2C50-473C-85EC-1452458E7C87}" dt="2023-02-28T14:46:30.607" v="2" actId="1076"/>
        <pc:sldMkLst>
          <pc:docMk/>
          <pc:sldMk cId="0" sldId="260"/>
        </pc:sldMkLst>
        <pc:picChg chg="mod">
          <ac:chgData name="Mėta Mintaučkytė" userId="S::meta.mintauckyte@mif.stud.vu.lt::5c250387-a130-403f-9bf3-bea671ab2d5e" providerId="AD" clId="Web-{37AB88E1-2C50-473C-85EC-1452458E7C87}" dt="2023-02-28T14:46:30.607" v="2" actId="1076"/>
          <ac:picMkLst>
            <pc:docMk/>
            <pc:sldMk cId="0" sldId="260"/>
            <ac:picMk id="2" creationId="{A3F636DC-42BE-A1EE-7F67-677AD6C3A551}"/>
          </ac:picMkLst>
        </pc:picChg>
      </pc:sldChg>
      <pc:sldChg chg="modSp">
        <pc:chgData name="Mėta Mintaučkytė" userId="S::meta.mintauckyte@mif.stud.vu.lt::5c250387-a130-403f-9bf3-bea671ab2d5e" providerId="AD" clId="Web-{37AB88E1-2C50-473C-85EC-1452458E7C87}" dt="2023-02-28T14:50:29.849" v="11" actId="1076"/>
        <pc:sldMkLst>
          <pc:docMk/>
          <pc:sldMk cId="3921190090" sldId="266"/>
        </pc:sldMkLst>
        <pc:spChg chg="mod">
          <ac:chgData name="Mėta Mintaučkytė" userId="S::meta.mintauckyte@mif.stud.vu.lt::5c250387-a130-403f-9bf3-bea671ab2d5e" providerId="AD" clId="Web-{37AB88E1-2C50-473C-85EC-1452458E7C87}" dt="2023-02-28T14:46:51.905" v="6" actId="1076"/>
          <ac:spMkLst>
            <pc:docMk/>
            <pc:sldMk cId="3921190090" sldId="266"/>
            <ac:spMk id="2" creationId="{FEC2D1F4-F271-93E4-EDA4-EABB40C0F010}"/>
          </ac:spMkLst>
        </pc:spChg>
        <pc:picChg chg="mod modCrop">
          <ac:chgData name="Mėta Mintaučkytė" userId="S::meta.mintauckyte@mif.stud.vu.lt::5c250387-a130-403f-9bf3-bea671ab2d5e" providerId="AD" clId="Web-{37AB88E1-2C50-473C-85EC-1452458E7C87}" dt="2023-02-28T14:50:29.849" v="11" actId="1076"/>
          <ac:picMkLst>
            <pc:docMk/>
            <pc:sldMk cId="3921190090" sldId="266"/>
            <ac:picMk id="4" creationId="{0610DECC-ACF2-999F-B009-88EDB82D5283}"/>
          </ac:picMkLst>
        </pc:picChg>
      </pc:sldChg>
    </pc:docChg>
  </pc:docChgLst>
  <pc:docChgLst>
    <pc:chgData name="Gita Šeibokaitė" userId="S::gita.seibokaite@mif.stud.vu.lt::8779d3fa-b0cd-45ec-a42d-76d83b486b60" providerId="AD" clId="Web-{CD1B1F39-7F1A-4CA1-8643-65ECE651966E}"/>
    <pc:docChg chg="modSld">
      <pc:chgData name="Gita Šeibokaitė" userId="S::gita.seibokaite@mif.stud.vu.lt::8779d3fa-b0cd-45ec-a42d-76d83b486b60" providerId="AD" clId="Web-{CD1B1F39-7F1A-4CA1-8643-65ECE651966E}" dt="2023-02-28T22:02:28.673" v="630" actId="20577"/>
      <pc:docMkLst>
        <pc:docMk/>
      </pc:docMkLst>
      <pc:sldChg chg="addSp delSp modSp">
        <pc:chgData name="Gita Šeibokaitė" userId="S::gita.seibokaite@mif.stud.vu.lt::8779d3fa-b0cd-45ec-a42d-76d83b486b60" providerId="AD" clId="Web-{CD1B1F39-7F1A-4CA1-8643-65ECE651966E}" dt="2023-02-28T21:33:47.243" v="88" actId="1076"/>
        <pc:sldMkLst>
          <pc:docMk/>
          <pc:sldMk cId="0" sldId="257"/>
        </pc:sldMkLst>
        <pc:spChg chg="add mod">
          <ac:chgData name="Gita Šeibokaitė" userId="S::gita.seibokaite@mif.stud.vu.lt::8779d3fa-b0cd-45ec-a42d-76d83b486b60" providerId="AD" clId="Web-{CD1B1F39-7F1A-4CA1-8643-65ECE651966E}" dt="2023-02-28T21:33:07.394" v="82" actId="20577"/>
          <ac:spMkLst>
            <pc:docMk/>
            <pc:sldMk cId="0" sldId="257"/>
            <ac:spMk id="4" creationId="{E65955F0-092A-2D46-D5A0-5B334DE19A31}"/>
          </ac:spMkLst>
        </pc:spChg>
        <pc:spChg chg="mod">
          <ac:chgData name="Gita Šeibokaitė" userId="S::gita.seibokaite@mif.stud.vu.lt::8779d3fa-b0cd-45ec-a42d-76d83b486b60" providerId="AD" clId="Web-{CD1B1F39-7F1A-4CA1-8643-65ECE651966E}" dt="2023-02-28T21:32:50.441" v="55" actId="1076"/>
          <ac:spMkLst>
            <pc:docMk/>
            <pc:sldMk cId="0" sldId="257"/>
            <ac:spMk id="294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CD1B1F39-7F1A-4CA1-8643-65ECE651966E}" dt="2023-02-28T21:33:15.707" v="83" actId="1076"/>
          <ac:spMkLst>
            <pc:docMk/>
            <pc:sldMk cId="0" sldId="257"/>
            <ac:spMk id="295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CD1B1F39-7F1A-4CA1-8643-65ECE651966E}" dt="2023-02-28T21:32:24.721" v="53" actId="1076"/>
          <ac:spMkLst>
            <pc:docMk/>
            <pc:sldMk cId="0" sldId="257"/>
            <ac:spMk id="296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CD1B1F39-7F1A-4CA1-8643-65ECE651966E}" dt="2023-02-28T21:32:19.612" v="52" actId="1076"/>
          <ac:spMkLst>
            <pc:docMk/>
            <pc:sldMk cId="0" sldId="257"/>
            <ac:spMk id="297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CD1B1F39-7F1A-4CA1-8643-65ECE651966E}" dt="2023-02-28T21:33:47.243" v="88" actId="1076"/>
          <ac:spMkLst>
            <pc:docMk/>
            <pc:sldMk cId="0" sldId="257"/>
            <ac:spMk id="299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CD1B1F39-7F1A-4CA1-8643-65ECE651966E}" dt="2023-02-28T21:32:09.783" v="51" actId="1076"/>
          <ac:spMkLst>
            <pc:docMk/>
            <pc:sldMk cId="0" sldId="257"/>
            <ac:spMk id="300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CD1B1F39-7F1A-4CA1-8643-65ECE651966E}" dt="2023-02-28T21:32:01.924" v="50" actId="1076"/>
          <ac:spMkLst>
            <pc:docMk/>
            <pc:sldMk cId="0" sldId="257"/>
            <ac:spMk id="301" creationId="{00000000-0000-0000-0000-000000000000}"/>
          </ac:spMkLst>
        </pc:spChg>
        <pc:spChg chg="del mod">
          <ac:chgData name="Gita Šeibokaitė" userId="S::gita.seibokaite@mif.stud.vu.lt::8779d3fa-b0cd-45ec-a42d-76d83b486b60" providerId="AD" clId="Web-{CD1B1F39-7F1A-4CA1-8643-65ECE651966E}" dt="2023-02-28T21:33:33.036" v="85"/>
          <ac:spMkLst>
            <pc:docMk/>
            <pc:sldMk cId="0" sldId="257"/>
            <ac:spMk id="302" creationId="{00000000-0000-0000-0000-000000000000}"/>
          </ac:spMkLst>
        </pc:spChg>
        <pc:spChg chg="mod">
          <ac:chgData name="Gita Šeibokaitė" userId="S::gita.seibokaite@mif.stud.vu.lt::8779d3fa-b0cd-45ec-a42d-76d83b486b60" providerId="AD" clId="Web-{CD1B1F39-7F1A-4CA1-8643-65ECE651966E}" dt="2023-02-28T21:33:36.223" v="86" actId="20577"/>
          <ac:spMkLst>
            <pc:docMk/>
            <pc:sldMk cId="0" sldId="257"/>
            <ac:spMk id="303" creationId="{00000000-0000-0000-0000-000000000000}"/>
          </ac:spMkLst>
        </pc:spChg>
        <pc:spChg chg="del">
          <ac:chgData name="Gita Šeibokaitė" userId="S::gita.seibokaite@mif.stud.vu.lt::8779d3fa-b0cd-45ec-a42d-76d83b486b60" providerId="AD" clId="Web-{CD1B1F39-7F1A-4CA1-8643-65ECE651966E}" dt="2023-02-28T21:33:41.489" v="87"/>
          <ac:spMkLst>
            <pc:docMk/>
            <pc:sldMk cId="0" sldId="257"/>
            <ac:spMk id="304" creationId="{00000000-0000-0000-0000-000000000000}"/>
          </ac:spMkLst>
        </pc:spChg>
      </pc:sldChg>
      <pc:sldChg chg="modSp">
        <pc:chgData name="Gita Šeibokaitė" userId="S::gita.seibokaite@mif.stud.vu.lt::8779d3fa-b0cd-45ec-a42d-76d83b486b60" providerId="AD" clId="Web-{CD1B1F39-7F1A-4CA1-8643-65ECE651966E}" dt="2023-02-28T21:46:37.346" v="427" actId="20577"/>
        <pc:sldMkLst>
          <pc:docMk/>
          <pc:sldMk cId="0" sldId="260"/>
        </pc:sldMkLst>
        <pc:spChg chg="mod">
          <ac:chgData name="Gita Šeibokaitė" userId="S::gita.seibokaite@mif.stud.vu.lt::8779d3fa-b0cd-45ec-a42d-76d83b486b60" providerId="AD" clId="Web-{CD1B1F39-7F1A-4CA1-8643-65ECE651966E}" dt="2023-02-28T21:46:37.346" v="427" actId="20577"/>
          <ac:spMkLst>
            <pc:docMk/>
            <pc:sldMk cId="0" sldId="260"/>
            <ac:spMk id="3" creationId="{11F22508-EBAC-1705-528D-455FCDA8C4B5}"/>
          </ac:spMkLst>
        </pc:spChg>
      </pc:sldChg>
      <pc:sldChg chg="modSp">
        <pc:chgData name="Gita Šeibokaitė" userId="S::gita.seibokaite@mif.stud.vu.lt::8779d3fa-b0cd-45ec-a42d-76d83b486b60" providerId="AD" clId="Web-{CD1B1F39-7F1A-4CA1-8643-65ECE651966E}" dt="2023-02-28T21:56:11.786" v="548" actId="20577"/>
        <pc:sldMkLst>
          <pc:docMk/>
          <pc:sldMk cId="4194046112" sldId="267"/>
        </pc:sldMkLst>
        <pc:spChg chg="mod">
          <ac:chgData name="Gita Šeibokaitė" userId="S::gita.seibokaite@mif.stud.vu.lt::8779d3fa-b0cd-45ec-a42d-76d83b486b60" providerId="AD" clId="Web-{CD1B1F39-7F1A-4CA1-8643-65ECE651966E}" dt="2023-02-28T21:56:11.786" v="548" actId="20577"/>
          <ac:spMkLst>
            <pc:docMk/>
            <pc:sldMk cId="4194046112" sldId="267"/>
            <ac:spMk id="5" creationId="{80433268-288F-CB9A-87AB-0FB60982E4B1}"/>
          </ac:spMkLst>
        </pc:spChg>
      </pc:sldChg>
      <pc:sldChg chg="addSp delSp modSp">
        <pc:chgData name="Gita Šeibokaitė" userId="S::gita.seibokaite@mif.stud.vu.lt::8779d3fa-b0cd-45ec-a42d-76d83b486b60" providerId="AD" clId="Web-{CD1B1F39-7F1A-4CA1-8643-65ECE651966E}" dt="2023-02-28T22:02:28.673" v="630" actId="20577"/>
        <pc:sldMkLst>
          <pc:docMk/>
          <pc:sldMk cId="3747853694" sldId="268"/>
        </pc:sldMkLst>
        <pc:spChg chg="add mod">
          <ac:chgData name="Gita Šeibokaitė" userId="S::gita.seibokaite@mif.stud.vu.lt::8779d3fa-b0cd-45ec-a42d-76d83b486b60" providerId="AD" clId="Web-{CD1B1F39-7F1A-4CA1-8643-65ECE651966E}" dt="2023-02-28T21:59:58.512" v="612" actId="20577"/>
          <ac:spMkLst>
            <pc:docMk/>
            <pc:sldMk cId="3747853694" sldId="268"/>
            <ac:spMk id="7" creationId="{95B9A171-1E89-5C6B-7AC9-E3016459BC1C}"/>
          </ac:spMkLst>
        </pc:spChg>
        <pc:spChg chg="add mod">
          <ac:chgData name="Gita Šeibokaitė" userId="S::gita.seibokaite@mif.stud.vu.lt::8779d3fa-b0cd-45ec-a42d-76d83b486b60" providerId="AD" clId="Web-{CD1B1F39-7F1A-4CA1-8643-65ECE651966E}" dt="2023-02-28T22:02:28.673" v="630" actId="20577"/>
          <ac:spMkLst>
            <pc:docMk/>
            <pc:sldMk cId="3747853694" sldId="268"/>
            <ac:spMk id="7" creationId="{EF2E8B1A-3007-E97B-847C-6152E8A03BA0}"/>
          </ac:spMkLst>
        </pc:spChg>
        <pc:spChg chg="add mod">
          <ac:chgData name="Gita Šeibokaitė" userId="S::gita.seibokaite@mif.stud.vu.lt::8779d3fa-b0cd-45ec-a42d-76d83b486b60" providerId="AD" clId="Web-{CD1B1F39-7F1A-4CA1-8643-65ECE651966E}" dt="2023-02-28T21:36:30.717" v="243" actId="20577"/>
          <ac:spMkLst>
            <pc:docMk/>
            <pc:sldMk cId="3747853694" sldId="268"/>
            <ac:spMk id="9" creationId="{D1CE3036-5549-9698-E091-A084C9E26D2E}"/>
          </ac:spMkLst>
        </pc:spChg>
        <pc:spChg chg="add del mod">
          <ac:chgData name="Gita Šeibokaitė" userId="S::gita.seibokaite@mif.stud.vu.lt::8779d3fa-b0cd-45ec-a42d-76d83b486b60" providerId="AD" clId="Web-{CD1B1F39-7F1A-4CA1-8643-65ECE651966E}" dt="2023-02-28T22:01:28.561" v="626"/>
          <ac:spMkLst>
            <pc:docMk/>
            <pc:sldMk cId="3747853694" sldId="268"/>
            <ac:spMk id="13" creationId="{4C281D48-5C7C-5352-AC26-6A89D916EF1B}"/>
          </ac:spMkLst>
        </pc:spChg>
        <pc:spChg chg="add mod">
          <ac:chgData name="Gita Šeibokaitė" userId="S::gita.seibokaite@mif.stud.vu.lt::8779d3fa-b0cd-45ec-a42d-76d83b486b60" providerId="AD" clId="Web-{CD1B1F39-7F1A-4CA1-8643-65ECE651966E}" dt="2023-02-28T21:54:43.892" v="538" actId="20577"/>
          <ac:spMkLst>
            <pc:docMk/>
            <pc:sldMk cId="3747853694" sldId="268"/>
            <ac:spMk id="13" creationId="{C65EE71D-A15C-4DB6-FB19-67ABD7738D8D}"/>
          </ac:spMkLst>
        </pc:spChg>
      </pc:sldChg>
    </pc:docChg>
  </pc:docChgLst>
  <pc:docChgLst>
    <pc:chgData name="Ugnė Maskeliūnaitė" userId="S::ugne.maskeliunaite@mif.stud.vu.lt::f8858264-4500-43cd-ab4a-18728c883a77" providerId="AD" clId="Web-{EF4B5053-F2EF-423B-9DAE-EEF2B327BD51}"/>
    <pc:docChg chg="modSld">
      <pc:chgData name="Ugnė Maskeliūnaitė" userId="S::ugne.maskeliunaite@mif.stud.vu.lt::f8858264-4500-43cd-ab4a-18728c883a77" providerId="AD" clId="Web-{EF4B5053-F2EF-423B-9DAE-EEF2B327BD51}" dt="2023-03-15T14:16:10.019" v="0" actId="1076"/>
      <pc:docMkLst>
        <pc:docMk/>
      </pc:docMkLst>
      <pc:sldChg chg="modSp">
        <pc:chgData name="Ugnė Maskeliūnaitė" userId="S::ugne.maskeliunaite@mif.stud.vu.lt::f8858264-4500-43cd-ab4a-18728c883a77" providerId="AD" clId="Web-{EF4B5053-F2EF-423B-9DAE-EEF2B327BD51}" dt="2023-03-15T14:16:10.019" v="0" actId="1076"/>
        <pc:sldMkLst>
          <pc:docMk/>
          <pc:sldMk cId="946927595" sldId="273"/>
        </pc:sldMkLst>
        <pc:picChg chg="mod">
          <ac:chgData name="Ugnė Maskeliūnaitė" userId="S::ugne.maskeliunaite@mif.stud.vu.lt::f8858264-4500-43cd-ab4a-18728c883a77" providerId="AD" clId="Web-{EF4B5053-F2EF-423B-9DAE-EEF2B327BD51}" dt="2023-03-15T14:16:10.019" v="0" actId="1076"/>
          <ac:picMkLst>
            <pc:docMk/>
            <pc:sldMk cId="946927595" sldId="273"/>
            <ac:picMk id="9" creationId="{77366A22-D2DF-7B29-4CDA-8D309867DEC7}"/>
          </ac:picMkLst>
        </pc:picChg>
      </pc:sldChg>
    </pc:docChg>
  </pc:docChgLst>
  <pc:docChgLst>
    <pc:chgData name="Ugnė Maskeliūnaitė" userId="S::ugne.maskeliunaite@mif.stud.vu.lt::f8858264-4500-43cd-ab4a-18728c883a77" providerId="AD" clId="Web-{17922A6A-A91C-4961-BE7B-75A43FACD8A1}"/>
    <pc:docChg chg="modSld">
      <pc:chgData name="Ugnė Maskeliūnaitė" userId="S::ugne.maskeliunaite@mif.stud.vu.lt::f8858264-4500-43cd-ab4a-18728c883a77" providerId="AD" clId="Web-{17922A6A-A91C-4961-BE7B-75A43FACD8A1}" dt="2023-03-01T14:09:19.899" v="11" actId="1076"/>
      <pc:docMkLst>
        <pc:docMk/>
      </pc:docMkLst>
      <pc:sldChg chg="modSp">
        <pc:chgData name="Ugnė Maskeliūnaitė" userId="S::ugne.maskeliunaite@mif.stud.vu.lt::f8858264-4500-43cd-ab4a-18728c883a77" providerId="AD" clId="Web-{17922A6A-A91C-4961-BE7B-75A43FACD8A1}" dt="2023-03-01T14:09:19.899" v="11" actId="1076"/>
        <pc:sldMkLst>
          <pc:docMk/>
          <pc:sldMk cId="0" sldId="257"/>
        </pc:sldMkLst>
        <pc:spChg chg="mod">
          <ac:chgData name="Ugnė Maskeliūnaitė" userId="S::ugne.maskeliunaite@mif.stud.vu.lt::f8858264-4500-43cd-ab4a-18728c883a77" providerId="AD" clId="Web-{17922A6A-A91C-4961-BE7B-75A43FACD8A1}" dt="2023-03-01T14:09:19.899" v="11" actId="1076"/>
          <ac:spMkLst>
            <pc:docMk/>
            <pc:sldMk cId="0" sldId="257"/>
            <ac:spMk id="294" creationId="{00000000-0000-0000-0000-000000000000}"/>
          </ac:spMkLst>
        </pc:spChg>
        <pc:spChg chg="mod">
          <ac:chgData name="Ugnė Maskeliūnaitė" userId="S::ugne.maskeliunaite@mif.stud.vu.lt::f8858264-4500-43cd-ab4a-18728c883a77" providerId="AD" clId="Web-{17922A6A-A91C-4961-BE7B-75A43FACD8A1}" dt="2023-03-01T14:09:19.899" v="10" actId="1076"/>
          <ac:spMkLst>
            <pc:docMk/>
            <pc:sldMk cId="0" sldId="257"/>
            <ac:spMk id="295" creationId="{00000000-0000-0000-0000-000000000000}"/>
          </ac:spMkLst>
        </pc:spChg>
        <pc:spChg chg="mod">
          <ac:chgData name="Ugnė Maskeliūnaitė" userId="S::ugne.maskeliunaite@mif.stud.vu.lt::f8858264-4500-43cd-ab4a-18728c883a77" providerId="AD" clId="Web-{17922A6A-A91C-4961-BE7B-75A43FACD8A1}" dt="2023-03-01T14:09:19.899" v="9" actId="1076"/>
          <ac:spMkLst>
            <pc:docMk/>
            <pc:sldMk cId="0" sldId="257"/>
            <ac:spMk id="296" creationId="{00000000-0000-0000-0000-000000000000}"/>
          </ac:spMkLst>
        </pc:spChg>
        <pc:spChg chg="mod">
          <ac:chgData name="Ugnė Maskeliūnaitė" userId="S::ugne.maskeliunaite@mif.stud.vu.lt::f8858264-4500-43cd-ab4a-18728c883a77" providerId="AD" clId="Web-{17922A6A-A91C-4961-BE7B-75A43FACD8A1}" dt="2023-03-01T14:09:19.899" v="8" actId="1076"/>
          <ac:spMkLst>
            <pc:docMk/>
            <pc:sldMk cId="0" sldId="257"/>
            <ac:spMk id="297" creationId="{00000000-0000-0000-0000-000000000000}"/>
          </ac:spMkLst>
        </pc:spChg>
        <pc:spChg chg="mod">
          <ac:chgData name="Ugnė Maskeliūnaitė" userId="S::ugne.maskeliunaite@mif.stud.vu.lt::f8858264-4500-43cd-ab4a-18728c883a77" providerId="AD" clId="Web-{17922A6A-A91C-4961-BE7B-75A43FACD8A1}" dt="2023-03-01T14:09:19.883" v="7" actId="1076"/>
          <ac:spMkLst>
            <pc:docMk/>
            <pc:sldMk cId="0" sldId="257"/>
            <ac:spMk id="300" creationId="{00000000-0000-0000-0000-000000000000}"/>
          </ac:spMkLst>
        </pc:spChg>
      </pc:sldChg>
      <pc:sldChg chg="modSp">
        <pc:chgData name="Ugnė Maskeliūnaitė" userId="S::ugne.maskeliunaite@mif.stud.vu.lt::f8858264-4500-43cd-ab4a-18728c883a77" providerId="AD" clId="Web-{17922A6A-A91C-4961-BE7B-75A43FACD8A1}" dt="2023-03-01T14:08:30.430" v="1" actId="20577"/>
        <pc:sldMkLst>
          <pc:docMk/>
          <pc:sldMk cId="3747853694" sldId="268"/>
        </pc:sldMkLst>
        <pc:spChg chg="mod">
          <ac:chgData name="Ugnė Maskeliūnaitė" userId="S::ugne.maskeliunaite@mif.stud.vu.lt::f8858264-4500-43cd-ab4a-18728c883a77" providerId="AD" clId="Web-{17922A6A-A91C-4961-BE7B-75A43FACD8A1}" dt="2023-03-01T14:08:30.430" v="1" actId="20577"/>
          <ac:spMkLst>
            <pc:docMk/>
            <pc:sldMk cId="3747853694" sldId="268"/>
            <ac:spMk id="5" creationId="{5BA63788-F215-C896-BB45-0D5F1D16113C}"/>
          </ac:spMkLst>
        </pc:spChg>
      </pc:sldChg>
    </pc:docChg>
  </pc:docChgLst>
  <pc:docChgLst>
    <pc:chgData name="Gita Šeibokaitė" userId="S::gita.seibokaite@mif.stud.vu.lt::8779d3fa-b0cd-45ec-a42d-76d83b486b60" providerId="AD" clId="Web-{1E6B7859-A9B2-457E-BAC2-03D7760F39F8}"/>
    <pc:docChg chg="modSld">
      <pc:chgData name="Gita Šeibokaitė" userId="S::gita.seibokaite@mif.stud.vu.lt::8779d3fa-b0cd-45ec-a42d-76d83b486b60" providerId="AD" clId="Web-{1E6B7859-A9B2-457E-BAC2-03D7760F39F8}" dt="2023-02-28T17:52:40.690" v="0" actId="1076"/>
      <pc:docMkLst>
        <pc:docMk/>
      </pc:docMkLst>
      <pc:sldChg chg="modSp">
        <pc:chgData name="Gita Šeibokaitė" userId="S::gita.seibokaite@mif.stud.vu.lt::8779d3fa-b0cd-45ec-a42d-76d83b486b60" providerId="AD" clId="Web-{1E6B7859-A9B2-457E-BAC2-03D7760F39F8}" dt="2023-02-28T17:52:40.690" v="0" actId="1076"/>
        <pc:sldMkLst>
          <pc:docMk/>
          <pc:sldMk cId="0" sldId="256"/>
        </pc:sldMkLst>
        <pc:grpChg chg="mod">
          <ac:chgData name="Gita Šeibokaitė" userId="S::gita.seibokaite@mif.stud.vu.lt::8779d3fa-b0cd-45ec-a42d-76d83b486b60" providerId="AD" clId="Web-{1E6B7859-A9B2-457E-BAC2-03D7760F39F8}" dt="2023-02-28T17:52:40.690" v="0" actId="1076"/>
          <ac:grpSpMkLst>
            <pc:docMk/>
            <pc:sldMk cId="0" sldId="256"/>
            <ac:grpSpMk id="274" creationId="{00000000-0000-0000-0000-000000000000}"/>
          </ac:grpSpMkLst>
        </pc:grpChg>
      </pc:sldChg>
    </pc:docChg>
  </pc:docChgLst>
  <pc:docChgLst>
    <pc:chgData name="Evelina Vaitkevičiūtė" userId="S::evelina.vaitkeviciute@mif.stud.vu.lt::b8765322-bbc9-47a9-af30-2a377a1c7aca" providerId="AD" clId="Web-{C4353F26-1858-4E44-9686-01E517CB8DEC}"/>
    <pc:docChg chg="modSld">
      <pc:chgData name="Evelina Vaitkevičiūtė" userId="S::evelina.vaitkeviciute@mif.stud.vu.lt::b8765322-bbc9-47a9-af30-2a377a1c7aca" providerId="AD" clId="Web-{C4353F26-1858-4E44-9686-01E517CB8DEC}" dt="2023-02-28T22:02:01.383" v="1267"/>
      <pc:docMkLst>
        <pc:docMk/>
      </pc:docMkLst>
      <pc:sldChg chg="addSp delSp modSp">
        <pc:chgData name="Evelina Vaitkevičiūtė" userId="S::evelina.vaitkeviciute@mif.stud.vu.lt::b8765322-bbc9-47a9-af30-2a377a1c7aca" providerId="AD" clId="Web-{C4353F26-1858-4E44-9686-01E517CB8DEC}" dt="2023-02-28T21:33:24.658" v="398" actId="20577"/>
        <pc:sldMkLst>
          <pc:docMk/>
          <pc:sldMk cId="0" sldId="257"/>
        </pc:sldMkLst>
        <pc:spChg chg="add del mod">
          <ac:chgData name="Evelina Vaitkevičiūtė" userId="S::evelina.vaitkeviciute@mif.stud.vu.lt::b8765322-bbc9-47a9-af30-2a377a1c7aca" providerId="AD" clId="Web-{C4353F26-1858-4E44-9686-01E517CB8DEC}" dt="2023-02-28T21:31:30.920" v="271"/>
          <ac:spMkLst>
            <pc:docMk/>
            <pc:sldMk cId="0" sldId="257"/>
            <ac:spMk id="2" creationId="{52E05867-787F-4C93-2F88-A57BCABC9944}"/>
          </ac:spMkLst>
        </pc:spChg>
        <pc:spChg chg="add del">
          <ac:chgData name="Evelina Vaitkevičiūtė" userId="S::evelina.vaitkeviciute@mif.stud.vu.lt::b8765322-bbc9-47a9-af30-2a377a1c7aca" providerId="AD" clId="Web-{C4353F26-1858-4E44-9686-01E517CB8DEC}" dt="2023-02-28T21:31:29.748" v="270"/>
          <ac:spMkLst>
            <pc:docMk/>
            <pc:sldMk cId="0" sldId="257"/>
            <ac:spMk id="3" creationId="{67415EDB-133F-3120-8816-13F69B82015E}"/>
          </ac:spMkLst>
        </pc:spChg>
        <pc:spChg chg="del mod">
          <ac:chgData name="Evelina Vaitkevičiūtė" userId="S::evelina.vaitkeviciute@mif.stud.vu.lt::b8765322-bbc9-47a9-af30-2a377a1c7aca" providerId="AD" clId="Web-{C4353F26-1858-4E44-9686-01E517CB8DEC}" dt="2023-02-28T21:33:19.815" v="395"/>
          <ac:spMkLst>
            <pc:docMk/>
            <pc:sldMk cId="0" sldId="257"/>
            <ac:spMk id="4" creationId="{E65955F0-092A-2D46-D5A0-5B334DE19A31}"/>
          </ac:spMkLst>
        </pc:spChg>
        <pc:spChg chg="add del mod">
          <ac:chgData name="Evelina Vaitkevičiūtė" userId="S::evelina.vaitkeviciute@mif.stud.vu.lt::b8765322-bbc9-47a9-af30-2a377a1c7aca" providerId="AD" clId="Web-{C4353F26-1858-4E44-9686-01E517CB8DEC}" dt="2023-02-28T21:33:21.612" v="396"/>
          <ac:spMkLst>
            <pc:docMk/>
            <pc:sldMk cId="0" sldId="257"/>
            <ac:spMk id="5" creationId="{8791D17E-F52B-6A37-70EB-339C771AB32E}"/>
          </ac:spMkLst>
        </pc:spChg>
        <pc:spChg chg="mod">
          <ac:chgData name="Evelina Vaitkevičiūtė" userId="S::evelina.vaitkeviciute@mif.stud.vu.lt::b8765322-bbc9-47a9-af30-2a377a1c7aca" providerId="AD" clId="Web-{C4353F26-1858-4E44-9686-01E517CB8DEC}" dt="2023-02-28T21:28:41.898" v="5" actId="1076"/>
          <ac:spMkLst>
            <pc:docMk/>
            <pc:sldMk cId="0" sldId="257"/>
            <ac:spMk id="299" creationId="{00000000-0000-0000-0000-000000000000}"/>
          </ac:spMkLst>
        </pc:spChg>
        <pc:spChg chg="mod">
          <ac:chgData name="Evelina Vaitkevičiūtė" userId="S::evelina.vaitkeviciute@mif.stud.vu.lt::b8765322-bbc9-47a9-af30-2a377a1c7aca" providerId="AD" clId="Web-{C4353F26-1858-4E44-9686-01E517CB8DEC}" dt="2023-02-28T21:33:24.658" v="398" actId="20577"/>
          <ac:spMkLst>
            <pc:docMk/>
            <pc:sldMk cId="0" sldId="257"/>
            <ac:spMk id="300" creationId="{00000000-0000-0000-0000-000000000000}"/>
          </ac:spMkLst>
        </pc:spChg>
      </pc:sldChg>
      <pc:sldChg chg="addSp delSp modSp mod modClrScheme chgLayout modNotes">
        <pc:chgData name="Evelina Vaitkevičiūtė" userId="S::evelina.vaitkeviciute@mif.stud.vu.lt::b8765322-bbc9-47a9-af30-2a377a1c7aca" providerId="AD" clId="Web-{C4353F26-1858-4E44-9686-01E517CB8DEC}" dt="2023-02-28T22:02:01.383" v="1267"/>
        <pc:sldMkLst>
          <pc:docMk/>
          <pc:sldMk cId="3747853694" sldId="268"/>
        </pc:sldMkLst>
        <pc:spChg chg="mod ord">
          <ac:chgData name="Evelina Vaitkevičiūtė" userId="S::evelina.vaitkeviciute@mif.stud.vu.lt::b8765322-bbc9-47a9-af30-2a377a1c7aca" providerId="AD" clId="Web-{C4353F26-1858-4E44-9686-01E517CB8DEC}" dt="2023-02-28T21:29:52.979" v="60"/>
          <ac:spMkLst>
            <pc:docMk/>
            <pc:sldMk cId="3747853694" sldId="268"/>
            <ac:spMk id="2" creationId="{0D0A0920-087F-33D5-8854-B4781382A7F7}"/>
          </ac:spMkLst>
        </pc:spChg>
        <pc:spChg chg="mod ord">
          <ac:chgData name="Evelina Vaitkevičiūtė" userId="S::evelina.vaitkeviciute@mif.stud.vu.lt::b8765322-bbc9-47a9-af30-2a377a1c7aca" providerId="AD" clId="Web-{C4353F26-1858-4E44-9686-01E517CB8DEC}" dt="2023-02-28T21:29:52.979" v="60"/>
          <ac:spMkLst>
            <pc:docMk/>
            <pc:sldMk cId="3747853694" sldId="268"/>
            <ac:spMk id="3" creationId="{AAABFA1C-6A47-1D6B-F381-74D7F54D9CFC}"/>
          </ac:spMkLst>
        </pc:spChg>
        <pc:spChg chg="mod">
          <ac:chgData name="Evelina Vaitkevičiūtė" userId="S::evelina.vaitkeviciute@mif.stud.vu.lt::b8765322-bbc9-47a9-af30-2a377a1c7aca" providerId="AD" clId="Web-{C4353F26-1858-4E44-9686-01E517CB8DEC}" dt="2023-02-28T21:56:26.041" v="903" actId="20577"/>
          <ac:spMkLst>
            <pc:docMk/>
            <pc:sldMk cId="3747853694" sldId="268"/>
            <ac:spMk id="5" creationId="{5BA63788-F215-C896-BB45-0D5F1D16113C}"/>
          </ac:spMkLst>
        </pc:spChg>
        <pc:spChg chg="mod">
          <ac:chgData name="Evelina Vaitkevičiūtė" userId="S::evelina.vaitkeviciute@mif.stud.vu.lt::b8765322-bbc9-47a9-af30-2a377a1c7aca" providerId="AD" clId="Web-{C4353F26-1858-4E44-9686-01E517CB8DEC}" dt="2023-02-28T21:31:17.185" v="266" actId="1076"/>
          <ac:spMkLst>
            <pc:docMk/>
            <pc:sldMk cId="3747853694" sldId="268"/>
            <ac:spMk id="6" creationId="{91B06100-2291-071F-9DFA-25094D588DFC}"/>
          </ac:spMkLst>
        </pc:spChg>
        <pc:spChg chg="del">
          <ac:chgData name="Evelina Vaitkevičiūtė" userId="S::evelina.vaitkeviciute@mif.stud.vu.lt::b8765322-bbc9-47a9-af30-2a377a1c7aca" providerId="AD" clId="Web-{C4353F26-1858-4E44-9686-01E517CB8DEC}" dt="2023-02-28T22:01:25.304" v="1235"/>
          <ac:spMkLst>
            <pc:docMk/>
            <pc:sldMk cId="3747853694" sldId="268"/>
            <ac:spMk id="7" creationId="{95B9A171-1E89-5C6B-7AC9-E3016459BC1C}"/>
          </ac:spMkLst>
        </pc:spChg>
        <pc:spChg chg="add del mod">
          <ac:chgData name="Evelina Vaitkevičiūtė" userId="S::evelina.vaitkeviciute@mif.stud.vu.lt::b8765322-bbc9-47a9-af30-2a377a1c7aca" providerId="AD" clId="Web-{C4353F26-1858-4E44-9686-01E517CB8DEC}" dt="2023-02-28T21:56:05.994" v="889"/>
          <ac:spMkLst>
            <pc:docMk/>
            <pc:sldMk cId="3747853694" sldId="268"/>
            <ac:spMk id="7" creationId="{C140B963-0368-1882-97F9-3CF5AEF79631}"/>
          </ac:spMkLst>
        </pc:spChg>
        <pc:spChg chg="add del mod">
          <ac:chgData name="Evelina Vaitkevičiūtė" userId="S::evelina.vaitkeviciute@mif.stud.vu.lt::b8765322-bbc9-47a9-af30-2a377a1c7aca" providerId="AD" clId="Web-{C4353F26-1858-4E44-9686-01E517CB8DEC}" dt="2023-02-28T21:28:57.242" v="9"/>
          <ac:spMkLst>
            <pc:docMk/>
            <pc:sldMk cId="3747853694" sldId="268"/>
            <ac:spMk id="7" creationId="{ED36A68D-EB77-7B58-BC59-34046DB9F019}"/>
          </ac:spMkLst>
        </pc:spChg>
        <pc:spChg chg="add del mod ord">
          <ac:chgData name="Evelina Vaitkevičiūtė" userId="S::evelina.vaitkeviciute@mif.stud.vu.lt::b8765322-bbc9-47a9-af30-2a377a1c7aca" providerId="AD" clId="Web-{C4353F26-1858-4E44-9686-01E517CB8DEC}" dt="2023-02-28T21:29:52.979" v="60"/>
          <ac:spMkLst>
            <pc:docMk/>
            <pc:sldMk cId="3747853694" sldId="268"/>
            <ac:spMk id="8" creationId="{17800C58-F5B9-B1A9-344C-023EE20E564D}"/>
          </ac:spMkLst>
        </pc:spChg>
        <pc:spChg chg="add del mod">
          <ac:chgData name="Evelina Vaitkevičiūtė" userId="S::evelina.vaitkeviciute@mif.stud.vu.lt::b8765322-bbc9-47a9-af30-2a377a1c7aca" providerId="AD" clId="Web-{C4353F26-1858-4E44-9686-01E517CB8DEC}" dt="2023-02-28T21:58:20.844" v="1013"/>
          <ac:spMkLst>
            <pc:docMk/>
            <pc:sldMk cId="3747853694" sldId="268"/>
            <ac:spMk id="8" creationId="{57638DE7-9861-6880-6AFE-01AFEDB6F9AC}"/>
          </ac:spMkLst>
        </pc:spChg>
        <pc:spChg chg="add del mod">
          <ac:chgData name="Evelina Vaitkevičiūtė" userId="S::evelina.vaitkeviciute@mif.stud.vu.lt::b8765322-bbc9-47a9-af30-2a377a1c7aca" providerId="AD" clId="Web-{C4353F26-1858-4E44-9686-01E517CB8DEC}" dt="2023-02-28T22:01:31.820" v="1236"/>
          <ac:spMkLst>
            <pc:docMk/>
            <pc:sldMk cId="3747853694" sldId="268"/>
            <ac:spMk id="9" creationId="{51AF2346-385C-9003-5B91-5ED5FB96F292}"/>
          </ac:spMkLst>
        </pc:spChg>
        <pc:spChg chg="add del mod">
          <ac:chgData name="Evelina Vaitkevičiūtė" userId="S::evelina.vaitkeviciute@mif.stud.vu.lt::b8765322-bbc9-47a9-af30-2a377a1c7aca" providerId="AD" clId="Web-{C4353F26-1858-4E44-9686-01E517CB8DEC}" dt="2023-02-28T21:59:13.424" v="1101"/>
          <ac:spMkLst>
            <pc:docMk/>
            <pc:sldMk cId="3747853694" sldId="268"/>
            <ac:spMk id="9" creationId="{978D9AD0-1967-E8BD-6CD3-8A9C02EA13EF}"/>
          </ac:spMkLst>
        </pc:spChg>
        <pc:spChg chg="del mod">
          <ac:chgData name="Evelina Vaitkevičiūtė" userId="S::evelina.vaitkeviciute@mif.stud.vu.lt::b8765322-bbc9-47a9-af30-2a377a1c7aca" providerId="AD" clId="Web-{C4353F26-1858-4E44-9686-01E517CB8DEC}" dt="2023-02-28T21:41:11.192" v="626"/>
          <ac:spMkLst>
            <pc:docMk/>
            <pc:sldMk cId="3747853694" sldId="268"/>
            <ac:spMk id="9" creationId="{D1CE3036-5549-9698-E091-A084C9E26D2E}"/>
          </ac:spMkLst>
        </pc:spChg>
        <pc:spChg chg="del">
          <ac:chgData name="Evelina Vaitkevičiūtė" userId="S::evelina.vaitkeviciute@mif.stud.vu.lt::b8765322-bbc9-47a9-af30-2a377a1c7aca" providerId="AD" clId="Web-{C4353F26-1858-4E44-9686-01E517CB8DEC}" dt="2023-02-28T21:56:08.056" v="890"/>
          <ac:spMkLst>
            <pc:docMk/>
            <pc:sldMk cId="3747853694" sldId="268"/>
            <ac:spMk id="13" creationId="{C65EE71D-A15C-4DB6-FB19-67ABD7738D8D}"/>
          </ac:spMkLst>
        </pc:spChg>
        <pc:spChg chg="add del mod">
          <ac:chgData name="Evelina Vaitkevičiūtė" userId="S::evelina.vaitkeviciute@mif.stud.vu.lt::b8765322-bbc9-47a9-af30-2a377a1c7aca" providerId="AD" clId="Web-{C4353F26-1858-4E44-9686-01E517CB8DEC}" dt="2023-02-28T21:59:15.034" v="1102"/>
          <ac:spMkLst>
            <pc:docMk/>
            <pc:sldMk cId="3747853694" sldId="268"/>
            <ac:spMk id="14" creationId="{2375D127-CF89-64B7-5CEE-4756C496E35D}"/>
          </ac:spMkLst>
        </pc:spChg>
        <pc:spChg chg="add del mod">
          <ac:chgData name="Evelina Vaitkevičiūtė" userId="S::evelina.vaitkeviciute@mif.stud.vu.lt::b8765322-bbc9-47a9-af30-2a377a1c7aca" providerId="AD" clId="Web-{C4353F26-1858-4E44-9686-01E517CB8DEC}" dt="2023-02-28T22:02:01.383" v="1267"/>
          <ac:spMkLst>
            <pc:docMk/>
            <pc:sldMk cId="3747853694" sldId="268"/>
            <ac:spMk id="14" creationId="{C35F9BCA-405D-EF1D-2326-355CD3E6C14B}"/>
          </ac:spMkLst>
        </pc:spChg>
        <pc:grpChg chg="add mod">
          <ac:chgData name="Evelina Vaitkevičiūtė" userId="S::evelina.vaitkeviciute@mif.stud.vu.lt::b8765322-bbc9-47a9-af30-2a377a1c7aca" providerId="AD" clId="Web-{C4353F26-1858-4E44-9686-01E517CB8DEC}" dt="2023-02-28T21:33:59.097" v="402" actId="1076"/>
          <ac:grpSpMkLst>
            <pc:docMk/>
            <pc:sldMk cId="3747853694" sldId="268"/>
            <ac:grpSpMk id="12" creationId="{87F2C26A-173D-7CF8-B841-883EC31771F5}"/>
          </ac:grpSpMkLst>
        </pc:grpChg>
        <pc:picChg chg="mod">
          <ac:chgData name="Evelina Vaitkevičiūtė" userId="S::evelina.vaitkeviciute@mif.stud.vu.lt::b8765322-bbc9-47a9-af30-2a377a1c7aca" providerId="AD" clId="Web-{C4353F26-1858-4E44-9686-01E517CB8DEC}" dt="2023-02-28T21:33:36.143" v="400" actId="1076"/>
          <ac:picMkLst>
            <pc:docMk/>
            <pc:sldMk cId="3747853694" sldId="268"/>
            <ac:picMk id="4" creationId="{0E3B4A80-3E9B-A39E-5FC1-3B1104097EE4}"/>
          </ac:picMkLst>
        </pc:picChg>
      </pc:sldChg>
    </pc:docChg>
  </pc:docChgLst>
  <pc:docChgLst>
    <pc:chgData name="Mėta Mintaučkytė" userId="S::meta.mintauckyte@mif.stud.vu.lt::5c250387-a130-403f-9bf3-bea671ab2d5e" providerId="AD" clId="Web-{1DEBC7A2-E50D-4604-99E7-8C2FB2EC1F48}"/>
    <pc:docChg chg="modSld">
      <pc:chgData name="Mėta Mintaučkytė" userId="S::meta.mintauckyte@mif.stud.vu.lt::5c250387-a130-403f-9bf3-bea671ab2d5e" providerId="AD" clId="Web-{1DEBC7A2-E50D-4604-99E7-8C2FB2EC1F48}" dt="2023-03-01T13:02:19.866" v="149" actId="20577"/>
      <pc:docMkLst>
        <pc:docMk/>
      </pc:docMkLst>
      <pc:sldChg chg="delSp modSp modNotes">
        <pc:chgData name="Mėta Mintaučkytė" userId="S::meta.mintauckyte@mif.stud.vu.lt::5c250387-a130-403f-9bf3-bea671ab2d5e" providerId="AD" clId="Web-{1DEBC7A2-E50D-4604-99E7-8C2FB2EC1F48}" dt="2023-03-01T13:02:19.866" v="149" actId="20577"/>
        <pc:sldMkLst>
          <pc:docMk/>
          <pc:sldMk cId="2255501919" sldId="271"/>
        </pc:sldMkLst>
        <pc:spChg chg="del">
          <ac:chgData name="Mėta Mintaučkytė" userId="S::meta.mintauckyte@mif.stud.vu.lt::5c250387-a130-403f-9bf3-bea671ab2d5e" providerId="AD" clId="Web-{1DEBC7A2-E50D-4604-99E7-8C2FB2EC1F48}" dt="2023-03-01T13:00:23.123" v="143"/>
          <ac:spMkLst>
            <pc:docMk/>
            <pc:sldMk cId="2255501919" sldId="271"/>
            <ac:spMk id="8" creationId="{60549166-EBED-3879-1781-AAA245FD3FA3}"/>
          </ac:spMkLst>
        </pc:spChg>
        <pc:spChg chg="mod">
          <ac:chgData name="Mėta Mintaučkytė" userId="S::meta.mintauckyte@mif.stud.vu.lt::5c250387-a130-403f-9bf3-bea671ab2d5e" providerId="AD" clId="Web-{1DEBC7A2-E50D-4604-99E7-8C2FB2EC1F48}" dt="2023-03-01T13:02:19.866" v="149" actId="20577"/>
          <ac:spMkLst>
            <pc:docMk/>
            <pc:sldMk cId="2255501919" sldId="271"/>
            <ac:spMk id="12" creationId="{73AD9153-CE2A-7B52-DA6F-5CE760E88913}"/>
          </ac:spMkLst>
        </pc:spChg>
      </pc:sldChg>
    </pc:docChg>
  </pc:docChgLst>
  <pc:docChgLst>
    <pc:chgData name="Mėta Mintaučkytė" userId="S::meta.mintauckyte@mif.stud.vu.lt::5c250387-a130-403f-9bf3-bea671ab2d5e" providerId="AD" clId="Web-{9B5E02CB-1287-4853-863E-6A93EBBBD822}"/>
    <pc:docChg chg="modSld">
      <pc:chgData name="Mėta Mintaučkytė" userId="S::meta.mintauckyte@mif.stud.vu.lt::5c250387-a130-403f-9bf3-bea671ab2d5e" providerId="AD" clId="Web-{9B5E02CB-1287-4853-863E-6A93EBBBD822}" dt="2023-03-15T20:38:35.840" v="164"/>
      <pc:docMkLst>
        <pc:docMk/>
      </pc:docMkLst>
      <pc:sldChg chg="modCm">
        <pc:chgData name="Mėta Mintaučkytė" userId="S::meta.mintauckyte@mif.stud.vu.lt::5c250387-a130-403f-9bf3-bea671ab2d5e" providerId="AD" clId="Web-{9B5E02CB-1287-4853-863E-6A93EBBBD822}" dt="2023-03-15T20:02:31.520" v="163"/>
        <pc:sldMkLst>
          <pc:docMk/>
          <pc:sldMk cId="946927595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Mėta Mintaučkytė" userId="S::meta.mintauckyte@mif.stud.vu.lt::5c250387-a130-403f-9bf3-bea671ab2d5e" providerId="AD" clId="Web-{9B5E02CB-1287-4853-863E-6A93EBBBD822}" dt="2023-03-15T19:11:19.748" v="162"/>
              <pc2:cmMkLst xmlns:pc2="http://schemas.microsoft.com/office/powerpoint/2019/9/main/command">
                <pc:docMk/>
                <pc:sldMk cId="946927595" sldId="273"/>
                <pc2:cmMk id="{206A2D17-D15B-48FA-B783-F60A4A5C1AAD}"/>
              </pc2:cmMkLst>
              <pc226:cmRplyChg chg="add">
                <pc226:chgData name="Mėta Mintaučkytė" userId="S::meta.mintauckyte@mif.stud.vu.lt::5c250387-a130-403f-9bf3-bea671ab2d5e" providerId="AD" clId="Web-{9B5E02CB-1287-4853-863E-6A93EBBBD822}" dt="2023-03-15T19:11:19.748" v="162"/>
                <pc2:cmRplyMkLst xmlns:pc2="http://schemas.microsoft.com/office/powerpoint/2019/9/main/command">
                  <pc:docMk/>
                  <pc:sldMk cId="946927595" sldId="273"/>
                  <pc2:cmMk id="{206A2D17-D15B-48FA-B783-F60A4A5C1AAD}"/>
                  <pc2:cmRplyMk id="{8F5D0DFA-62B5-4CC0-B908-02BB90B67386}"/>
                </pc2:cmRplyMkLst>
              </pc226:cmRplyChg>
            </pc226:cmChg>
            <pc226:cmChg xmlns:pc226="http://schemas.microsoft.com/office/powerpoint/2022/06/main/command" chg="">
              <pc226:chgData name="Mėta Mintaučkytė" userId="S::meta.mintauckyte@mif.stud.vu.lt::5c250387-a130-403f-9bf3-bea671ab2d5e" providerId="AD" clId="Web-{9B5E02CB-1287-4853-863E-6A93EBBBD822}" dt="2023-03-15T19:02:38.828" v="161"/>
              <pc2:cmMkLst xmlns:pc2="http://schemas.microsoft.com/office/powerpoint/2019/9/main/command">
                <pc:docMk/>
                <pc:sldMk cId="946927595" sldId="273"/>
                <pc2:cmMk id="{DCF6DA47-5750-43E3-8714-A389596CA3DD}"/>
              </pc2:cmMkLst>
              <pc226:cmRplyChg chg="add">
                <pc226:chgData name="Mėta Mintaučkytė" userId="S::meta.mintauckyte@mif.stud.vu.lt::5c250387-a130-403f-9bf3-bea671ab2d5e" providerId="AD" clId="Web-{9B5E02CB-1287-4853-863E-6A93EBBBD822}" dt="2023-03-15T18:19:47.384" v="157"/>
                <pc2:cmRplyMkLst xmlns:pc2="http://schemas.microsoft.com/office/powerpoint/2019/9/main/command">
                  <pc:docMk/>
                  <pc:sldMk cId="946927595" sldId="273"/>
                  <pc2:cmMk id="{DCF6DA47-5750-43E3-8714-A389596CA3DD}"/>
                  <pc2:cmRplyMk id="{5C763206-3D56-42F0-9F46-92C2C29D0AC1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9B5E02CB-1287-4853-863E-6A93EBBBD822}" dt="2023-03-15T18:45:29.926" v="159"/>
                <pc2:cmRplyMkLst xmlns:pc2="http://schemas.microsoft.com/office/powerpoint/2019/9/main/command">
                  <pc:docMk/>
                  <pc:sldMk cId="946927595" sldId="273"/>
                  <pc2:cmMk id="{DCF6DA47-5750-43E3-8714-A389596CA3DD}"/>
                  <pc2:cmRplyMk id="{4841BE3A-6D75-40A1-BC49-6AC166407F51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9B5E02CB-1287-4853-863E-6A93EBBBD822}" dt="2023-03-15T19:02:38.828" v="161"/>
                <pc2:cmRplyMkLst xmlns:pc2="http://schemas.microsoft.com/office/powerpoint/2019/9/main/command">
                  <pc:docMk/>
                  <pc:sldMk cId="946927595" sldId="273"/>
                  <pc2:cmMk id="{DCF6DA47-5750-43E3-8714-A389596CA3DD}"/>
                  <pc2:cmRplyMk id="{9A16877A-E313-4645-989E-C25CCD09C355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9B5E02CB-1287-4853-863E-6A93EBBBD822}" dt="2023-03-15T18:57:34.648" v="160"/>
                <pc2:cmRplyMkLst xmlns:pc2="http://schemas.microsoft.com/office/powerpoint/2019/9/main/command">
                  <pc:docMk/>
                  <pc:sldMk cId="946927595" sldId="273"/>
                  <pc2:cmMk id="{DCF6DA47-5750-43E3-8714-A389596CA3DD}"/>
                  <pc2:cmRplyMk id="{95B14BA3-599F-4C91-B4EB-CE0757A8B3EF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9B5E02CB-1287-4853-863E-6A93EBBBD822}" dt="2023-03-15T18:19:58.088" v="158"/>
                <pc2:cmRplyMkLst xmlns:pc2="http://schemas.microsoft.com/office/powerpoint/2019/9/main/command">
                  <pc:docMk/>
                  <pc:sldMk cId="946927595" sldId="273"/>
                  <pc2:cmMk id="{DCF6DA47-5750-43E3-8714-A389596CA3DD}"/>
                  <pc2:cmRplyMk id="{428D56BC-DC40-4BFC-8EEF-2C59AA7214B4}"/>
                </pc2:cmRplyMkLst>
              </pc226:cmRplyChg>
            </pc226:cmChg>
            <pc226:cmChg xmlns:pc226="http://schemas.microsoft.com/office/powerpoint/2022/06/main/command" chg="">
              <pc226:chgData name="Mėta Mintaučkytė" userId="S::meta.mintauckyte@mif.stud.vu.lt::5c250387-a130-403f-9bf3-bea671ab2d5e" providerId="AD" clId="Web-{9B5E02CB-1287-4853-863E-6A93EBBBD822}" dt="2023-03-15T20:02:31.520" v="163"/>
              <pc2:cmMkLst xmlns:pc2="http://schemas.microsoft.com/office/powerpoint/2019/9/main/command">
                <pc:docMk/>
                <pc:sldMk cId="946927595" sldId="273"/>
                <pc2:cmMk id="{ADF6EAAB-68C4-4F6F-8657-7B3DCA2333C2}"/>
              </pc2:cmMkLst>
              <pc226:cmRplyChg chg="add">
                <pc226:chgData name="Mėta Mintaučkytė" userId="S::meta.mintauckyte@mif.stud.vu.lt::5c250387-a130-403f-9bf3-bea671ab2d5e" providerId="AD" clId="Web-{9B5E02CB-1287-4853-863E-6A93EBBBD822}" dt="2023-03-15T20:02:31.520" v="163"/>
                <pc2:cmRplyMkLst xmlns:pc2="http://schemas.microsoft.com/office/powerpoint/2019/9/main/command">
                  <pc:docMk/>
                  <pc:sldMk cId="946927595" sldId="273"/>
                  <pc2:cmMk id="{ADF6EAAB-68C4-4F6F-8657-7B3DCA2333C2}"/>
                  <pc2:cmRplyMk id="{7C81D3C6-26CF-4823-8842-73ABC03E8FBB}"/>
                </pc2:cmRplyMkLst>
              </pc226:cmRplyChg>
            </pc226:cmChg>
          </p:ext>
        </pc:extLst>
      </pc:sldChg>
      <pc:sldChg chg="addSp modSp">
        <pc:chgData name="Mėta Mintaučkytė" userId="S::meta.mintauckyte@mif.stud.vu.lt::5c250387-a130-403f-9bf3-bea671ab2d5e" providerId="AD" clId="Web-{9B5E02CB-1287-4853-863E-6A93EBBBD822}" dt="2023-03-15T16:54:52.415" v="38" actId="1076"/>
        <pc:sldMkLst>
          <pc:docMk/>
          <pc:sldMk cId="3816123245" sldId="275"/>
        </pc:sldMkLst>
        <pc:spChg chg="add mod">
          <ac:chgData name="Mėta Mintaučkytė" userId="S::meta.mintauckyte@mif.stud.vu.lt::5c250387-a130-403f-9bf3-bea671ab2d5e" providerId="AD" clId="Web-{9B5E02CB-1287-4853-863E-6A93EBBBD822}" dt="2023-03-15T16:54:52.415" v="38" actId="1076"/>
          <ac:spMkLst>
            <pc:docMk/>
            <pc:sldMk cId="3816123245" sldId="275"/>
            <ac:spMk id="3" creationId="{607B9D84-1E88-0745-2DD1-63CBE4E170F8}"/>
          </ac:spMkLst>
        </pc:spChg>
      </pc:sldChg>
      <pc:sldChg chg="addSp delSp modSp addCm modCm modNotes">
        <pc:chgData name="Mėta Mintaučkytė" userId="S::meta.mintauckyte@mif.stud.vu.lt::5c250387-a130-403f-9bf3-bea671ab2d5e" providerId="AD" clId="Web-{9B5E02CB-1287-4853-863E-6A93EBBBD822}" dt="2023-03-15T18:17:25.271" v="150" actId="20577"/>
        <pc:sldMkLst>
          <pc:docMk/>
          <pc:sldMk cId="578196694" sldId="277"/>
        </pc:sldMkLst>
        <pc:spChg chg="mod">
          <ac:chgData name="Mėta Mintaučkytė" userId="S::meta.mintauckyte@mif.stud.vu.lt::5c250387-a130-403f-9bf3-bea671ab2d5e" providerId="AD" clId="Web-{9B5E02CB-1287-4853-863E-6A93EBBBD822}" dt="2023-03-15T18:17:25.271" v="150" actId="20577"/>
          <ac:spMkLst>
            <pc:docMk/>
            <pc:sldMk cId="578196694" sldId="277"/>
            <ac:spMk id="7" creationId="{16671D69-DD8E-2C3F-CF75-6B18A021DAC5}"/>
          </ac:spMkLst>
        </pc:spChg>
        <pc:spChg chg="del">
          <ac:chgData name="Mėta Mintaučkytė" userId="S::meta.mintauckyte@mif.stud.vu.lt::5c250387-a130-403f-9bf3-bea671ab2d5e" providerId="AD" clId="Web-{9B5E02CB-1287-4853-863E-6A93EBBBD822}" dt="2023-03-15T18:14:08.391" v="114"/>
          <ac:spMkLst>
            <pc:docMk/>
            <pc:sldMk cId="578196694" sldId="277"/>
            <ac:spMk id="9" creationId="{5A279E35-6AB4-996E-F0B6-2B0B380F8406}"/>
          </ac:spMkLst>
        </pc:spChg>
        <pc:spChg chg="del mod">
          <ac:chgData name="Mėta Mintaučkytė" userId="S::meta.mintauckyte@mif.stud.vu.lt::5c250387-a130-403f-9bf3-bea671ab2d5e" providerId="AD" clId="Web-{9B5E02CB-1287-4853-863E-6A93EBBBD822}" dt="2023-03-15T17:56:43.536" v="81"/>
          <ac:spMkLst>
            <pc:docMk/>
            <pc:sldMk cId="578196694" sldId="277"/>
            <ac:spMk id="11" creationId="{70676116-9E17-B964-32A4-3E3A8E2D81DF}"/>
          </ac:spMkLst>
        </pc:spChg>
        <pc:spChg chg="del mod">
          <ac:chgData name="Mėta Mintaučkytė" userId="S::meta.mintauckyte@mif.stud.vu.lt::5c250387-a130-403f-9bf3-bea671ab2d5e" providerId="AD" clId="Web-{9B5E02CB-1287-4853-863E-6A93EBBBD822}" dt="2023-03-15T18:14:15.688" v="118"/>
          <ac:spMkLst>
            <pc:docMk/>
            <pc:sldMk cId="578196694" sldId="277"/>
            <ac:spMk id="15" creationId="{D0B4EAF8-DB6B-D5FB-C0F9-D8AA20C135BB}"/>
          </ac:spMkLst>
        </pc:spChg>
        <pc:picChg chg="del mod">
          <ac:chgData name="Mėta Mintaučkytė" userId="S::meta.mintauckyte@mif.stud.vu.lt::5c250387-a130-403f-9bf3-bea671ab2d5e" providerId="AD" clId="Web-{9B5E02CB-1287-4853-863E-6A93EBBBD822}" dt="2023-03-15T18:13:27.968" v="106"/>
          <ac:picMkLst>
            <pc:docMk/>
            <pc:sldMk cId="578196694" sldId="277"/>
            <ac:picMk id="6" creationId="{19B446AD-B903-C72D-ECA3-9A3D101A14A1}"/>
          </ac:picMkLst>
        </pc:picChg>
        <pc:picChg chg="add del mod modCrop">
          <ac:chgData name="Mėta Mintaučkytė" userId="S::meta.mintauckyte@mif.stud.vu.lt::5c250387-a130-403f-9bf3-bea671ab2d5e" providerId="AD" clId="Web-{9B5E02CB-1287-4853-863E-6A93EBBBD822}" dt="2023-03-15T18:13:26.499" v="105"/>
          <ac:picMkLst>
            <pc:docMk/>
            <pc:sldMk cId="578196694" sldId="277"/>
            <ac:picMk id="8" creationId="{4943E874-B73E-3597-236A-862DD6822D79}"/>
          </ac:picMkLst>
        </pc:picChg>
        <pc:picChg chg="add mod modCrop">
          <ac:chgData name="Mėta Mintaučkytė" userId="S::meta.mintauckyte@mif.stud.vu.lt::5c250387-a130-403f-9bf3-bea671ab2d5e" providerId="AD" clId="Web-{9B5E02CB-1287-4853-863E-6A93EBBBD822}" dt="2023-03-15T18:14:19.891" v="120" actId="14100"/>
          <ac:picMkLst>
            <pc:docMk/>
            <pc:sldMk cId="578196694" sldId="277"/>
            <ac:picMk id="10" creationId="{989F9EE5-0546-2098-99C9-7F3DF054B6FF}"/>
          </ac:picMkLst>
        </pc:picChg>
        <pc:picChg chg="del mod">
          <ac:chgData name="Mėta Mintaučkytė" userId="S::meta.mintauckyte@mif.stud.vu.lt::5c250387-a130-403f-9bf3-bea671ab2d5e" providerId="AD" clId="Web-{9B5E02CB-1287-4853-863E-6A93EBBBD822}" dt="2023-03-15T18:09:59.775" v="98"/>
          <ac:picMkLst>
            <pc:docMk/>
            <pc:sldMk cId="578196694" sldId="277"/>
            <ac:picMk id="13" creationId="{83C21A43-0B5C-4BF6-6921-7C01224E527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ėta Mintaučkytė" userId="S::meta.mintauckyte@mif.stud.vu.lt::5c250387-a130-403f-9bf3-bea671ab2d5e" providerId="AD" clId="Web-{9B5E02CB-1287-4853-863E-6A93EBBBD822}" dt="2023-03-15T18:10:31.682" v="104"/>
              <pc2:cmMkLst xmlns:pc2="http://schemas.microsoft.com/office/powerpoint/2019/9/main/command">
                <pc:docMk/>
                <pc:sldMk cId="578196694" sldId="277"/>
                <pc2:cmMk id="{F32032E1-FF6E-46F0-B66B-ED98CD7F6597}"/>
              </pc2:cmMkLst>
              <pc226:cmRplyChg chg="add">
                <pc226:chgData name="Mėta Mintaučkytė" userId="S::meta.mintauckyte@mif.stud.vu.lt::5c250387-a130-403f-9bf3-bea671ab2d5e" providerId="AD" clId="Web-{9B5E02CB-1287-4853-863E-6A93EBBBD822}" dt="2023-03-15T18:04:59.549" v="91"/>
                <pc2:cmRplyMkLst xmlns:pc2="http://schemas.microsoft.com/office/powerpoint/2019/9/main/command">
                  <pc:docMk/>
                  <pc:sldMk cId="578196694" sldId="277"/>
                  <pc2:cmMk id="{F32032E1-FF6E-46F0-B66B-ED98CD7F6597}"/>
                  <pc2:cmRplyMk id="{7CCBA408-01D6-4F83-ADCF-4BA933899133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9B5E02CB-1287-4853-863E-6A93EBBBD822}" dt="2023-03-15T18:10:31.682" v="104"/>
                <pc2:cmRplyMkLst xmlns:pc2="http://schemas.microsoft.com/office/powerpoint/2019/9/main/command">
                  <pc:docMk/>
                  <pc:sldMk cId="578196694" sldId="277"/>
                  <pc2:cmMk id="{F32032E1-FF6E-46F0-B66B-ED98CD7F6597}"/>
                  <pc2:cmRplyMk id="{AF97F36B-F4EE-41D2-830F-90A262EEA50C}"/>
                </pc2:cmRplyMkLst>
              </pc226:cmRplyChg>
              <pc226:cmRplyChg chg="add">
                <pc226:chgData name="Mėta Mintaučkytė" userId="S::meta.mintauckyte@mif.stud.vu.lt::5c250387-a130-403f-9bf3-bea671ab2d5e" providerId="AD" clId="Web-{9B5E02CB-1287-4853-863E-6A93EBBBD822}" dt="2023-03-15T18:03:00.592" v="90"/>
                <pc2:cmRplyMkLst xmlns:pc2="http://schemas.microsoft.com/office/powerpoint/2019/9/main/command">
                  <pc:docMk/>
                  <pc:sldMk cId="578196694" sldId="277"/>
                  <pc2:cmMk id="{F32032E1-FF6E-46F0-B66B-ED98CD7F6597}"/>
                  <pc2:cmRplyMk id="{1880DDF6-5469-4627-8778-DBB5A5A1C271}"/>
                </pc2:cmRplyMkLst>
              </pc226:cmRplyChg>
            </pc226:cmChg>
          </p:ext>
        </pc:extLst>
      </pc:sldChg>
      <pc:sldChg chg="modSp">
        <pc:chgData name="Mėta Mintaučkytė" userId="S::meta.mintauckyte@mif.stud.vu.lt::5c250387-a130-403f-9bf3-bea671ab2d5e" providerId="AD" clId="Web-{9B5E02CB-1287-4853-863E-6A93EBBBD822}" dt="2023-03-15T18:18:01.257" v="156" actId="14100"/>
        <pc:sldMkLst>
          <pc:docMk/>
          <pc:sldMk cId="4269795359" sldId="286"/>
        </pc:sldMkLst>
        <pc:picChg chg="mod">
          <ac:chgData name="Mėta Mintaučkytė" userId="S::meta.mintauckyte@mif.stud.vu.lt::5c250387-a130-403f-9bf3-bea671ab2d5e" providerId="AD" clId="Web-{9B5E02CB-1287-4853-863E-6A93EBBBD822}" dt="2023-03-15T18:18:01.257" v="156" actId="14100"/>
          <ac:picMkLst>
            <pc:docMk/>
            <pc:sldMk cId="4269795359" sldId="286"/>
            <ac:picMk id="13" creationId="{16F85DD3-7914-B09D-72CF-C8818BA3677D}"/>
          </ac:picMkLst>
        </pc:picChg>
      </pc:sldChg>
      <pc:sldChg chg="addSp modSp">
        <pc:chgData name="Mėta Mintaučkytė" userId="S::meta.mintauckyte@mif.stud.vu.lt::5c250387-a130-403f-9bf3-bea671ab2d5e" providerId="AD" clId="Web-{9B5E02CB-1287-4853-863E-6A93EBBBD822}" dt="2023-03-15T17:54:17.532" v="76" actId="1076"/>
        <pc:sldMkLst>
          <pc:docMk/>
          <pc:sldMk cId="1585285647" sldId="291"/>
        </pc:sldMkLst>
        <pc:spChg chg="add mod">
          <ac:chgData name="Mėta Mintaučkytė" userId="S::meta.mintauckyte@mif.stud.vu.lt::5c250387-a130-403f-9bf3-bea671ab2d5e" providerId="AD" clId="Web-{9B5E02CB-1287-4853-863E-6A93EBBBD822}" dt="2023-03-15T17:54:17.532" v="76" actId="1076"/>
          <ac:spMkLst>
            <pc:docMk/>
            <pc:sldMk cId="1585285647" sldId="291"/>
            <ac:spMk id="2" creationId="{B6AD4093-1683-AFDD-BEC4-A6BA8D1BDD37}"/>
          </ac:spMkLst>
        </pc:spChg>
      </pc:sldChg>
      <pc:sldChg chg="addCm">
        <pc:chgData name="Mėta Mintaučkytė" userId="S::meta.mintauckyte@mif.stud.vu.lt::5c250387-a130-403f-9bf3-bea671ab2d5e" providerId="AD" clId="Web-{9B5E02CB-1287-4853-863E-6A93EBBBD822}" dt="2023-03-15T17:41:29.399" v="39"/>
        <pc:sldMkLst>
          <pc:docMk/>
          <pc:sldMk cId="2523204171" sldId="29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ėta Mintaučkytė" userId="S::meta.mintauckyte@mif.stud.vu.lt::5c250387-a130-403f-9bf3-bea671ab2d5e" providerId="AD" clId="Web-{9B5E02CB-1287-4853-863E-6A93EBBBD822}" dt="2023-03-15T17:41:29.399" v="39"/>
              <pc2:cmMkLst xmlns:pc2="http://schemas.microsoft.com/office/powerpoint/2019/9/main/command">
                <pc:docMk/>
                <pc:sldMk cId="2523204171" sldId="293"/>
                <pc2:cmMk id="{6E8FB78B-A20D-49A8-AA46-FF8BAD8E2F9E}"/>
              </pc2:cmMkLst>
            </pc226:cmChg>
          </p:ext>
        </pc:extLst>
      </pc:sldChg>
      <pc:sldChg chg="modCm">
        <pc:chgData name="Mėta Mintaučkytė" userId="S::meta.mintauckyte@mif.stud.vu.lt::5c250387-a130-403f-9bf3-bea671ab2d5e" providerId="AD" clId="Web-{9B5E02CB-1287-4853-863E-6A93EBBBD822}" dt="2023-03-15T20:38:35.840" v="164"/>
        <pc:sldMkLst>
          <pc:docMk/>
          <pc:sldMk cId="1466891597" sldId="2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Mėta Mintaučkytė" userId="S::meta.mintauckyte@mif.stud.vu.lt::5c250387-a130-403f-9bf3-bea671ab2d5e" providerId="AD" clId="Web-{9B5E02CB-1287-4853-863E-6A93EBBBD822}" dt="2023-03-15T20:38:35.840" v="164"/>
              <pc2:cmMkLst xmlns:pc2="http://schemas.microsoft.com/office/powerpoint/2019/9/main/command">
                <pc:docMk/>
                <pc:sldMk cId="1466891597" sldId="294"/>
                <pc2:cmMk id="{548D3984-46CB-43C9-BAC0-EF18F184BC69}"/>
              </pc2:cmMkLst>
              <pc226:cmRplyChg chg="add">
                <pc226:chgData name="Mėta Mintaučkytė" userId="S::meta.mintauckyte@mif.stud.vu.lt::5c250387-a130-403f-9bf3-bea671ab2d5e" providerId="AD" clId="Web-{9B5E02CB-1287-4853-863E-6A93EBBBD822}" dt="2023-03-15T20:38:35.840" v="164"/>
                <pc2:cmRplyMkLst xmlns:pc2="http://schemas.microsoft.com/office/powerpoint/2019/9/main/command">
                  <pc:docMk/>
                  <pc:sldMk cId="1466891597" sldId="294"/>
                  <pc2:cmMk id="{548D3984-46CB-43C9-BAC0-EF18F184BC69}"/>
                  <pc2:cmRplyMk id="{A567A695-6D7D-499C-8052-AE5987B57913}"/>
                </pc2:cmRplyMkLst>
              </pc226:cmRplyChg>
            </pc226:cmChg>
          </p:ext>
        </pc:extLst>
      </pc:sldChg>
    </pc:docChg>
  </pc:docChgLst>
  <pc:docChgLst>
    <pc:chgData name="Gita Šeibokaitė" userId="S::gita.seibokaite@mif.stud.vu.lt::8779d3fa-b0cd-45ec-a42d-76d83b486b60" providerId="AD" clId="Web-{11CE636F-8ADD-4E23-BEDB-D22C5EDA5C56}"/>
    <pc:docChg chg="modSld">
      <pc:chgData name="Gita Šeibokaitė" userId="S::gita.seibokaite@mif.stud.vu.lt::8779d3fa-b0cd-45ec-a42d-76d83b486b60" providerId="AD" clId="Web-{11CE636F-8ADD-4E23-BEDB-D22C5EDA5C56}" dt="2023-03-01T11:20:09.373" v="2497" actId="20577"/>
      <pc:docMkLst>
        <pc:docMk/>
      </pc:docMkLst>
      <pc:sldChg chg="modSp modNotes">
        <pc:chgData name="Gita Šeibokaitė" userId="S::gita.seibokaite@mif.stud.vu.lt::8779d3fa-b0cd-45ec-a42d-76d83b486b60" providerId="AD" clId="Web-{11CE636F-8ADD-4E23-BEDB-D22C5EDA5C56}" dt="2023-03-01T10:58:46.367" v="2040" actId="1076"/>
        <pc:sldMkLst>
          <pc:docMk/>
          <pc:sldMk cId="0" sldId="260"/>
        </pc:sldMkLst>
        <pc:spChg chg="mod">
          <ac:chgData name="Gita Šeibokaitė" userId="S::gita.seibokaite@mif.stud.vu.lt::8779d3fa-b0cd-45ec-a42d-76d83b486b60" providerId="AD" clId="Web-{11CE636F-8ADD-4E23-BEDB-D22C5EDA5C56}" dt="2023-03-01T10:32:54.885" v="1696" actId="20577"/>
          <ac:spMkLst>
            <pc:docMk/>
            <pc:sldMk cId="0" sldId="260"/>
            <ac:spMk id="3" creationId="{11F22508-EBAC-1705-528D-455FCDA8C4B5}"/>
          </ac:spMkLst>
        </pc:spChg>
        <pc:picChg chg="mod">
          <ac:chgData name="Gita Šeibokaitė" userId="S::gita.seibokaite@mif.stud.vu.lt::8779d3fa-b0cd-45ec-a42d-76d83b486b60" providerId="AD" clId="Web-{11CE636F-8ADD-4E23-BEDB-D22C5EDA5C56}" dt="2023-03-01T10:58:46.367" v="2040" actId="1076"/>
          <ac:picMkLst>
            <pc:docMk/>
            <pc:sldMk cId="0" sldId="260"/>
            <ac:picMk id="2" creationId="{A3F636DC-42BE-A1EE-7F67-677AD6C3A551}"/>
          </ac:picMkLst>
        </pc:picChg>
        <pc:picChg chg="mod">
          <ac:chgData name="Gita Šeibokaitė" userId="S::gita.seibokaite@mif.stud.vu.lt::8779d3fa-b0cd-45ec-a42d-76d83b486b60" providerId="AD" clId="Web-{11CE636F-8ADD-4E23-BEDB-D22C5EDA5C56}" dt="2023-03-01T10:51:30.699" v="2031" actId="1076"/>
          <ac:picMkLst>
            <pc:docMk/>
            <pc:sldMk cId="0" sldId="260"/>
            <ac:picMk id="6" creationId="{F6BE8BD7-7670-0253-B9F6-034684A64862}"/>
          </ac:picMkLst>
        </pc:picChg>
      </pc:sldChg>
      <pc:sldChg chg="modSp modNotes">
        <pc:chgData name="Gita Šeibokaitė" userId="S::gita.seibokaite@mif.stud.vu.lt::8779d3fa-b0cd-45ec-a42d-76d83b486b60" providerId="AD" clId="Web-{11CE636F-8ADD-4E23-BEDB-D22C5EDA5C56}" dt="2023-03-01T11:02:17.702" v="2064" actId="1076"/>
        <pc:sldMkLst>
          <pc:docMk/>
          <pc:sldMk cId="3921190090" sldId="266"/>
        </pc:sldMkLst>
        <pc:spChg chg="mod">
          <ac:chgData name="Gita Šeibokaitė" userId="S::gita.seibokaite@mif.stud.vu.lt::8779d3fa-b0cd-45ec-a42d-76d83b486b60" providerId="AD" clId="Web-{11CE636F-8ADD-4E23-BEDB-D22C5EDA5C56}" dt="2023-03-01T11:02:13.452" v="2063" actId="1076"/>
          <ac:spMkLst>
            <pc:docMk/>
            <pc:sldMk cId="3921190090" sldId="266"/>
            <ac:spMk id="2" creationId="{FEC2D1F4-F271-93E4-EDA4-EABB40C0F010}"/>
          </ac:spMkLst>
        </pc:spChg>
        <pc:spChg chg="mod">
          <ac:chgData name="Gita Šeibokaitė" userId="S::gita.seibokaite@mif.stud.vu.lt::8779d3fa-b0cd-45ec-a42d-76d83b486b60" providerId="AD" clId="Web-{11CE636F-8ADD-4E23-BEDB-D22C5EDA5C56}" dt="2023-03-01T11:01:58.123" v="2062" actId="14100"/>
          <ac:spMkLst>
            <pc:docMk/>
            <pc:sldMk cId="3921190090" sldId="266"/>
            <ac:spMk id="5" creationId="{CC5930C1-7AA4-BC5C-1AC2-7D3673E05D32}"/>
          </ac:spMkLst>
        </pc:spChg>
        <pc:spChg chg="mod">
          <ac:chgData name="Gita Šeibokaitė" userId="S::gita.seibokaite@mif.stud.vu.lt::8779d3fa-b0cd-45ec-a42d-76d83b486b60" providerId="AD" clId="Web-{11CE636F-8ADD-4E23-BEDB-D22C5EDA5C56}" dt="2023-03-01T11:01:07.809" v="2057" actId="14100"/>
          <ac:spMkLst>
            <pc:docMk/>
            <pc:sldMk cId="3921190090" sldId="266"/>
            <ac:spMk id="6" creationId="{24BE447D-D7E0-2EE8-D32F-6644498FF4DC}"/>
          </ac:spMkLst>
        </pc:spChg>
        <pc:picChg chg="mod">
          <ac:chgData name="Gita Šeibokaitė" userId="S::gita.seibokaite@mif.stud.vu.lt::8779d3fa-b0cd-45ec-a42d-76d83b486b60" providerId="AD" clId="Web-{11CE636F-8ADD-4E23-BEDB-D22C5EDA5C56}" dt="2023-03-01T11:02:17.702" v="2064" actId="1076"/>
          <ac:picMkLst>
            <pc:docMk/>
            <pc:sldMk cId="3921190090" sldId="266"/>
            <ac:picMk id="4" creationId="{0610DECC-ACF2-999F-B009-88EDB82D5283}"/>
          </ac:picMkLst>
        </pc:picChg>
      </pc:sldChg>
      <pc:sldChg chg="addSp delSp modSp modNotes">
        <pc:chgData name="Gita Šeibokaitė" userId="S::gita.seibokaite@mif.stud.vu.lt::8779d3fa-b0cd-45ec-a42d-76d83b486b60" providerId="AD" clId="Web-{11CE636F-8ADD-4E23-BEDB-D22C5EDA5C56}" dt="2023-03-01T10:59:35.994" v="2042" actId="1076"/>
        <pc:sldMkLst>
          <pc:docMk/>
          <pc:sldMk cId="3747853694" sldId="268"/>
        </pc:sldMkLst>
        <pc:spChg chg="mod">
          <ac:chgData name="Gita Šeibokaitė" userId="S::gita.seibokaite@mif.stud.vu.lt::8779d3fa-b0cd-45ec-a42d-76d83b486b60" providerId="AD" clId="Web-{11CE636F-8ADD-4E23-BEDB-D22C5EDA5C56}" dt="2023-03-01T10:55:54.128" v="2034" actId="1076"/>
          <ac:spMkLst>
            <pc:docMk/>
            <pc:sldMk cId="3747853694" sldId="268"/>
            <ac:spMk id="2" creationId="{0D0A0920-087F-33D5-8854-B4781382A7F7}"/>
          </ac:spMkLst>
        </pc:spChg>
        <pc:spChg chg="mod">
          <ac:chgData name="Gita Šeibokaitė" userId="S::gita.seibokaite@mif.stud.vu.lt::8779d3fa-b0cd-45ec-a42d-76d83b486b60" providerId="AD" clId="Web-{11CE636F-8ADD-4E23-BEDB-D22C5EDA5C56}" dt="2023-03-01T10:57:56.382" v="2039" actId="20577"/>
          <ac:spMkLst>
            <pc:docMk/>
            <pc:sldMk cId="3747853694" sldId="268"/>
            <ac:spMk id="5" creationId="{5BA63788-F215-C896-BB45-0D5F1D16113C}"/>
          </ac:spMkLst>
        </pc:spChg>
        <pc:spChg chg="add del mod">
          <ac:chgData name="Gita Šeibokaitė" userId="S::gita.seibokaite@mif.stud.vu.lt::8779d3fa-b0cd-45ec-a42d-76d83b486b60" providerId="AD" clId="Web-{11CE636F-8ADD-4E23-BEDB-D22C5EDA5C56}" dt="2023-03-01T07:46:40.068" v="532"/>
          <ac:spMkLst>
            <pc:docMk/>
            <pc:sldMk cId="3747853694" sldId="268"/>
            <ac:spMk id="7" creationId="{05313928-E503-5F59-0027-421E33DF7D9A}"/>
          </ac:spMkLst>
        </pc:spChg>
        <pc:spChg chg="del">
          <ac:chgData name="Gita Šeibokaitė" userId="S::gita.seibokaite@mif.stud.vu.lt::8779d3fa-b0cd-45ec-a42d-76d83b486b60" providerId="AD" clId="Web-{11CE636F-8ADD-4E23-BEDB-D22C5EDA5C56}" dt="2023-03-01T10:55:56.659" v="2035"/>
          <ac:spMkLst>
            <pc:docMk/>
            <pc:sldMk cId="3747853694" sldId="268"/>
            <ac:spMk id="7" creationId="{2E8FD3AF-380A-F069-D1DF-2FACE1C77C06}"/>
          </ac:spMkLst>
        </pc:spChg>
        <pc:picChg chg="mod">
          <ac:chgData name="Gita Šeibokaitė" userId="S::gita.seibokaite@mif.stud.vu.lt::8779d3fa-b0cd-45ec-a42d-76d83b486b60" providerId="AD" clId="Web-{11CE636F-8ADD-4E23-BEDB-D22C5EDA5C56}" dt="2023-03-01T10:59:35.994" v="2042" actId="1076"/>
          <ac:picMkLst>
            <pc:docMk/>
            <pc:sldMk cId="3747853694" sldId="268"/>
            <ac:picMk id="4" creationId="{0E3B4A80-3E9B-A39E-5FC1-3B1104097EE4}"/>
          </ac:picMkLst>
        </pc:picChg>
        <pc:picChg chg="mod">
          <ac:chgData name="Gita Šeibokaitė" userId="S::gita.seibokaite@mif.stud.vu.lt::8779d3fa-b0cd-45ec-a42d-76d83b486b60" providerId="AD" clId="Web-{11CE636F-8ADD-4E23-BEDB-D22C5EDA5C56}" dt="2023-03-01T10:59:33.103" v="2041" actId="1076"/>
          <ac:picMkLst>
            <pc:docMk/>
            <pc:sldMk cId="3747853694" sldId="268"/>
            <ac:picMk id="9" creationId="{8009B9ED-2263-ED50-ED07-F4F9CFCC29C3}"/>
          </ac:picMkLst>
        </pc:picChg>
      </pc:sldChg>
      <pc:sldChg chg="modSp modNotes">
        <pc:chgData name="Gita Šeibokaitė" userId="S::gita.seibokaite@mif.stud.vu.lt::8779d3fa-b0cd-45ec-a42d-76d83b486b60" providerId="AD" clId="Web-{11CE636F-8ADD-4E23-BEDB-D22C5EDA5C56}" dt="2023-03-01T11:20:09.373" v="2497" actId="20577"/>
        <pc:sldMkLst>
          <pc:docMk/>
          <pc:sldMk cId="2255501919" sldId="271"/>
        </pc:sldMkLst>
        <pc:spChg chg="mod">
          <ac:chgData name="Gita Šeibokaitė" userId="S::gita.seibokaite@mif.stud.vu.lt::8779d3fa-b0cd-45ec-a42d-76d83b486b60" providerId="AD" clId="Web-{11CE636F-8ADD-4E23-BEDB-D22C5EDA5C56}" dt="2023-03-01T11:20:09.373" v="2497" actId="20577"/>
          <ac:spMkLst>
            <pc:docMk/>
            <pc:sldMk cId="2255501919" sldId="271"/>
            <ac:spMk id="12" creationId="{73AD9153-CE2A-7B52-DA6F-5CE760E88913}"/>
          </ac:spMkLst>
        </pc:spChg>
      </pc:sldChg>
    </pc:docChg>
  </pc:docChgLst>
  <pc:docChgLst>
    <pc:chgData name="Evelina Vaitkevičiūtė" userId="S::evelina.vaitkeviciute@mif.stud.vu.lt::b8765322-bbc9-47a9-af30-2a377a1c7aca" providerId="AD" clId="Web-{270DE6F2-9EE2-4DCA-87DA-DE644BA4FF35}"/>
    <pc:docChg chg="modSld">
      <pc:chgData name="Evelina Vaitkevičiūtė" userId="S::evelina.vaitkeviciute@mif.stud.vu.lt::b8765322-bbc9-47a9-af30-2a377a1c7aca" providerId="AD" clId="Web-{270DE6F2-9EE2-4DCA-87DA-DE644BA4FF35}" dt="2023-03-15T11:43:29.993" v="743"/>
      <pc:docMkLst>
        <pc:docMk/>
      </pc:docMkLst>
      <pc:sldChg chg="addSp delSp modSp modCm">
        <pc:chgData name="Evelina Vaitkevičiūtė" userId="S::evelina.vaitkeviciute@mif.stud.vu.lt::b8765322-bbc9-47a9-af30-2a377a1c7aca" providerId="AD" clId="Web-{270DE6F2-9EE2-4DCA-87DA-DE644BA4FF35}" dt="2023-03-15T11:43:29.993" v="743"/>
        <pc:sldMkLst>
          <pc:docMk/>
          <pc:sldMk cId="946927595" sldId="273"/>
        </pc:sldMkLst>
        <pc:spChg chg="add mod">
          <ac:chgData name="Evelina Vaitkevičiūtė" userId="S::evelina.vaitkeviciute@mif.stud.vu.lt::b8765322-bbc9-47a9-af30-2a377a1c7aca" providerId="AD" clId="Web-{270DE6F2-9EE2-4DCA-87DA-DE644BA4FF35}" dt="2023-03-15T11:40:55.566" v="740" actId="1076"/>
          <ac:spMkLst>
            <pc:docMk/>
            <pc:sldMk cId="946927595" sldId="273"/>
            <ac:spMk id="4" creationId="{9F1FCBF8-7FA8-B0E0-3338-F96FE51429B7}"/>
          </ac:spMkLst>
        </pc:spChg>
        <pc:picChg chg="mod">
          <ac:chgData name="Evelina Vaitkevičiūtė" userId="S::evelina.vaitkeviciute@mif.stud.vu.lt::b8765322-bbc9-47a9-af30-2a377a1c7aca" providerId="AD" clId="Web-{270DE6F2-9EE2-4DCA-87DA-DE644BA4FF35}" dt="2023-03-15T11:41:30.567" v="741" actId="1076"/>
          <ac:picMkLst>
            <pc:docMk/>
            <pc:sldMk cId="946927595" sldId="273"/>
            <ac:picMk id="6" creationId="{7E83C2AB-50B7-7224-5B9A-67F1D8C4D502}"/>
          </ac:picMkLst>
        </pc:picChg>
        <pc:picChg chg="add del mod">
          <ac:chgData name="Evelina Vaitkevičiūtė" userId="S::evelina.vaitkeviciute@mif.stud.vu.lt::b8765322-bbc9-47a9-af30-2a377a1c7aca" providerId="AD" clId="Web-{270DE6F2-9EE2-4DCA-87DA-DE644BA4FF35}" dt="2023-03-15T11:39:28.688" v="736"/>
          <ac:picMkLst>
            <pc:docMk/>
            <pc:sldMk cId="946927595" sldId="273"/>
            <ac:picMk id="8" creationId="{A58D4790-361E-3B85-51DD-C86D353007AC}"/>
          </ac:picMkLst>
        </pc:picChg>
        <pc:picChg chg="add mod">
          <ac:chgData name="Evelina Vaitkevičiūtė" userId="S::evelina.vaitkeviciute@mif.stud.vu.lt::b8765322-bbc9-47a9-af30-2a377a1c7aca" providerId="AD" clId="Web-{270DE6F2-9EE2-4DCA-87DA-DE644BA4FF35}" dt="2023-03-15T11:41:34.927" v="742" actId="1076"/>
          <ac:picMkLst>
            <pc:docMk/>
            <pc:sldMk cId="946927595" sldId="273"/>
            <ac:picMk id="9" creationId="{77366A22-D2DF-7B29-4CDA-8D309867DEC7}"/>
          </ac:picMkLst>
        </pc:picChg>
        <pc:picChg chg="del mod">
          <ac:chgData name="Evelina Vaitkevičiūtė" userId="S::evelina.vaitkeviciute@mif.stud.vu.lt::b8765322-bbc9-47a9-af30-2a377a1c7aca" providerId="AD" clId="Web-{270DE6F2-9EE2-4DCA-87DA-DE644BA4FF35}" dt="2023-03-15T11:38:48.530" v="731"/>
          <ac:picMkLst>
            <pc:docMk/>
            <pc:sldMk cId="946927595" sldId="273"/>
            <ac:picMk id="22" creationId="{238DEB20-9F7C-48F0-FAC6-95F439BBF6D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Evelina Vaitkevičiūtė" userId="S::evelina.vaitkeviciute@mif.stud.vu.lt::b8765322-bbc9-47a9-af30-2a377a1c7aca" providerId="AD" clId="Web-{270DE6F2-9EE2-4DCA-87DA-DE644BA4FF35}" dt="2023-03-15T11:43:29.993" v="743"/>
              <pc2:cmMkLst xmlns:pc2="http://schemas.microsoft.com/office/powerpoint/2019/9/main/command">
                <pc:docMk/>
                <pc:sldMk cId="946927595" sldId="273"/>
                <pc2:cmMk id="{DB476DD2-0A79-491A-8032-3207EF3BFC05}"/>
              </pc2:cmMkLst>
              <pc226:cmRplyChg chg="add">
                <pc226:chgData name="Evelina Vaitkevičiūtė" userId="S::evelina.vaitkeviciute@mif.stud.vu.lt::b8765322-bbc9-47a9-af30-2a377a1c7aca" providerId="AD" clId="Web-{270DE6F2-9EE2-4DCA-87DA-DE644BA4FF35}" dt="2023-03-15T11:27:38.209" v="417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E792931C-70EB-453A-A6F2-30762952A0F0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270DE6F2-9EE2-4DCA-87DA-DE644BA4FF35}" dt="2023-03-15T11:28:47.259" v="422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020FA944-8E36-4EDE-8508-9B1C74A5584A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270DE6F2-9EE2-4DCA-87DA-DE644BA4FF35}" dt="2023-03-15T11:39:39.173" v="739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39963185-D165-4D2F-8B20-2351DD1E1906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270DE6F2-9EE2-4DCA-87DA-DE644BA4FF35}" dt="2023-03-15T11:37:20.201" v="727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9C8E8B9A-0E5E-4B76-9534-5F265E351F00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270DE6F2-9EE2-4DCA-87DA-DE644BA4FF35}" dt="2023-03-15T11:43:29.993" v="743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4DD02BAC-0EE1-4479-8146-CE45B38E3574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270DE6F2-9EE2-4DCA-87DA-DE644BA4FF35}" dt="2023-03-15T11:27:08.802" v="416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16C8D7D8-BA0F-402F-9632-C0D29971AE9C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270DE6F2-9EE2-4DCA-87DA-DE644BA4FF35}" dt="2023-03-15T11:17:59.798" v="1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A23503EE-0604-40AD-AA7B-329F3BFDF2AB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270DE6F2-9EE2-4DCA-87DA-DE644BA4FF35}" dt="2023-03-15T11:37:05.745" v="726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16A16BFE-AE49-488A-88A1-D9C04B804778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270DE6F2-9EE2-4DCA-87DA-DE644BA4FF35}" dt="2023-03-15T11:34:18.739" v="687"/>
                <pc2:cmRplyMkLst xmlns:pc2="http://schemas.microsoft.com/office/powerpoint/2019/9/main/command">
                  <pc:docMk/>
                  <pc:sldMk cId="946927595" sldId="273"/>
                  <pc2:cmMk id="{DB476DD2-0A79-491A-8032-3207EF3BFC05}"/>
                  <pc2:cmRplyMk id="{792413FF-49DB-4905-9B5D-DCCC787C62D1}"/>
                </pc2:cmRplyMkLst>
              </pc226:cmRplyChg>
            </pc226:cmChg>
          </p:ext>
        </pc:extLst>
      </pc:sldChg>
      <pc:sldChg chg="modSp">
        <pc:chgData name="Evelina Vaitkevičiūtė" userId="S::evelina.vaitkeviciute@mif.stud.vu.lt::b8765322-bbc9-47a9-af30-2a377a1c7aca" providerId="AD" clId="Web-{270DE6F2-9EE2-4DCA-87DA-DE644BA4FF35}" dt="2023-03-15T11:33:29.097" v="678" actId="20577"/>
        <pc:sldMkLst>
          <pc:docMk/>
          <pc:sldMk cId="559299504" sldId="274"/>
        </pc:sldMkLst>
        <pc:spChg chg="mod">
          <ac:chgData name="Evelina Vaitkevičiūtė" userId="S::evelina.vaitkeviciute@mif.stud.vu.lt::b8765322-bbc9-47a9-af30-2a377a1c7aca" providerId="AD" clId="Web-{270DE6F2-9EE2-4DCA-87DA-DE644BA4FF35}" dt="2023-03-15T11:33:29.097" v="678" actId="20577"/>
          <ac:spMkLst>
            <pc:docMk/>
            <pc:sldMk cId="559299504" sldId="274"/>
            <ac:spMk id="12" creationId="{86ECCF45-66E7-B6C4-7654-DF2F14883EAA}"/>
          </ac:spMkLst>
        </pc:spChg>
      </pc:sldChg>
      <pc:sldChg chg="addSp delSp modSp mod modClrScheme chgLayout">
        <pc:chgData name="Evelina Vaitkevičiūtė" userId="S::evelina.vaitkeviciute@mif.stud.vu.lt::b8765322-bbc9-47a9-af30-2a377a1c7aca" providerId="AD" clId="Web-{270DE6F2-9EE2-4DCA-87DA-DE644BA4FF35}" dt="2023-03-15T11:35:59.587" v="725" actId="1076"/>
        <pc:sldMkLst>
          <pc:docMk/>
          <pc:sldMk cId="3970246591" sldId="283"/>
        </pc:sldMkLst>
        <pc:spChg chg="del mod ord">
          <ac:chgData name="Evelina Vaitkevičiūtė" userId="S::evelina.vaitkeviciute@mif.stud.vu.lt::b8765322-bbc9-47a9-af30-2a377a1c7aca" providerId="AD" clId="Web-{270DE6F2-9EE2-4DCA-87DA-DE644BA4FF35}" dt="2023-03-15T11:35:38.273" v="701"/>
          <ac:spMkLst>
            <pc:docMk/>
            <pc:sldMk cId="3970246591" sldId="283"/>
            <ac:spMk id="2" creationId="{C4D9235D-BF99-7961-4CD0-8F11A8DB3046}"/>
          </ac:spMkLst>
        </pc:spChg>
        <pc:spChg chg="add del mod ord">
          <ac:chgData name="Evelina Vaitkevičiūtė" userId="S::evelina.vaitkeviciute@mif.stud.vu.lt::b8765322-bbc9-47a9-af30-2a377a1c7aca" providerId="AD" clId="Web-{270DE6F2-9EE2-4DCA-87DA-DE644BA4FF35}" dt="2023-03-15T11:35:05.272" v="694"/>
          <ac:spMkLst>
            <pc:docMk/>
            <pc:sldMk cId="3970246591" sldId="283"/>
            <ac:spMk id="3" creationId="{256EC70A-5C37-AE67-F509-9D5E08250FED}"/>
          </ac:spMkLst>
        </pc:spChg>
        <pc:spChg chg="mod ord">
          <ac:chgData name="Evelina Vaitkevičiūtė" userId="S::evelina.vaitkeviciute@mif.stud.vu.lt::b8765322-bbc9-47a9-af30-2a377a1c7aca" providerId="AD" clId="Web-{270DE6F2-9EE2-4DCA-87DA-DE644BA4FF35}" dt="2023-03-15T11:35:00.819" v="693"/>
          <ac:spMkLst>
            <pc:docMk/>
            <pc:sldMk cId="3970246591" sldId="283"/>
            <ac:spMk id="4" creationId="{C656D78B-5582-05E9-74BA-481381C82E25}"/>
          </ac:spMkLst>
        </pc:spChg>
        <pc:spChg chg="mod">
          <ac:chgData name="Evelina Vaitkevičiūtė" userId="S::evelina.vaitkeviciute@mif.stud.vu.lt::b8765322-bbc9-47a9-af30-2a377a1c7aca" providerId="AD" clId="Web-{270DE6F2-9EE2-4DCA-87DA-DE644BA4FF35}" dt="2023-03-15T11:35:53.352" v="723" actId="1076"/>
          <ac:spMkLst>
            <pc:docMk/>
            <pc:sldMk cId="3970246591" sldId="283"/>
            <ac:spMk id="5" creationId="{645AEAC8-FEE5-4CAA-F27C-81090D2BBFEF}"/>
          </ac:spMkLst>
        </pc:spChg>
        <pc:spChg chg="add del mod">
          <ac:chgData name="Evelina Vaitkevičiūtė" userId="S::evelina.vaitkeviciute@mif.stud.vu.lt::b8765322-bbc9-47a9-af30-2a377a1c7aca" providerId="AD" clId="Web-{270DE6F2-9EE2-4DCA-87DA-DE644BA4FF35}" dt="2023-03-15T11:35:41.398" v="703"/>
          <ac:spMkLst>
            <pc:docMk/>
            <pc:sldMk cId="3970246591" sldId="283"/>
            <ac:spMk id="7" creationId="{F1A92D77-9B05-3D2B-47FF-5E184233BC7A}"/>
          </ac:spMkLst>
        </pc:spChg>
        <pc:spChg chg="add mod">
          <ac:chgData name="Evelina Vaitkevičiūtė" userId="S::evelina.vaitkeviciute@mif.stud.vu.lt::b8765322-bbc9-47a9-af30-2a377a1c7aca" providerId="AD" clId="Web-{270DE6F2-9EE2-4DCA-87DA-DE644BA4FF35}" dt="2023-03-15T11:35:49.914" v="722" actId="20577"/>
          <ac:spMkLst>
            <pc:docMk/>
            <pc:sldMk cId="3970246591" sldId="283"/>
            <ac:spMk id="10" creationId="{63643841-EEB6-478A-B267-03943FD385F0}"/>
          </ac:spMkLst>
        </pc:spChg>
        <pc:spChg chg="mod">
          <ac:chgData name="Evelina Vaitkevičiūtė" userId="S::evelina.vaitkeviciute@mif.stud.vu.lt::b8765322-bbc9-47a9-af30-2a377a1c7aca" providerId="AD" clId="Web-{270DE6F2-9EE2-4DCA-87DA-DE644BA4FF35}" dt="2023-03-15T11:35:56.461" v="724" actId="1076"/>
          <ac:spMkLst>
            <pc:docMk/>
            <pc:sldMk cId="3970246591" sldId="283"/>
            <ac:spMk id="12" creationId="{117488E8-8F76-8045-953B-331B82DFC52B}"/>
          </ac:spMkLst>
        </pc:spChg>
        <pc:picChg chg="mod">
          <ac:chgData name="Evelina Vaitkevičiūtė" userId="S::evelina.vaitkeviciute@mif.stud.vu.lt::b8765322-bbc9-47a9-af30-2a377a1c7aca" providerId="AD" clId="Web-{270DE6F2-9EE2-4DCA-87DA-DE644BA4FF35}" dt="2023-03-15T11:35:59.587" v="725" actId="1076"/>
          <ac:picMkLst>
            <pc:docMk/>
            <pc:sldMk cId="3970246591" sldId="283"/>
            <ac:picMk id="8" creationId="{B21E5015-34F6-4B5B-AEBD-EEEB4270A022}"/>
          </ac:picMkLst>
        </pc:picChg>
      </pc:sldChg>
      <pc:sldChg chg="modNotes">
        <pc:chgData name="Evelina Vaitkevičiūtė" userId="S::evelina.vaitkeviciute@mif.stud.vu.lt::b8765322-bbc9-47a9-af30-2a377a1c7aca" providerId="AD" clId="Web-{270DE6F2-9EE2-4DCA-87DA-DE644BA4FF35}" dt="2023-03-15T11:33:40.832" v="686"/>
        <pc:sldMkLst>
          <pc:docMk/>
          <pc:sldMk cId="1773464499" sldId="290"/>
        </pc:sldMkLst>
      </pc:sldChg>
    </pc:docChg>
  </pc:docChgLst>
  <pc:docChgLst>
    <pc:chgData name="Evelina Vaitkevičiūtė" userId="S::evelina.vaitkeviciute@mif.stud.vu.lt::b8765322-bbc9-47a9-af30-2a377a1c7aca" providerId="AD" clId="Web-{9A77D19E-B103-47AE-8300-2BE42FFAA28D}"/>
    <pc:docChg chg="delSld modSld">
      <pc:chgData name="Evelina Vaitkevičiūtė" userId="S::evelina.vaitkeviciute@mif.stud.vu.lt::b8765322-bbc9-47a9-af30-2a377a1c7aca" providerId="AD" clId="Web-{9A77D19E-B103-47AE-8300-2BE42FFAA28D}" dt="2023-03-15T20:51:13.694" v="556" actId="1076"/>
      <pc:docMkLst>
        <pc:docMk/>
      </pc:docMkLst>
      <pc:sldChg chg="addSp delSp modSp addCm delCm modCm modNotes">
        <pc:chgData name="Evelina Vaitkevičiūtė" userId="S::evelina.vaitkeviciute@mif.stud.vu.lt::b8765322-bbc9-47a9-af30-2a377a1c7aca" providerId="AD" clId="Web-{9A77D19E-B103-47AE-8300-2BE42FFAA28D}" dt="2023-03-15T20:31:03.960" v="530" actId="1076"/>
        <pc:sldMkLst>
          <pc:docMk/>
          <pc:sldMk cId="946927595" sldId="273"/>
        </pc:sldMkLst>
        <pc:spChg chg="mod">
          <ac:chgData name="Evelina Vaitkevičiūtė" userId="S::evelina.vaitkeviciute@mif.stud.vu.lt::b8765322-bbc9-47a9-af30-2a377a1c7aca" providerId="AD" clId="Web-{9A77D19E-B103-47AE-8300-2BE42FFAA28D}" dt="2023-03-15T17:02:39.964" v="63" actId="20577"/>
          <ac:spMkLst>
            <pc:docMk/>
            <pc:sldMk cId="946927595" sldId="273"/>
            <ac:spMk id="2" creationId="{6A5E13D5-54CD-A31F-3D0B-ACC869FFE4E2}"/>
          </ac:spMkLst>
        </pc:spChg>
        <pc:spChg chg="mod">
          <ac:chgData name="Evelina Vaitkevičiūtė" userId="S::evelina.vaitkeviciute@mif.stud.vu.lt::b8765322-bbc9-47a9-af30-2a377a1c7aca" providerId="AD" clId="Web-{9A77D19E-B103-47AE-8300-2BE42FFAA28D}" dt="2023-03-15T19:19:09.686" v="456" actId="14100"/>
          <ac:spMkLst>
            <pc:docMk/>
            <pc:sldMk cId="946927595" sldId="273"/>
            <ac:spMk id="3" creationId="{AA84F176-B894-7D28-4AE6-495AB7D93A4C}"/>
          </ac:spMkLst>
        </pc:spChg>
        <pc:spChg chg="del">
          <ac:chgData name="Evelina Vaitkevičiūtė" userId="S::evelina.vaitkeviciute@mif.stud.vu.lt::b8765322-bbc9-47a9-af30-2a377a1c7aca" providerId="AD" clId="Web-{9A77D19E-B103-47AE-8300-2BE42FFAA28D}" dt="2023-03-15T17:12:01.720" v="125"/>
          <ac:spMkLst>
            <pc:docMk/>
            <pc:sldMk cId="946927595" sldId="273"/>
            <ac:spMk id="4" creationId="{9F1FCBF8-7FA8-B0E0-3338-F96FE51429B7}"/>
          </ac:spMkLst>
        </pc:spChg>
        <pc:spChg chg="del">
          <ac:chgData name="Evelina Vaitkevičiūtė" userId="S::evelina.vaitkeviciute@mif.stud.vu.lt::b8765322-bbc9-47a9-af30-2a377a1c7aca" providerId="AD" clId="Web-{9A77D19E-B103-47AE-8300-2BE42FFAA28D}" dt="2023-03-15T19:11:58.264" v="247"/>
          <ac:spMkLst>
            <pc:docMk/>
            <pc:sldMk cId="946927595" sldId="273"/>
            <ac:spMk id="7" creationId="{4EDE68B5-B076-2FD8-CB6B-1EE82AE7B517}"/>
          </ac:spMkLst>
        </pc:spChg>
        <pc:spChg chg="del">
          <ac:chgData name="Evelina Vaitkevičiūtė" userId="S::evelina.vaitkeviciute@mif.stud.vu.lt::b8765322-bbc9-47a9-af30-2a377a1c7aca" providerId="AD" clId="Web-{9A77D19E-B103-47AE-8300-2BE42FFAA28D}" dt="2023-03-15T17:59:53.862" v="176"/>
          <ac:spMkLst>
            <pc:docMk/>
            <pc:sldMk cId="946927595" sldId="273"/>
            <ac:spMk id="11" creationId="{737A3202-D271-EE56-0642-398C32A4579E}"/>
          </ac:spMkLst>
        </pc:spChg>
        <pc:spChg chg="del">
          <ac:chgData name="Evelina Vaitkevičiūtė" userId="S::evelina.vaitkeviciute@mif.stud.vu.lt::b8765322-bbc9-47a9-af30-2a377a1c7aca" providerId="AD" clId="Web-{9A77D19E-B103-47AE-8300-2BE42FFAA28D}" dt="2023-03-15T17:03:00.403" v="64"/>
          <ac:spMkLst>
            <pc:docMk/>
            <pc:sldMk cId="946927595" sldId="273"/>
            <ac:spMk id="12" creationId="{86ECCF45-66E7-B6C4-7654-DF2F14883EAA}"/>
          </ac:spMkLst>
        </pc:spChg>
        <pc:spChg chg="add mod">
          <ac:chgData name="Evelina Vaitkevičiūtė" userId="S::evelina.vaitkeviciute@mif.stud.vu.lt::b8765322-bbc9-47a9-af30-2a377a1c7aca" providerId="AD" clId="Web-{9A77D19E-B103-47AE-8300-2BE42FFAA28D}" dt="2023-03-15T19:19:19.108" v="458" actId="14100"/>
          <ac:spMkLst>
            <pc:docMk/>
            <pc:sldMk cId="946927595" sldId="273"/>
            <ac:spMk id="14" creationId="{78B5AAE7-5B7A-E1C0-6FC6-B386F2067513}"/>
          </ac:spMkLst>
        </pc:spChg>
        <pc:spChg chg="add del mod">
          <ac:chgData name="Evelina Vaitkevičiūtė" userId="S::evelina.vaitkeviciute@mif.stud.vu.lt::b8765322-bbc9-47a9-af30-2a377a1c7aca" providerId="AD" clId="Web-{9A77D19E-B103-47AE-8300-2BE42FFAA28D}" dt="2023-03-15T19:08:59.804" v="222"/>
          <ac:spMkLst>
            <pc:docMk/>
            <pc:sldMk cId="946927595" sldId="273"/>
            <ac:spMk id="17" creationId="{CE830648-872D-4418-6C86-81AF19231A38}"/>
          </ac:spMkLst>
        </pc:spChg>
        <pc:spChg chg="del mod">
          <ac:chgData name="Evelina Vaitkevičiūtė" userId="S::evelina.vaitkeviciute@mif.stud.vu.lt::b8765322-bbc9-47a9-af30-2a377a1c7aca" providerId="AD" clId="Web-{9A77D19E-B103-47AE-8300-2BE42FFAA28D}" dt="2023-03-15T17:01:43.603" v="11"/>
          <ac:spMkLst>
            <pc:docMk/>
            <pc:sldMk cId="946927595" sldId="273"/>
            <ac:spMk id="19" creationId="{7E39B2E7-37E3-AF1C-A98A-38B095EAA087}"/>
          </ac:spMkLst>
        </pc:spChg>
        <pc:spChg chg="del">
          <ac:chgData name="Evelina Vaitkevičiūtė" userId="S::evelina.vaitkeviciute@mif.stud.vu.lt::b8765322-bbc9-47a9-af30-2a377a1c7aca" providerId="AD" clId="Web-{9A77D19E-B103-47AE-8300-2BE42FFAA28D}" dt="2023-03-15T17:12:11.721" v="127"/>
          <ac:spMkLst>
            <pc:docMk/>
            <pc:sldMk cId="946927595" sldId="273"/>
            <ac:spMk id="23" creationId="{A6C260E2-288F-425F-9E04-B6D4FFFA5DCB}"/>
          </ac:spMkLst>
        </pc:spChg>
        <pc:picChg chg="add del mod">
          <ac:chgData name="Evelina Vaitkevičiūtė" userId="S::evelina.vaitkeviciute@mif.stud.vu.lt::b8765322-bbc9-47a9-af30-2a377a1c7aca" providerId="AD" clId="Web-{9A77D19E-B103-47AE-8300-2BE42FFAA28D}" dt="2023-03-15T18:51:13.076" v="205"/>
          <ac:picMkLst>
            <pc:docMk/>
            <pc:sldMk cId="946927595" sldId="273"/>
            <ac:picMk id="4" creationId="{A7422D25-B492-D71B-BD45-902679CFF8FC}"/>
          </ac:picMkLst>
        </pc:picChg>
        <pc:picChg chg="del mod">
          <ac:chgData name="Evelina Vaitkevičiūtė" userId="S::evelina.vaitkeviciute@mif.stud.vu.lt::b8765322-bbc9-47a9-af30-2a377a1c7aca" providerId="AD" clId="Web-{9A77D19E-B103-47AE-8300-2BE42FFAA28D}" dt="2023-03-15T19:08:52.913" v="219"/>
          <ac:picMkLst>
            <pc:docMk/>
            <pc:sldMk cId="946927595" sldId="273"/>
            <ac:picMk id="6" creationId="{7E83C2AB-50B7-7224-5B9A-67F1D8C4D502}"/>
          </ac:picMkLst>
        </pc:picChg>
        <pc:picChg chg="add del mod">
          <ac:chgData name="Evelina Vaitkevičiūtė" userId="S::evelina.vaitkeviciute@mif.stud.vu.lt::b8765322-bbc9-47a9-af30-2a377a1c7aca" providerId="AD" clId="Web-{9A77D19E-B103-47AE-8300-2BE42FFAA28D}" dt="2023-03-15T19:08:27.974" v="218"/>
          <ac:picMkLst>
            <pc:docMk/>
            <pc:sldMk cId="946927595" sldId="273"/>
            <ac:picMk id="8" creationId="{711837FA-3F09-7C74-280A-550084AD9B02}"/>
          </ac:picMkLst>
        </pc:picChg>
        <pc:picChg chg="add del mod">
          <ac:chgData name="Evelina Vaitkevičiūtė" userId="S::evelina.vaitkeviciute@mif.stud.vu.lt::b8765322-bbc9-47a9-af30-2a377a1c7aca" providerId="AD" clId="Web-{9A77D19E-B103-47AE-8300-2BE42FFAA28D}" dt="2023-03-15T19:19:54.438" v="459"/>
          <ac:picMkLst>
            <pc:docMk/>
            <pc:sldMk cId="946927595" sldId="273"/>
            <ac:picMk id="9" creationId="{235CCC1A-E948-6AFF-0D48-0043BAB9E565}"/>
          </ac:picMkLst>
        </pc:picChg>
        <pc:picChg chg="del mod">
          <ac:chgData name="Evelina Vaitkevičiūtė" userId="S::evelina.vaitkeviciute@mif.stud.vu.lt::b8765322-bbc9-47a9-af30-2a377a1c7aca" providerId="AD" clId="Web-{9A77D19E-B103-47AE-8300-2BE42FFAA28D}" dt="2023-03-15T17:35:05.540" v="153"/>
          <ac:picMkLst>
            <pc:docMk/>
            <pc:sldMk cId="946927595" sldId="273"/>
            <ac:picMk id="9" creationId="{77366A22-D2DF-7B29-4CDA-8D309867DEC7}"/>
          </ac:picMkLst>
        </pc:picChg>
        <pc:picChg chg="add mod">
          <ac:chgData name="Evelina Vaitkevičiūtė" userId="S::evelina.vaitkeviciute@mif.stud.vu.lt::b8765322-bbc9-47a9-af30-2a377a1c7aca" providerId="AD" clId="Web-{9A77D19E-B103-47AE-8300-2BE42FFAA28D}" dt="2023-03-15T19:13:36.674" v="264" actId="1076"/>
          <ac:picMkLst>
            <pc:docMk/>
            <pc:sldMk cId="946927595" sldId="273"/>
            <ac:picMk id="10" creationId="{FA570CA9-F508-C412-7AEA-39CBA84A3834}"/>
          </ac:picMkLst>
        </pc:picChg>
        <pc:picChg chg="add del mod">
          <ac:chgData name="Evelina Vaitkevičiūtė" userId="S::evelina.vaitkeviciute@mif.stud.vu.lt::b8765322-bbc9-47a9-af30-2a377a1c7aca" providerId="AD" clId="Web-{9A77D19E-B103-47AE-8300-2BE42FFAA28D}" dt="2023-03-15T20:30:59.569" v="529"/>
          <ac:picMkLst>
            <pc:docMk/>
            <pc:sldMk cId="946927595" sldId="273"/>
            <ac:picMk id="11" creationId="{9E9347BB-D7F3-2526-6DDE-71A216167020}"/>
          </ac:picMkLst>
        </pc:picChg>
        <pc:picChg chg="add del mod">
          <ac:chgData name="Evelina Vaitkevičiūtė" userId="S::evelina.vaitkeviciute@mif.stud.vu.lt::b8765322-bbc9-47a9-af30-2a377a1c7aca" providerId="AD" clId="Web-{9A77D19E-B103-47AE-8300-2BE42FFAA28D}" dt="2023-03-15T20:15:19.862" v="518"/>
          <ac:picMkLst>
            <pc:docMk/>
            <pc:sldMk cId="946927595" sldId="273"/>
            <ac:picMk id="12" creationId="{8C064228-27F8-CC15-9647-CBE6FC2EE3CB}"/>
          </ac:picMkLst>
        </pc:picChg>
        <pc:picChg chg="add mod">
          <ac:chgData name="Evelina Vaitkevičiūtė" userId="S::evelina.vaitkeviciute@mif.stud.vu.lt::b8765322-bbc9-47a9-af30-2a377a1c7aca" providerId="AD" clId="Web-{9A77D19E-B103-47AE-8300-2BE42FFAA28D}" dt="2023-03-15T20:31:03.960" v="530" actId="1076"/>
          <ac:picMkLst>
            <pc:docMk/>
            <pc:sldMk cId="946927595" sldId="273"/>
            <ac:picMk id="13" creationId="{C82654AE-958D-7144-8134-2E20EAAE58C4}"/>
          </ac:picMkLst>
        </pc:picChg>
        <pc:picChg chg="add del mod">
          <ac:chgData name="Evelina Vaitkevičiūtė" userId="S::evelina.vaitkeviciute@mif.stud.vu.lt::b8765322-bbc9-47a9-af30-2a377a1c7aca" providerId="AD" clId="Web-{9A77D19E-B103-47AE-8300-2BE42FFAA28D}" dt="2023-03-15T17:41:39.805" v="156"/>
          <ac:picMkLst>
            <pc:docMk/>
            <pc:sldMk cId="946927595" sldId="273"/>
            <ac:picMk id="15" creationId="{755C7F5C-D66D-567D-381A-619BB0B5B4A1}"/>
          </ac:picMkLst>
        </pc:picChg>
        <pc:picChg chg="add del mod">
          <ac:chgData name="Evelina Vaitkevičiūtė" userId="S::evelina.vaitkeviciute@mif.stud.vu.lt::b8765322-bbc9-47a9-af30-2a377a1c7aca" providerId="AD" clId="Web-{9A77D19E-B103-47AE-8300-2BE42FFAA28D}" dt="2023-03-15T17:56:46.371" v="168"/>
          <ac:picMkLst>
            <pc:docMk/>
            <pc:sldMk cId="946927595" sldId="273"/>
            <ac:picMk id="16" creationId="{25474D51-0D3B-2EAC-300E-CC911F6B0E47}"/>
          </ac:picMkLst>
        </pc:picChg>
        <pc:picChg chg="add del mod">
          <ac:chgData name="Evelina Vaitkevičiūtė" userId="S::evelina.vaitkeviciute@mif.stud.vu.lt::b8765322-bbc9-47a9-af30-2a377a1c7aca" providerId="AD" clId="Web-{9A77D19E-B103-47AE-8300-2BE42FFAA28D}" dt="2023-03-15T19:08:53.819" v="220"/>
          <ac:picMkLst>
            <pc:docMk/>
            <pc:sldMk cId="946927595" sldId="273"/>
            <ac:picMk id="18" creationId="{9214E568-5D69-36A3-32AA-6C197F5EE1E9}"/>
          </ac:picMkLst>
        </pc:picChg>
        <pc:picChg chg="add del mod">
          <ac:chgData name="Evelina Vaitkevičiūtė" userId="S::evelina.vaitkeviciute@mif.stud.vu.lt::b8765322-bbc9-47a9-af30-2a377a1c7aca" providerId="AD" clId="Web-{9A77D19E-B103-47AE-8300-2BE42FFAA28D}" dt="2023-03-15T18:49:37.463" v="200"/>
          <ac:picMkLst>
            <pc:docMk/>
            <pc:sldMk cId="946927595" sldId="273"/>
            <ac:picMk id="20" creationId="{4CC3FC89-6C6F-8FC2-1591-76E69C7259A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Evelina Vaitkevičiūtė" userId="S::evelina.vaitkeviciute@mif.stud.vu.lt::b8765322-bbc9-47a9-af30-2a377a1c7aca" providerId="AD" clId="Web-{9A77D19E-B103-47AE-8300-2BE42FFAA28D}" dt="2023-03-15T19:13:48.002" v="267"/>
              <pc2:cmMkLst xmlns:pc2="http://schemas.microsoft.com/office/powerpoint/2019/9/main/command">
                <pc:docMk/>
                <pc:sldMk cId="946927595" sldId="273"/>
                <pc2:cmMk id="{206A2D17-D15B-48FA-B783-F60A4A5C1AAD}"/>
              </pc2:cmMkLst>
            </pc226:cmChg>
            <pc226:cmChg xmlns:pc226="http://schemas.microsoft.com/office/powerpoint/2022/06/main/command" chg="del mod">
              <pc226:chgData name="Evelina Vaitkevičiūtė" userId="S::evelina.vaitkeviciute@mif.stud.vu.lt::b8765322-bbc9-47a9-af30-2a377a1c7aca" providerId="AD" clId="Web-{9A77D19E-B103-47AE-8300-2BE42FFAA28D}" dt="2023-03-15T19:09:54.196" v="229"/>
              <pc2:cmMkLst xmlns:pc2="http://schemas.microsoft.com/office/powerpoint/2019/9/main/command">
                <pc:docMk/>
                <pc:sldMk cId="946927595" sldId="273"/>
                <pc2:cmMk id="{98C0CB44-31DC-412D-B0F4-EEB82D74E628}"/>
              </pc2:cmMkLst>
            </pc226:cmChg>
            <pc226:cmChg xmlns:pc226="http://schemas.microsoft.com/office/powerpoint/2022/06/main/command" chg="add del">
              <pc226:chgData name="Evelina Vaitkevičiūtė" userId="S::evelina.vaitkeviciute@mif.stud.vu.lt::b8765322-bbc9-47a9-af30-2a377a1c7aca" providerId="AD" clId="Web-{9A77D19E-B103-47AE-8300-2BE42FFAA28D}" dt="2023-03-15T19:09:54.478" v="231"/>
              <pc2:cmMkLst xmlns:pc2="http://schemas.microsoft.com/office/powerpoint/2019/9/main/command">
                <pc:docMk/>
                <pc:sldMk cId="946927595" sldId="273"/>
                <pc2:cmMk id="{DCF6DA47-5750-43E3-8714-A389596CA3DD}"/>
              </pc2:cmMkLst>
              <pc226:cmRplyChg chg="add">
                <pc226:chgData name="Evelina Vaitkevičiūtė" userId="S::evelina.vaitkeviciute@mif.stud.vu.lt::b8765322-bbc9-47a9-af30-2a377a1c7aca" providerId="AD" clId="Web-{9A77D19E-B103-47AE-8300-2BE42FFAA28D}" dt="2023-03-15T19:05:32.796" v="215"/>
                <pc2:cmRplyMkLst xmlns:pc2="http://schemas.microsoft.com/office/powerpoint/2019/9/main/command">
                  <pc:docMk/>
                  <pc:sldMk cId="946927595" sldId="273"/>
                  <pc2:cmMk id="{DCF6DA47-5750-43E3-8714-A389596CA3DD}"/>
                  <pc2:cmRplyMk id="{C8D0E527-748F-4401-8955-0CA0244460AE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18:50:11.667" v="203"/>
                <pc2:cmRplyMkLst xmlns:pc2="http://schemas.microsoft.com/office/powerpoint/2019/9/main/command">
                  <pc:docMk/>
                  <pc:sldMk cId="946927595" sldId="273"/>
                  <pc2:cmMk id="{DCF6DA47-5750-43E3-8714-A389596CA3DD}"/>
                  <pc2:cmRplyMk id="{E3244B46-C817-4F3D-95C1-B1AA815FBD4A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18:51:45.343" v="210"/>
                <pc2:cmRplyMkLst xmlns:pc2="http://schemas.microsoft.com/office/powerpoint/2019/9/main/command">
                  <pc:docMk/>
                  <pc:sldMk cId="946927595" sldId="273"/>
                  <pc2:cmMk id="{DCF6DA47-5750-43E3-8714-A389596CA3DD}"/>
                  <pc2:cmRplyMk id="{71290B55-90A9-4850-A2DC-6D6C43DB83C4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19:00:12.440" v="214"/>
                <pc2:cmRplyMkLst xmlns:pc2="http://schemas.microsoft.com/office/powerpoint/2019/9/main/command">
                  <pc:docMk/>
                  <pc:sldMk cId="946927595" sldId="273"/>
                  <pc2:cmMk id="{DCF6DA47-5750-43E3-8714-A389596CA3DD}"/>
                  <pc2:cmRplyMk id="{A796B9BA-C1E4-48FF-A3C7-D0E3715BC84E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18:37:47.717" v="178"/>
                <pc2:cmRplyMkLst xmlns:pc2="http://schemas.microsoft.com/office/powerpoint/2019/9/main/command">
                  <pc:docMk/>
                  <pc:sldMk cId="946927595" sldId="273"/>
                  <pc2:cmMk id="{DCF6DA47-5750-43E3-8714-A389596CA3DD}"/>
                  <pc2:cmRplyMk id="{E0F896D4-5F64-4F7C-9DED-8389AA62F5F4}"/>
                </pc2:cmRplyMkLst>
              </pc226:cmRplyChg>
            </pc226:cmChg>
            <pc226:cmChg xmlns:pc226="http://schemas.microsoft.com/office/powerpoint/2022/06/main/command" chg="add del">
              <pc226:chgData name="Evelina Vaitkevičiūtė" userId="S::evelina.vaitkeviciute@mif.stud.vu.lt::b8765322-bbc9-47a9-af30-2a377a1c7aca" providerId="AD" clId="Web-{9A77D19E-B103-47AE-8300-2BE42FFAA28D}" dt="2023-03-15T19:09:54.650" v="232"/>
              <pc2:cmMkLst xmlns:pc2="http://schemas.microsoft.com/office/powerpoint/2019/9/main/command">
                <pc:docMk/>
                <pc:sldMk cId="946927595" sldId="273"/>
                <pc2:cmMk id="{EA84F16A-8802-4179-ADE1-625317387F1A}"/>
              </pc2:cmMkLst>
            </pc226:cmChg>
            <pc226:cmChg xmlns:pc226="http://schemas.microsoft.com/office/powerpoint/2022/06/main/command" chg="add del">
              <pc226:chgData name="Evelina Vaitkevičiūtė" userId="S::evelina.vaitkeviciute@mif.stud.vu.lt::b8765322-bbc9-47a9-af30-2a377a1c7aca" providerId="AD" clId="Web-{9A77D19E-B103-47AE-8300-2BE42FFAA28D}" dt="2023-03-15T20:30:56.444" v="528"/>
              <pc2:cmMkLst xmlns:pc2="http://schemas.microsoft.com/office/powerpoint/2019/9/main/command">
                <pc:docMk/>
                <pc:sldMk cId="946927595" sldId="273"/>
                <pc2:cmMk id="{ADF6EAAB-68C4-4F6F-8657-7B3DCA2333C2}"/>
              </pc2:cmMkLst>
            </pc226:cmChg>
            <pc226:cmChg xmlns:pc226="http://schemas.microsoft.com/office/powerpoint/2022/06/main/command" chg="del">
              <pc226:chgData name="Evelina Vaitkevičiūtė" userId="S::evelina.vaitkeviciute@mif.stud.vu.lt::b8765322-bbc9-47a9-af30-2a377a1c7aca" providerId="AD" clId="Web-{9A77D19E-B103-47AE-8300-2BE42FFAA28D}" dt="2023-03-15T19:09:54.306" v="230"/>
              <pc2:cmMkLst xmlns:pc2="http://schemas.microsoft.com/office/powerpoint/2019/9/main/command">
                <pc:docMk/>
                <pc:sldMk cId="946927595" sldId="273"/>
                <pc2:cmMk id="{DB476DD2-0A79-491A-8032-3207EF3BFC05}"/>
              </pc2:cmMkLst>
            </pc226:cmChg>
          </p:ext>
        </pc:extLst>
      </pc:sldChg>
      <pc:sldChg chg="delSp modSp">
        <pc:chgData name="Evelina Vaitkevičiūtė" userId="S::evelina.vaitkeviciute@mif.stud.vu.lt::b8765322-bbc9-47a9-af30-2a377a1c7aca" providerId="AD" clId="Web-{9A77D19E-B103-47AE-8300-2BE42FFAA28D}" dt="2023-03-15T19:26:09.265" v="474"/>
        <pc:sldMkLst>
          <pc:docMk/>
          <pc:sldMk cId="559299504" sldId="274"/>
        </pc:sldMkLst>
        <pc:spChg chg="del">
          <ac:chgData name="Evelina Vaitkevičiūtė" userId="S::evelina.vaitkeviciute@mif.stud.vu.lt::b8765322-bbc9-47a9-af30-2a377a1c7aca" providerId="AD" clId="Web-{9A77D19E-B103-47AE-8300-2BE42FFAA28D}" dt="2023-03-15T19:26:09.265" v="474"/>
          <ac:spMkLst>
            <pc:docMk/>
            <pc:sldMk cId="559299504" sldId="274"/>
            <ac:spMk id="3" creationId="{E6425374-D563-7892-E97D-3C41F7EDAEDD}"/>
          </ac:spMkLst>
        </pc:spChg>
        <pc:spChg chg="mod">
          <ac:chgData name="Evelina Vaitkevičiūtė" userId="S::evelina.vaitkeviciute@mif.stud.vu.lt::b8765322-bbc9-47a9-af30-2a377a1c7aca" providerId="AD" clId="Web-{9A77D19E-B103-47AE-8300-2BE42FFAA28D}" dt="2023-03-15T19:16:40.321" v="444" actId="20577"/>
          <ac:spMkLst>
            <pc:docMk/>
            <pc:sldMk cId="559299504" sldId="274"/>
            <ac:spMk id="12" creationId="{86ECCF45-66E7-B6C4-7654-DF2F14883EAA}"/>
          </ac:spMkLst>
        </pc:spChg>
      </pc:sldChg>
      <pc:sldChg chg="addCm modCm">
        <pc:chgData name="Evelina Vaitkevičiūtė" userId="S::evelina.vaitkeviciute@mif.stud.vu.lt::b8765322-bbc9-47a9-af30-2a377a1c7aca" providerId="AD" clId="Web-{9A77D19E-B103-47AE-8300-2BE42FFAA28D}" dt="2023-03-15T20:25:36.823" v="524"/>
        <pc:sldMkLst>
          <pc:docMk/>
          <pc:sldMk cId="3816123245" sldId="2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velina Vaitkevičiūtė" userId="S::evelina.vaitkeviciute@mif.stud.vu.lt::b8765322-bbc9-47a9-af30-2a377a1c7aca" providerId="AD" clId="Web-{9A77D19E-B103-47AE-8300-2BE42FFAA28D}" dt="2023-03-15T20:25:36.823" v="524"/>
              <pc2:cmMkLst xmlns:pc2="http://schemas.microsoft.com/office/powerpoint/2019/9/main/command">
                <pc:docMk/>
                <pc:sldMk cId="3816123245" sldId="275"/>
                <pc2:cmMk id="{9B0282EE-8E28-46CC-82C5-C765257BC861}"/>
              </pc2:cmMkLst>
              <pc226:cmRplyChg chg="add">
                <pc226:chgData name="Evelina Vaitkevičiūtė" userId="S::evelina.vaitkeviciute@mif.stud.vu.lt::b8765322-bbc9-47a9-af30-2a377a1c7aca" providerId="AD" clId="Web-{9A77D19E-B103-47AE-8300-2BE42FFAA28D}" dt="2023-03-15T20:25:36.823" v="524"/>
                <pc2:cmRplyMkLst xmlns:pc2="http://schemas.microsoft.com/office/powerpoint/2019/9/main/command">
                  <pc:docMk/>
                  <pc:sldMk cId="3816123245" sldId="275"/>
                  <pc2:cmMk id="{9B0282EE-8E28-46CC-82C5-C765257BC861}"/>
                  <pc2:cmRplyMk id="{6796E30F-C160-4AD1-9A14-28F9152BC3A1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19:59:40.122" v="508"/>
                <pc2:cmRplyMkLst xmlns:pc2="http://schemas.microsoft.com/office/powerpoint/2019/9/main/command">
                  <pc:docMk/>
                  <pc:sldMk cId="3816123245" sldId="275"/>
                  <pc2:cmMk id="{9B0282EE-8E28-46CC-82C5-C765257BC861}"/>
                  <pc2:cmRplyMk id="{87649318-8A7B-44BC-886D-8ACB7C401908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19:38:26.793" v="502"/>
                <pc2:cmRplyMkLst xmlns:pc2="http://schemas.microsoft.com/office/powerpoint/2019/9/main/command">
                  <pc:docMk/>
                  <pc:sldMk cId="3816123245" sldId="275"/>
                  <pc2:cmMk id="{9B0282EE-8E28-46CC-82C5-C765257BC861}"/>
                  <pc2:cmRplyMk id="{93D80973-A247-4A60-8CC1-AD524598389F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19:38:17.105" v="501"/>
                <pc2:cmRplyMkLst xmlns:pc2="http://schemas.microsoft.com/office/powerpoint/2019/9/main/command">
                  <pc:docMk/>
                  <pc:sldMk cId="3816123245" sldId="275"/>
                  <pc2:cmMk id="{9B0282EE-8E28-46CC-82C5-C765257BC861}"/>
                  <pc2:cmRplyMk id="{818CE7AF-A723-4B77-97DB-D3930031DBE2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19:44:49.729" v="503"/>
                <pc2:cmRplyMkLst xmlns:pc2="http://schemas.microsoft.com/office/powerpoint/2019/9/main/command">
                  <pc:docMk/>
                  <pc:sldMk cId="3816123245" sldId="275"/>
                  <pc2:cmMk id="{9B0282EE-8E28-46CC-82C5-C765257BC861}"/>
                  <pc2:cmRplyMk id="{4AB99DF7-C427-4B83-A43C-DF3B4F0E9055}"/>
                </pc2:cmRplyMkLst>
              </pc226:cmRplyChg>
            </pc226:cmChg>
          </p:ext>
        </pc:extLst>
      </pc:sldChg>
      <pc:sldChg chg="del">
        <pc:chgData name="Evelina Vaitkevičiūtė" userId="S::evelina.vaitkeviciute@mif.stud.vu.lt::b8765322-bbc9-47a9-af30-2a377a1c7aca" providerId="AD" clId="Web-{9A77D19E-B103-47AE-8300-2BE42FFAA28D}" dt="2023-03-15T17:00:47.273" v="9"/>
        <pc:sldMkLst>
          <pc:docMk/>
          <pc:sldMk cId="4105517652" sldId="276"/>
        </pc:sldMkLst>
      </pc:sldChg>
      <pc:sldChg chg="delSp modSp delCm modCm modNotes">
        <pc:chgData name="Evelina Vaitkevičiūtė" userId="S::evelina.vaitkeviciute@mif.stud.vu.lt::b8765322-bbc9-47a9-af30-2a377a1c7aca" providerId="AD" clId="Web-{9A77D19E-B103-47AE-8300-2BE42FFAA28D}" dt="2023-03-15T19:32:46.858" v="499" actId="14100"/>
        <pc:sldMkLst>
          <pc:docMk/>
          <pc:sldMk cId="578196694" sldId="277"/>
        </pc:sldMkLst>
        <pc:spChg chg="mod">
          <ac:chgData name="Evelina Vaitkevičiūtė" userId="S::evelina.vaitkeviciute@mif.stud.vu.lt::b8765322-bbc9-47a9-af30-2a377a1c7aca" providerId="AD" clId="Web-{9A77D19E-B103-47AE-8300-2BE42FFAA28D}" dt="2023-03-15T19:32:46.858" v="499" actId="14100"/>
          <ac:spMkLst>
            <pc:docMk/>
            <pc:sldMk cId="578196694" sldId="277"/>
            <ac:spMk id="7" creationId="{16671D69-DD8E-2C3F-CF75-6B18A021DAC5}"/>
          </ac:spMkLst>
        </pc:spChg>
        <pc:spChg chg="del">
          <ac:chgData name="Evelina Vaitkevičiūtė" userId="S::evelina.vaitkeviciute@mif.stud.vu.lt::b8765322-bbc9-47a9-af30-2a377a1c7aca" providerId="AD" clId="Web-{9A77D19E-B103-47AE-8300-2BE42FFAA28D}" dt="2023-03-15T18:39:30.721" v="179"/>
          <ac:spMkLst>
            <pc:docMk/>
            <pc:sldMk cId="578196694" sldId="277"/>
            <ac:spMk id="12" creationId="{86ECCF45-66E7-B6C4-7654-DF2F14883EA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velina Vaitkevičiūtė" userId="S::evelina.vaitkeviciute@mif.stud.vu.lt::b8765322-bbc9-47a9-af30-2a377a1c7aca" providerId="AD" clId="Web-{9A77D19E-B103-47AE-8300-2BE42FFAA28D}" dt="2023-03-15T19:31:37.918" v="476"/>
              <pc2:cmMkLst xmlns:pc2="http://schemas.microsoft.com/office/powerpoint/2019/9/main/command">
                <pc:docMk/>
                <pc:sldMk cId="578196694" sldId="277"/>
                <pc2:cmMk id="{F32032E1-FF6E-46F0-B66B-ED98CD7F6597}"/>
              </pc2:cmMkLst>
              <pc226:cmRplyChg chg="add">
                <pc226:chgData name="Evelina Vaitkevičiūtė" userId="S::evelina.vaitkeviciute@mif.stud.vu.lt::b8765322-bbc9-47a9-af30-2a377a1c7aca" providerId="AD" clId="Web-{9A77D19E-B103-47AE-8300-2BE42FFAA28D}" dt="2023-03-15T17:59:16.127" v="172"/>
                <pc2:cmRplyMkLst xmlns:pc2="http://schemas.microsoft.com/office/powerpoint/2019/9/main/command">
                  <pc:docMk/>
                  <pc:sldMk cId="578196694" sldId="277"/>
                  <pc2:cmMk id="{F32032E1-FF6E-46F0-B66B-ED98CD7F6597}"/>
                  <pc2:cmRplyMk id="{C82F266B-A988-4CC3-B5BF-865D436A5F86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18:04:09.169" v="177"/>
                <pc2:cmRplyMkLst xmlns:pc2="http://schemas.microsoft.com/office/powerpoint/2019/9/main/command">
                  <pc:docMk/>
                  <pc:sldMk cId="578196694" sldId="277"/>
                  <pc2:cmMk id="{F32032E1-FF6E-46F0-B66B-ED98CD7F6597}"/>
                  <pc2:cmRplyMk id="{0D52BAE2-B1E0-4A60-B7DE-16A524136F90}"/>
                </pc2:cmRplyMkLst>
              </pc226:cmRplyChg>
            </pc226:cmChg>
          </p:ext>
        </pc:extLst>
      </pc:sldChg>
      <pc:sldChg chg="modSp">
        <pc:chgData name="Evelina Vaitkevičiūtė" userId="S::evelina.vaitkeviciute@mif.stud.vu.lt::b8765322-bbc9-47a9-af30-2a377a1c7aca" providerId="AD" clId="Web-{9A77D19E-B103-47AE-8300-2BE42FFAA28D}" dt="2023-03-15T17:10:28.701" v="101" actId="20577"/>
        <pc:sldMkLst>
          <pc:docMk/>
          <pc:sldMk cId="3159267948" sldId="278"/>
        </pc:sldMkLst>
        <pc:spChg chg="mod">
          <ac:chgData name="Evelina Vaitkevičiūtė" userId="S::evelina.vaitkeviciute@mif.stud.vu.lt::b8765322-bbc9-47a9-af30-2a377a1c7aca" providerId="AD" clId="Web-{9A77D19E-B103-47AE-8300-2BE42FFAA28D}" dt="2023-03-15T17:10:28.701" v="101" actId="20577"/>
          <ac:spMkLst>
            <pc:docMk/>
            <pc:sldMk cId="3159267948" sldId="278"/>
            <ac:spMk id="3" creationId="{EE568FDF-3C2F-6A05-FE86-833D86A08447}"/>
          </ac:spMkLst>
        </pc:spChg>
      </pc:sldChg>
      <pc:sldChg chg="addSp delSp modSp addCm modCm">
        <pc:chgData name="Evelina Vaitkevičiūtė" userId="S::evelina.vaitkeviciute@mif.stud.vu.lt::b8765322-bbc9-47a9-af30-2a377a1c7aca" providerId="AD" clId="Web-{9A77D19E-B103-47AE-8300-2BE42FFAA28D}" dt="2023-03-15T20:51:13.694" v="556" actId="1076"/>
        <pc:sldMkLst>
          <pc:docMk/>
          <pc:sldMk cId="3970246591" sldId="283"/>
        </pc:sldMkLst>
        <pc:spChg chg="mod">
          <ac:chgData name="Evelina Vaitkevičiūtė" userId="S::evelina.vaitkeviciute@mif.stud.vu.lt::b8765322-bbc9-47a9-af30-2a377a1c7aca" providerId="AD" clId="Web-{9A77D19E-B103-47AE-8300-2BE42FFAA28D}" dt="2023-03-15T20:10:47.023" v="514" actId="20577"/>
          <ac:spMkLst>
            <pc:docMk/>
            <pc:sldMk cId="3970246591" sldId="283"/>
            <ac:spMk id="5" creationId="{645AEAC8-FEE5-4CAA-F27C-81090D2BBFEF}"/>
          </ac:spMkLst>
        </pc:spChg>
        <pc:spChg chg="del">
          <ac:chgData name="Evelina Vaitkevičiūtė" userId="S::evelina.vaitkeviciute@mif.stud.vu.lt::b8765322-bbc9-47a9-af30-2a377a1c7aca" providerId="AD" clId="Web-{9A77D19E-B103-47AE-8300-2BE42FFAA28D}" dt="2023-03-15T20:47:50.998" v="540"/>
          <ac:spMkLst>
            <pc:docMk/>
            <pc:sldMk cId="3970246591" sldId="283"/>
            <ac:spMk id="6" creationId="{35B63EE2-CD42-B9D6-A261-361779590489}"/>
          </ac:spMkLst>
        </pc:spChg>
        <pc:spChg chg="add del mod">
          <ac:chgData name="Evelina Vaitkevičiūtė" userId="S::evelina.vaitkeviciute@mif.stud.vu.lt::b8765322-bbc9-47a9-af30-2a377a1c7aca" providerId="AD" clId="Web-{9A77D19E-B103-47AE-8300-2BE42FFAA28D}" dt="2023-03-15T20:50:51.927" v="551"/>
          <ac:spMkLst>
            <pc:docMk/>
            <pc:sldMk cId="3970246591" sldId="283"/>
            <ac:spMk id="11" creationId="{1DE0EA59-69AA-8EA2-26BE-BF604C6E4640}"/>
          </ac:spMkLst>
        </pc:spChg>
        <pc:spChg chg="add mod">
          <ac:chgData name="Evelina Vaitkevičiūtė" userId="S::evelina.vaitkeviciute@mif.stud.vu.lt::b8765322-bbc9-47a9-af30-2a377a1c7aca" providerId="AD" clId="Web-{9A77D19E-B103-47AE-8300-2BE42FFAA28D}" dt="2023-03-15T20:51:13.694" v="556" actId="1076"/>
          <ac:spMkLst>
            <pc:docMk/>
            <pc:sldMk cId="3970246591" sldId="283"/>
            <ac:spMk id="16" creationId="{30572F34-8F56-DD65-30AA-2362BF199A45}"/>
          </ac:spMkLst>
        </pc:spChg>
        <pc:picChg chg="add del mod">
          <ac:chgData name="Evelina Vaitkevičiūtė" userId="S::evelina.vaitkeviciute@mif.stud.vu.lt::b8765322-bbc9-47a9-af30-2a377a1c7aca" providerId="AD" clId="Web-{9A77D19E-B103-47AE-8300-2BE42FFAA28D}" dt="2023-03-15T20:50:12.363" v="549"/>
          <ac:picMkLst>
            <pc:docMk/>
            <pc:sldMk cId="3970246591" sldId="283"/>
            <ac:picMk id="14" creationId="{B86908D0-C6A7-F736-CDBA-357FA5C797BC}"/>
          </ac:picMkLst>
        </pc:picChg>
        <pc:picChg chg="add mod">
          <ac:chgData name="Evelina Vaitkevičiūtė" userId="S::evelina.vaitkeviciute@mif.stud.vu.lt::b8765322-bbc9-47a9-af30-2a377a1c7aca" providerId="AD" clId="Web-{9A77D19E-B103-47AE-8300-2BE42FFAA28D}" dt="2023-03-15T20:51:03.240" v="553" actId="1076"/>
          <ac:picMkLst>
            <pc:docMk/>
            <pc:sldMk cId="3970246591" sldId="283"/>
            <ac:picMk id="15" creationId="{068660F5-6C88-A3E9-A596-19B071255F0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Evelina Vaitkevičiūtė" userId="S::evelina.vaitkeviciute@mif.stud.vu.lt::b8765322-bbc9-47a9-af30-2a377a1c7aca" providerId="AD" clId="Web-{9A77D19E-B103-47AE-8300-2BE42FFAA28D}" dt="2023-03-15T19:17:55.637" v="445"/>
              <pc2:cmMkLst xmlns:pc2="http://schemas.microsoft.com/office/powerpoint/2019/9/main/command">
                <pc:docMk/>
                <pc:sldMk cId="3970246591" sldId="283"/>
                <pc2:cmMk id="{DBB84811-4603-442D-90E1-EACFDE88A027}"/>
              </pc2:cmMkLst>
              <pc226:cmRplyChg chg="add">
                <pc226:chgData name="Evelina Vaitkevičiūtė" userId="S::evelina.vaitkeviciute@mif.stud.vu.lt::b8765322-bbc9-47a9-af30-2a377a1c7aca" providerId="AD" clId="Web-{9A77D19E-B103-47AE-8300-2BE42FFAA28D}" dt="2023-03-15T19:17:55.637" v="445"/>
                <pc2:cmRplyMkLst xmlns:pc2="http://schemas.microsoft.com/office/powerpoint/2019/9/main/command">
                  <pc:docMk/>
                  <pc:sldMk cId="3970246591" sldId="283"/>
                  <pc2:cmMk id="{DBB84811-4603-442D-90E1-EACFDE88A027}"/>
                  <pc2:cmRplyMk id="{01A665B2-BBDC-4B7B-8467-568CF0F888CE}"/>
                </pc2:cmRplyMkLst>
              </pc226:cmRplyChg>
            </pc226:cmChg>
            <pc226:cmChg xmlns:pc226="http://schemas.microsoft.com/office/powerpoint/2022/06/main/command" chg="add">
              <pc226:chgData name="Evelina Vaitkevičiūtė" userId="S::evelina.vaitkeviciute@mif.stud.vu.lt::b8765322-bbc9-47a9-af30-2a377a1c7aca" providerId="AD" clId="Web-{9A77D19E-B103-47AE-8300-2BE42FFAA28D}" dt="2023-03-15T20:50:48.380" v="550"/>
              <pc2:cmMkLst xmlns:pc2="http://schemas.microsoft.com/office/powerpoint/2019/9/main/command">
                <pc:docMk/>
                <pc:sldMk cId="3970246591" sldId="283"/>
                <pc2:cmMk id="{091018F1-FA67-479D-B0A3-4A91A4A91287}"/>
              </pc2:cmMkLst>
              <pc226:cmRplyChg chg="add">
                <pc226:chgData name="Evelina Vaitkevičiūtė" userId="S::evelina.vaitkeviciute@mif.stud.vu.lt::b8765322-bbc9-47a9-af30-2a377a1c7aca" providerId="AD" clId="Web-{9A77D19E-B103-47AE-8300-2BE42FFAA28D}" dt="2023-03-15T20:48:31.625" v="546"/>
                <pc2:cmRplyMkLst xmlns:pc2="http://schemas.microsoft.com/office/powerpoint/2019/9/main/command">
                  <pc:docMk/>
                  <pc:sldMk cId="3970246591" sldId="283"/>
                  <pc2:cmMk id="{091018F1-FA67-479D-B0A3-4A91A4A91287}"/>
                  <pc2:cmRplyMk id="{62B94143-F625-4F09-A558-EE8215AAEB6E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20:50:48.380" v="550"/>
                <pc2:cmRplyMkLst xmlns:pc2="http://schemas.microsoft.com/office/powerpoint/2019/9/main/command">
                  <pc:docMk/>
                  <pc:sldMk cId="3970246591" sldId="283"/>
                  <pc2:cmMk id="{091018F1-FA67-479D-B0A3-4A91A4A91287}"/>
                  <pc2:cmRplyMk id="{C8F9AB80-06A8-4B96-A91E-EAC660CC8D71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19:57:00.726" v="507"/>
                <pc2:cmRplyMkLst xmlns:pc2="http://schemas.microsoft.com/office/powerpoint/2019/9/main/command">
                  <pc:docMk/>
                  <pc:sldMk cId="3970246591" sldId="283"/>
                  <pc2:cmMk id="{091018F1-FA67-479D-B0A3-4A91A4A91287}"/>
                  <pc2:cmRplyMk id="{38451FCC-370B-494D-8789-C58838E87015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19:56:30.115" v="506"/>
                <pc2:cmRplyMkLst xmlns:pc2="http://schemas.microsoft.com/office/powerpoint/2019/9/main/command">
                  <pc:docMk/>
                  <pc:sldMk cId="3970246591" sldId="283"/>
                  <pc2:cmMk id="{091018F1-FA67-479D-B0A3-4A91A4A91287}"/>
                  <pc2:cmRplyMk id="{533069D0-63FA-45A6-9321-509739905464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20:01:14.766" v="510"/>
                <pc2:cmRplyMkLst xmlns:pc2="http://schemas.microsoft.com/office/powerpoint/2019/9/main/command">
                  <pc:docMk/>
                  <pc:sldMk cId="3970246591" sldId="283"/>
                  <pc2:cmMk id="{091018F1-FA67-479D-B0A3-4A91A4A91287}"/>
                  <pc2:cmRplyMk id="{E15A80D4-D2C3-467C-A543-F8A4CF810096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20:00:58.844" v="509"/>
                <pc2:cmRplyMkLst xmlns:pc2="http://schemas.microsoft.com/office/powerpoint/2019/9/main/command">
                  <pc:docMk/>
                  <pc:sldMk cId="3970246591" sldId="283"/>
                  <pc2:cmMk id="{091018F1-FA67-479D-B0A3-4A91A4A91287}"/>
                  <pc2:cmRplyMk id="{EC3381E5-7DB1-4F75-84BF-55D782E0F083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20:42:06.798" v="539"/>
                <pc2:cmRplyMkLst xmlns:pc2="http://schemas.microsoft.com/office/powerpoint/2019/9/main/command">
                  <pc:docMk/>
                  <pc:sldMk cId="3970246591" sldId="283"/>
                  <pc2:cmMk id="{091018F1-FA67-479D-B0A3-4A91A4A91287}"/>
                  <pc2:cmRplyMk id="{299590F4-EB9F-49BE-9A9A-9437E066ABD3}"/>
                </pc2:cmRplyMkLst>
              </pc226:cmRplyChg>
            </pc226:cmChg>
          </p:ext>
        </pc:extLst>
      </pc:sldChg>
      <pc:sldChg chg="modSp modNotes">
        <pc:chgData name="Evelina Vaitkevičiūtė" userId="S::evelina.vaitkeviciute@mif.stud.vu.lt::b8765322-bbc9-47a9-af30-2a377a1c7aca" providerId="AD" clId="Web-{9A77D19E-B103-47AE-8300-2BE42FFAA28D}" dt="2023-03-15T17:13:43.818" v="143" actId="1076"/>
        <pc:sldMkLst>
          <pc:docMk/>
          <pc:sldMk cId="4269795359" sldId="286"/>
        </pc:sldMkLst>
        <pc:spChg chg="mod">
          <ac:chgData name="Evelina Vaitkevičiūtė" userId="S::evelina.vaitkeviciute@mif.stud.vu.lt::b8765322-bbc9-47a9-af30-2a377a1c7aca" providerId="AD" clId="Web-{9A77D19E-B103-47AE-8300-2BE42FFAA28D}" dt="2023-03-15T17:13:43.818" v="143" actId="1076"/>
          <ac:spMkLst>
            <pc:docMk/>
            <pc:sldMk cId="4269795359" sldId="286"/>
            <ac:spMk id="6" creationId="{1EAFD187-068B-16E2-8C3A-C1D256CB68FF}"/>
          </ac:spMkLst>
        </pc:spChg>
      </pc:sldChg>
      <pc:sldChg chg="modSp addCm delCm modCm modNotes">
        <pc:chgData name="Evelina Vaitkevičiūtė" userId="S::evelina.vaitkeviciute@mif.stud.vu.lt::b8765322-bbc9-47a9-af30-2a377a1c7aca" providerId="AD" clId="Web-{9A77D19E-B103-47AE-8300-2BE42FFAA28D}" dt="2023-03-15T19:53:28.686" v="504"/>
        <pc:sldMkLst>
          <pc:docMk/>
          <pc:sldMk cId="1773464499" sldId="290"/>
        </pc:sldMkLst>
        <pc:spChg chg="mod">
          <ac:chgData name="Evelina Vaitkevičiūtė" userId="S::evelina.vaitkeviciute@mif.stud.vu.lt::b8765322-bbc9-47a9-af30-2a377a1c7aca" providerId="AD" clId="Web-{9A77D19E-B103-47AE-8300-2BE42FFAA28D}" dt="2023-03-15T18:39:40.237" v="181" actId="20577"/>
          <ac:spMkLst>
            <pc:docMk/>
            <pc:sldMk cId="1773464499" sldId="290"/>
            <ac:spMk id="12" creationId="{ABED7177-E848-AB06-0BCB-96F883418AC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velina Vaitkevičiūtė" userId="S::evelina.vaitkeviciute@mif.stud.vu.lt::b8765322-bbc9-47a9-af30-2a377a1c7aca" providerId="AD" clId="Web-{9A77D19E-B103-47AE-8300-2BE42FFAA28D}" dt="2023-03-15T19:53:28.686" v="504"/>
              <pc2:cmMkLst xmlns:pc2="http://schemas.microsoft.com/office/powerpoint/2019/9/main/command">
                <pc:docMk/>
                <pc:sldMk cId="1773464499" sldId="290"/>
                <pc2:cmMk id="{7D767C17-E1D5-4E56-B420-ED6E196F83F9}"/>
              </pc2:cmMkLst>
              <pc226:cmRplyChg chg="add">
                <pc226:chgData name="Evelina Vaitkevičiūtė" userId="S::evelina.vaitkeviciute@mif.stud.vu.lt::b8765322-bbc9-47a9-af30-2a377a1c7aca" providerId="AD" clId="Web-{9A77D19E-B103-47AE-8300-2BE42FFAA28D}" dt="2023-03-15T19:14:56.364" v="268"/>
                <pc2:cmRplyMkLst xmlns:pc2="http://schemas.microsoft.com/office/powerpoint/2019/9/main/command">
                  <pc:docMk/>
                  <pc:sldMk cId="1773464499" sldId="290"/>
                  <pc2:cmMk id="{7D767C17-E1D5-4E56-B420-ED6E196F83F9}"/>
                  <pc2:cmRplyMk id="{312C656C-1717-4988-BA8F-8FD8D70B5043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19:07:18.753" v="217"/>
                <pc2:cmRplyMkLst xmlns:pc2="http://schemas.microsoft.com/office/powerpoint/2019/9/main/command">
                  <pc:docMk/>
                  <pc:sldMk cId="1773464499" sldId="290"/>
                  <pc2:cmMk id="{7D767C17-E1D5-4E56-B420-ED6E196F83F9}"/>
                  <pc2:cmRplyMk id="{D78CD3A2-ECA8-4ECE-9987-E569096CEAFB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19:06:56.627" v="216"/>
                <pc2:cmRplyMkLst xmlns:pc2="http://schemas.microsoft.com/office/powerpoint/2019/9/main/command">
                  <pc:docMk/>
                  <pc:sldMk cId="1773464499" sldId="290"/>
                  <pc2:cmMk id="{7D767C17-E1D5-4E56-B420-ED6E196F83F9}"/>
                  <pc2:cmRplyMk id="{691F83CE-0B15-4B7A-BDA5-1686E10B6D38}"/>
                </pc2:cmRplyMkLst>
              </pc226:cmRplyChg>
            </pc226:cmChg>
            <pc226:cmChg xmlns:pc226="http://schemas.microsoft.com/office/powerpoint/2022/06/main/command" chg="add del">
              <pc226:chgData name="Evelina Vaitkevičiūtė" userId="S::evelina.vaitkeviciute@mif.stud.vu.lt::b8765322-bbc9-47a9-af30-2a377a1c7aca" providerId="AD" clId="Web-{9A77D19E-B103-47AE-8300-2BE42FFAA28D}" dt="2023-03-15T18:58:21.998" v="213"/>
              <pc2:cmMkLst xmlns:pc2="http://schemas.microsoft.com/office/powerpoint/2019/9/main/command">
                <pc:docMk/>
                <pc:sldMk cId="1773464499" sldId="290"/>
                <pc2:cmMk id="{1BCEE959-11DE-4045-BE5C-419A600B0CEC}"/>
              </pc2:cmMkLst>
              <pc226:cmRplyChg chg="add">
                <pc226:chgData name="Evelina Vaitkevičiūtė" userId="S::evelina.vaitkeviciute@mif.stud.vu.lt::b8765322-bbc9-47a9-af30-2a377a1c7aca" providerId="AD" clId="Web-{9A77D19E-B103-47AE-8300-2BE42FFAA28D}" dt="2023-03-15T18:50:36.887" v="204"/>
                <pc2:cmRplyMkLst xmlns:pc2="http://schemas.microsoft.com/office/powerpoint/2019/9/main/command">
                  <pc:docMk/>
                  <pc:sldMk cId="1773464499" sldId="290"/>
                  <pc2:cmMk id="{1BCEE959-11DE-4045-BE5C-419A600B0CEC}"/>
                  <pc2:cmRplyMk id="{468E13DA-F82A-4D6E-827C-03B68919108F}"/>
                </pc2:cmRplyMkLst>
              </pc226:cmRplyChg>
            </pc226:cmChg>
          </p:ext>
        </pc:extLst>
      </pc:sldChg>
      <pc:sldChg chg="addCm">
        <pc:chgData name="Evelina Vaitkevičiūtė" userId="S::evelina.vaitkeviciute@mif.stud.vu.lt::b8765322-bbc9-47a9-af30-2a377a1c7aca" providerId="AD" clId="Web-{9A77D19E-B103-47AE-8300-2BE42FFAA28D}" dt="2023-03-15T19:30:24.821" v="475"/>
        <pc:sldMkLst>
          <pc:docMk/>
          <pc:sldMk cId="3178684148" sldId="2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velina Vaitkevičiūtė" userId="S::evelina.vaitkeviciute@mif.stud.vu.lt::b8765322-bbc9-47a9-af30-2a377a1c7aca" providerId="AD" clId="Web-{9A77D19E-B103-47AE-8300-2BE42FFAA28D}" dt="2023-03-15T19:30:24.821" v="475"/>
              <pc2:cmMkLst xmlns:pc2="http://schemas.microsoft.com/office/powerpoint/2019/9/main/command">
                <pc:docMk/>
                <pc:sldMk cId="3178684148" sldId="292"/>
                <pc2:cmMk id="{C0BF96CF-A8B8-43B5-AA16-BA6B5712E236}"/>
              </pc2:cmMkLst>
            </pc226:cmChg>
          </p:ext>
        </pc:extLst>
      </pc:sldChg>
      <pc:sldChg chg="addSp modSp addCm modCm">
        <pc:chgData name="Evelina Vaitkevičiūtė" userId="S::evelina.vaitkeviciute@mif.stud.vu.lt::b8765322-bbc9-47a9-af30-2a377a1c7aca" providerId="AD" clId="Web-{9A77D19E-B103-47AE-8300-2BE42FFAA28D}" dt="2023-03-15T20:41:51.875" v="538"/>
        <pc:sldMkLst>
          <pc:docMk/>
          <pc:sldMk cId="1466891597" sldId="294"/>
        </pc:sldMkLst>
        <pc:picChg chg="add mod">
          <ac:chgData name="Evelina Vaitkevičiūtė" userId="S::evelina.vaitkeviciute@mif.stud.vu.lt::b8765322-bbc9-47a9-af30-2a377a1c7aca" providerId="AD" clId="Web-{9A77D19E-B103-47AE-8300-2BE42FFAA28D}" dt="2023-03-15T20:32:59.465" v="533" actId="1076"/>
          <ac:picMkLst>
            <pc:docMk/>
            <pc:sldMk cId="1466891597" sldId="294"/>
            <ac:picMk id="4" creationId="{6CB7FF5E-EAED-B552-2947-DADFCCD9B99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velina Vaitkevičiūtė" userId="S::evelina.vaitkeviciute@mif.stud.vu.lt::b8765322-bbc9-47a9-af30-2a377a1c7aca" providerId="AD" clId="Web-{9A77D19E-B103-47AE-8300-2BE42FFAA28D}" dt="2023-03-15T20:41:51.875" v="538"/>
              <pc2:cmMkLst xmlns:pc2="http://schemas.microsoft.com/office/powerpoint/2019/9/main/command">
                <pc:docMk/>
                <pc:sldMk cId="1466891597" sldId="294"/>
                <pc2:cmMk id="{548D3984-46CB-43C9-BAC0-EF18F184BC69}"/>
              </pc2:cmMkLst>
              <pc226:cmRplyChg chg="add">
                <pc226:chgData name="Evelina Vaitkevičiūtė" userId="S::evelina.vaitkeviciute@mif.stud.vu.lt::b8765322-bbc9-47a9-af30-2a377a1c7aca" providerId="AD" clId="Web-{9A77D19E-B103-47AE-8300-2BE42FFAA28D}" dt="2023-03-15T20:41:38.422" v="537"/>
                <pc2:cmRplyMkLst xmlns:pc2="http://schemas.microsoft.com/office/powerpoint/2019/9/main/command">
                  <pc:docMk/>
                  <pc:sldMk cId="1466891597" sldId="294"/>
                  <pc2:cmMk id="{548D3984-46CB-43C9-BAC0-EF18F184BC69}"/>
                  <pc2:cmRplyMk id="{417FE742-7603-48B3-83E6-C294FF9970C0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20:33:35.013" v="534"/>
                <pc2:cmRplyMkLst xmlns:pc2="http://schemas.microsoft.com/office/powerpoint/2019/9/main/command">
                  <pc:docMk/>
                  <pc:sldMk cId="1466891597" sldId="294"/>
                  <pc2:cmMk id="{548D3984-46CB-43C9-BAC0-EF18F184BC69}"/>
                  <pc2:cmRplyMk id="{05E7B77D-BF99-490B-B227-FC5482BD29C6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20:41:51.875" v="538"/>
                <pc2:cmRplyMkLst xmlns:pc2="http://schemas.microsoft.com/office/powerpoint/2019/9/main/command">
                  <pc:docMk/>
                  <pc:sldMk cId="1466891597" sldId="294"/>
                  <pc2:cmMk id="{548D3984-46CB-43C9-BAC0-EF18F184BC69}"/>
                  <pc2:cmRplyMk id="{2A797A91-B727-4288-A076-9BCBD4F4FED2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20:37:55.554" v="535"/>
                <pc2:cmRplyMkLst xmlns:pc2="http://schemas.microsoft.com/office/powerpoint/2019/9/main/command">
                  <pc:docMk/>
                  <pc:sldMk cId="1466891597" sldId="294"/>
                  <pc2:cmMk id="{548D3984-46CB-43C9-BAC0-EF18F184BC69}"/>
                  <pc2:cmRplyMk id="{C577A5CC-4503-42C5-AD9F-3C2B7168C733}"/>
                </pc2:cmRplyMkLst>
              </pc226:cmRplyChg>
              <pc226:cmRplyChg chg="add">
                <pc226:chgData name="Evelina Vaitkevičiūtė" userId="S::evelina.vaitkeviciute@mif.stud.vu.lt::b8765322-bbc9-47a9-af30-2a377a1c7aca" providerId="AD" clId="Web-{9A77D19E-B103-47AE-8300-2BE42FFAA28D}" dt="2023-03-15T20:38:28.149" v="536"/>
                <pc2:cmRplyMkLst xmlns:pc2="http://schemas.microsoft.com/office/powerpoint/2019/9/main/command">
                  <pc:docMk/>
                  <pc:sldMk cId="1466891597" sldId="294"/>
                  <pc2:cmMk id="{548D3984-46CB-43C9-BAC0-EF18F184BC69}"/>
                  <pc2:cmRplyMk id="{2ED2AED0-760B-4D74-88A2-8AA02B7E4C44}"/>
                </pc2:cmRplyMkLst>
              </pc226:cmRplyChg>
            </pc226:cmChg>
          </p:ext>
        </pc:extLst>
      </pc:sldChg>
    </pc:docChg>
  </pc:docChgLst>
  <pc:docChgLst>
    <pc:chgData name="Ugnė Maskeliūnaitė" userId="S::ugne.maskeliunaite@mif.stud.vu.lt::f8858264-4500-43cd-ab4a-18728c883a77" providerId="AD" clId="Web-{B4150B9B-953A-4D77-A02B-1EDCEC607495}"/>
    <pc:docChg chg="addSld delSld modSld sldOrd">
      <pc:chgData name="Ugnė Maskeliūnaitė" userId="S::ugne.maskeliunaite@mif.stud.vu.lt::f8858264-4500-43cd-ab4a-18728c883a77" providerId="AD" clId="Web-{B4150B9B-953A-4D77-A02B-1EDCEC607495}" dt="2023-03-15T21:56:25.847" v="383"/>
      <pc:docMkLst>
        <pc:docMk/>
      </pc:docMkLst>
      <pc:sldChg chg="modSp">
        <pc:chgData name="Ugnė Maskeliūnaitė" userId="S::ugne.maskeliunaite@mif.stud.vu.lt::f8858264-4500-43cd-ab4a-18728c883a77" providerId="AD" clId="Web-{B4150B9B-953A-4D77-A02B-1EDCEC607495}" dt="2023-03-15T21:18:18.334" v="262" actId="20577"/>
        <pc:sldMkLst>
          <pc:docMk/>
          <pc:sldMk cId="1766868844" sldId="272"/>
        </pc:sldMkLst>
        <pc:spChg chg="mod">
          <ac:chgData name="Ugnė Maskeliūnaitė" userId="S::ugne.maskeliunaite@mif.stud.vu.lt::f8858264-4500-43cd-ab4a-18728c883a77" providerId="AD" clId="Web-{B4150B9B-953A-4D77-A02B-1EDCEC607495}" dt="2023-03-15T21:18:18.334" v="262" actId="20577"/>
          <ac:spMkLst>
            <pc:docMk/>
            <pc:sldMk cId="1766868844" sldId="272"/>
            <ac:spMk id="12" creationId="{86ECCF45-66E7-B6C4-7654-DF2F14883EAA}"/>
          </ac:spMkLst>
        </pc:spChg>
      </pc:sldChg>
      <pc:sldChg chg="modCm">
        <pc:chgData name="Ugnė Maskeliūnaitė" userId="S::ugne.maskeliunaite@mif.stud.vu.lt::f8858264-4500-43cd-ab4a-18728c883a77" providerId="AD" clId="Web-{B4150B9B-953A-4D77-A02B-1EDCEC607495}" dt="2023-03-15T20:27:36.769" v="234"/>
        <pc:sldMkLst>
          <pc:docMk/>
          <pc:sldMk cId="946927595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Ugnė Maskeliūnaitė" userId="S::ugne.maskeliunaite@mif.stud.vu.lt::f8858264-4500-43cd-ab4a-18728c883a77" providerId="AD" clId="Web-{B4150B9B-953A-4D77-A02B-1EDCEC607495}" dt="2023-03-15T20:27:36.769" v="234"/>
              <pc2:cmMkLst xmlns:pc2="http://schemas.microsoft.com/office/powerpoint/2019/9/main/command">
                <pc:docMk/>
                <pc:sldMk cId="946927595" sldId="273"/>
                <pc2:cmMk id="{ADF6EAAB-68C4-4F6F-8657-7B3DCA2333C2}"/>
              </pc2:cmMkLst>
              <pc226:cmRplyChg chg="add">
                <pc226:chgData name="Ugnė Maskeliūnaitė" userId="S::ugne.maskeliunaite@mif.stud.vu.lt::f8858264-4500-43cd-ab4a-18728c883a77" providerId="AD" clId="Web-{B4150B9B-953A-4D77-A02B-1EDCEC607495}" dt="2023-03-15T20:27:36.769" v="234"/>
                <pc2:cmRplyMkLst xmlns:pc2="http://schemas.microsoft.com/office/powerpoint/2019/9/main/command">
                  <pc:docMk/>
                  <pc:sldMk cId="946927595" sldId="273"/>
                  <pc2:cmMk id="{ADF6EAAB-68C4-4F6F-8657-7B3DCA2333C2}"/>
                  <pc2:cmRplyMk id="{D3712211-0786-4416-B9C0-752C87C86917}"/>
                </pc2:cmRplyMkLst>
              </pc226:cmRplyChg>
            </pc226:cmChg>
          </p:ext>
        </pc:extLst>
      </pc:sldChg>
      <pc:sldChg chg="addSp delSp modSp modCm">
        <pc:chgData name="Ugnė Maskeliūnaitė" userId="S::ugne.maskeliunaite@mif.stud.vu.lt::f8858264-4500-43cd-ab4a-18728c883a77" providerId="AD" clId="Web-{B4150B9B-953A-4D77-A02B-1EDCEC607495}" dt="2023-03-15T21:50:40.579" v="350" actId="1076"/>
        <pc:sldMkLst>
          <pc:docMk/>
          <pc:sldMk cId="3816123245" sldId="275"/>
        </pc:sldMkLst>
        <pc:spChg chg="del">
          <ac:chgData name="Ugnė Maskeliūnaitė" userId="S::ugne.maskeliunaite@mif.stud.vu.lt::f8858264-4500-43cd-ab4a-18728c883a77" providerId="AD" clId="Web-{B4150B9B-953A-4D77-A02B-1EDCEC607495}" dt="2023-03-15T20:14:39.747" v="220"/>
          <ac:spMkLst>
            <pc:docMk/>
            <pc:sldMk cId="3816123245" sldId="275"/>
            <ac:spMk id="3" creationId="{607B9D84-1E88-0745-2DD1-63CBE4E170F8}"/>
          </ac:spMkLst>
        </pc:spChg>
        <pc:spChg chg="del">
          <ac:chgData name="Ugnė Maskeliūnaitė" userId="S::ugne.maskeliunaite@mif.stud.vu.lt::f8858264-4500-43cd-ab4a-18728c883a77" providerId="AD" clId="Web-{B4150B9B-953A-4D77-A02B-1EDCEC607495}" dt="2023-03-15T20:14:37.262" v="219"/>
          <ac:spMkLst>
            <pc:docMk/>
            <pc:sldMk cId="3816123245" sldId="275"/>
            <ac:spMk id="4" creationId="{B599E808-D406-1973-2369-7CCA753D813F}"/>
          </ac:spMkLst>
        </pc:spChg>
        <pc:spChg chg="mod">
          <ac:chgData name="Ugnė Maskeliūnaitė" userId="S::ugne.maskeliunaite@mif.stud.vu.lt::f8858264-4500-43cd-ab4a-18728c883a77" providerId="AD" clId="Web-{B4150B9B-953A-4D77-A02B-1EDCEC607495}" dt="2023-03-15T19:38:48.718" v="53" actId="20577"/>
          <ac:spMkLst>
            <pc:docMk/>
            <pc:sldMk cId="3816123245" sldId="275"/>
            <ac:spMk id="8" creationId="{835FB25F-68E1-154D-BEAF-23B947DA6ED4}"/>
          </ac:spMkLst>
        </pc:spChg>
        <pc:spChg chg="add mod">
          <ac:chgData name="Ugnė Maskeliūnaitė" userId="S::ugne.maskeliunaite@mif.stud.vu.lt::f8858264-4500-43cd-ab4a-18728c883a77" providerId="AD" clId="Web-{B4150B9B-953A-4D77-A02B-1EDCEC607495}" dt="2023-03-15T21:50:40.579" v="350" actId="1076"/>
          <ac:spMkLst>
            <pc:docMk/>
            <pc:sldMk cId="3816123245" sldId="275"/>
            <ac:spMk id="14" creationId="{34401446-B071-2A96-00CD-468A800D5BB2}"/>
          </ac:spMkLst>
        </pc:spChg>
        <pc:picChg chg="add del mod">
          <ac:chgData name="Ugnė Maskeliūnaitė" userId="S::ugne.maskeliunaite@mif.stud.vu.lt::f8858264-4500-43cd-ab4a-18728c883a77" providerId="AD" clId="Web-{B4150B9B-953A-4D77-A02B-1EDCEC607495}" dt="2023-03-15T20:14:30.965" v="218"/>
          <ac:picMkLst>
            <pc:docMk/>
            <pc:sldMk cId="3816123245" sldId="275"/>
            <ac:picMk id="6" creationId="{24378856-49D0-51A1-D5F5-5B040819AE2F}"/>
          </ac:picMkLst>
        </pc:picChg>
        <pc:picChg chg="add mod">
          <ac:chgData name="Ugnė Maskeliūnaitė" userId="S::ugne.maskeliunaite@mif.stud.vu.lt::f8858264-4500-43cd-ab4a-18728c883a77" providerId="AD" clId="Web-{B4150B9B-953A-4D77-A02B-1EDCEC607495}" dt="2023-03-15T20:16:59.779" v="233" actId="1076"/>
          <ac:picMkLst>
            <pc:docMk/>
            <pc:sldMk cId="3816123245" sldId="275"/>
            <ac:picMk id="7" creationId="{70AE29CA-087C-F37E-2B67-4C286520E2CC}"/>
          </ac:picMkLst>
        </pc:picChg>
        <pc:picChg chg="mod">
          <ac:chgData name="Ugnė Maskeliūnaitė" userId="S::ugne.maskeliunaite@mif.stud.vu.lt::f8858264-4500-43cd-ab4a-18728c883a77" providerId="AD" clId="Web-{B4150B9B-953A-4D77-A02B-1EDCEC607495}" dt="2023-03-15T20:16:24.575" v="232" actId="1076"/>
          <ac:picMkLst>
            <pc:docMk/>
            <pc:sldMk cId="3816123245" sldId="275"/>
            <ac:picMk id="9" creationId="{D8FD180C-94A9-7C5A-4C9A-687203C688CC}"/>
          </ac:picMkLst>
        </pc:picChg>
        <pc:picChg chg="add mod">
          <ac:chgData name="Ugnė Maskeliūnaitė" userId="S::ugne.maskeliunaite@mif.stud.vu.lt::f8858264-4500-43cd-ab4a-18728c883a77" providerId="AD" clId="Web-{B4150B9B-953A-4D77-A02B-1EDCEC607495}" dt="2023-03-15T21:50:23.345" v="348" actId="1076"/>
          <ac:picMkLst>
            <pc:docMk/>
            <pc:sldMk cId="3816123245" sldId="275"/>
            <ac:picMk id="12" creationId="{3DE5D34C-45EC-7921-89F0-ECEE79340EE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Ugnė Maskeliūnaitė" userId="S::ugne.maskeliunaite@mif.stud.vu.lt::f8858264-4500-43cd-ab4a-18728c883a77" providerId="AD" clId="Web-{B4150B9B-953A-4D77-A02B-1EDCEC607495}" dt="2023-03-15T20:08:17.166" v="207"/>
              <pc2:cmMkLst xmlns:pc2="http://schemas.microsoft.com/office/powerpoint/2019/9/main/command">
                <pc:docMk/>
                <pc:sldMk cId="3816123245" sldId="275"/>
                <pc2:cmMk id="{9B0282EE-8E28-46CC-82C5-C765257BC861}"/>
              </pc2:cmMkLst>
              <pc226:cmRplyChg chg="add">
                <pc226:chgData name="Ugnė Maskeliūnaitė" userId="S::ugne.maskeliunaite@mif.stud.vu.lt::f8858264-4500-43cd-ab4a-18728c883a77" providerId="AD" clId="Web-{B4150B9B-953A-4D77-A02B-1EDCEC607495}" dt="2023-03-15T19:37:40.484" v="44"/>
                <pc2:cmRplyMkLst xmlns:pc2="http://schemas.microsoft.com/office/powerpoint/2019/9/main/command">
                  <pc:docMk/>
                  <pc:sldMk cId="3816123245" sldId="275"/>
                  <pc2:cmMk id="{9B0282EE-8E28-46CC-82C5-C765257BC861}"/>
                  <pc2:cmRplyMk id="{BECB6110-6CD9-41B8-B64A-A76B900124C3}"/>
                </pc2:cmRplyMkLst>
              </pc226:cmRplyChg>
              <pc226:cmRplyChg chg="add">
                <pc226:chgData name="Ugnė Maskeliūnaitė" userId="S::ugne.maskeliunaite@mif.stud.vu.lt::f8858264-4500-43cd-ab4a-18728c883a77" providerId="AD" clId="Web-{B4150B9B-953A-4D77-A02B-1EDCEC607495}" dt="2023-03-15T20:00:05.195" v="206"/>
                <pc2:cmRplyMkLst xmlns:pc2="http://schemas.microsoft.com/office/powerpoint/2019/9/main/command">
                  <pc:docMk/>
                  <pc:sldMk cId="3816123245" sldId="275"/>
                  <pc2:cmMk id="{9B0282EE-8E28-46CC-82C5-C765257BC861}"/>
                  <pc2:cmRplyMk id="{DCD1C031-5776-4179-AF02-212797F9FE5F}"/>
                </pc2:cmRplyMkLst>
              </pc226:cmRplyChg>
              <pc226:cmRplyChg chg="add">
                <pc226:chgData name="Ugnė Maskeliūnaitė" userId="S::ugne.maskeliunaite@mif.stud.vu.lt::f8858264-4500-43cd-ab4a-18728c883a77" providerId="AD" clId="Web-{B4150B9B-953A-4D77-A02B-1EDCEC607495}" dt="2023-03-15T19:58:57.538" v="203"/>
                <pc2:cmRplyMkLst xmlns:pc2="http://schemas.microsoft.com/office/powerpoint/2019/9/main/command">
                  <pc:docMk/>
                  <pc:sldMk cId="3816123245" sldId="275"/>
                  <pc2:cmMk id="{9B0282EE-8E28-46CC-82C5-C765257BC861}"/>
                  <pc2:cmRplyMk id="{1E3D4E7A-47F2-4DF2-B78C-956309CAA6C3}"/>
                </pc2:cmRplyMkLst>
              </pc226:cmRplyChg>
              <pc226:cmRplyChg chg="add">
                <pc226:chgData name="Ugnė Maskeliūnaitė" userId="S::ugne.maskeliunaite@mif.stud.vu.lt::f8858264-4500-43cd-ab4a-18728c883a77" providerId="AD" clId="Web-{B4150B9B-953A-4D77-A02B-1EDCEC607495}" dt="2023-03-15T20:08:17.166" v="207"/>
                <pc2:cmRplyMkLst xmlns:pc2="http://schemas.microsoft.com/office/powerpoint/2019/9/main/command">
                  <pc:docMk/>
                  <pc:sldMk cId="3816123245" sldId="275"/>
                  <pc2:cmMk id="{9B0282EE-8E28-46CC-82C5-C765257BC861}"/>
                  <pc2:cmRplyMk id="{8E3959A6-F8B7-4623-A836-C68C275655FB}"/>
                </pc2:cmRplyMkLst>
              </pc226:cmRplyChg>
            </pc226:cmChg>
          </p:ext>
        </pc:extLst>
      </pc:sldChg>
      <pc:sldChg chg="modSp">
        <pc:chgData name="Ugnė Maskeliūnaitė" userId="S::ugne.maskeliunaite@mif.stud.vu.lt::f8858264-4500-43cd-ab4a-18728c883a77" providerId="AD" clId="Web-{B4150B9B-953A-4D77-A02B-1EDCEC607495}" dt="2023-03-15T21:54:57.081" v="382" actId="1076"/>
        <pc:sldMkLst>
          <pc:docMk/>
          <pc:sldMk cId="578196694" sldId="277"/>
        </pc:sldMkLst>
        <pc:spChg chg="mod">
          <ac:chgData name="Ugnė Maskeliūnaitė" userId="S::ugne.maskeliunaite@mif.stud.vu.lt::f8858264-4500-43cd-ab4a-18728c883a77" providerId="AD" clId="Web-{B4150B9B-953A-4D77-A02B-1EDCEC607495}" dt="2023-03-15T21:54:57.081" v="382" actId="1076"/>
          <ac:spMkLst>
            <pc:docMk/>
            <pc:sldMk cId="578196694" sldId="277"/>
            <ac:spMk id="4" creationId="{F48F55E5-ADF2-EA99-79FA-5502266B55A4}"/>
          </ac:spMkLst>
        </pc:spChg>
        <pc:spChg chg="mod">
          <ac:chgData name="Ugnė Maskeliūnaitė" userId="S::ugne.maskeliunaite@mif.stud.vu.lt::f8858264-4500-43cd-ab4a-18728c883a77" providerId="AD" clId="Web-{B4150B9B-953A-4D77-A02B-1EDCEC607495}" dt="2023-03-15T21:54:55.440" v="381" actId="20577"/>
          <ac:spMkLst>
            <pc:docMk/>
            <pc:sldMk cId="578196694" sldId="277"/>
            <ac:spMk id="7" creationId="{16671D69-DD8E-2C3F-CF75-6B18A021DAC5}"/>
          </ac:spMkLst>
        </pc:spChg>
      </pc:sldChg>
      <pc:sldChg chg="addSp delSp modSp">
        <pc:chgData name="Ugnė Maskeliūnaitė" userId="S::ugne.maskeliunaite@mif.stud.vu.lt::f8858264-4500-43cd-ab4a-18728c883a77" providerId="AD" clId="Web-{B4150B9B-953A-4D77-A02B-1EDCEC607495}" dt="2023-03-15T21:50:46.204" v="351" actId="1076"/>
        <pc:sldMkLst>
          <pc:docMk/>
          <pc:sldMk cId="1211315454" sldId="280"/>
        </pc:sldMkLst>
        <pc:spChg chg="mod">
          <ac:chgData name="Ugnė Maskeliūnaitė" userId="S::ugne.maskeliunaite@mif.stud.vu.lt::f8858264-4500-43cd-ab4a-18728c883a77" providerId="AD" clId="Web-{B4150B9B-953A-4D77-A02B-1EDCEC607495}" dt="2023-03-15T20:14:26.903" v="217" actId="20577"/>
          <ac:spMkLst>
            <pc:docMk/>
            <pc:sldMk cId="1211315454" sldId="280"/>
            <ac:spMk id="5" creationId="{B268E4FE-F84B-F7A0-BFC4-C508D5A9AF04}"/>
          </ac:spMkLst>
        </pc:spChg>
        <pc:spChg chg="mod">
          <ac:chgData name="Ugnė Maskeliūnaitė" userId="S::ugne.maskeliunaite@mif.stud.vu.lt::f8858264-4500-43cd-ab4a-18728c883a77" providerId="AD" clId="Web-{B4150B9B-953A-4D77-A02B-1EDCEC607495}" dt="2023-03-15T21:50:46.204" v="351" actId="1076"/>
          <ac:spMkLst>
            <pc:docMk/>
            <pc:sldMk cId="1211315454" sldId="280"/>
            <ac:spMk id="10" creationId="{FEEEB191-AFA4-AAB2-3995-3FE9EEE8FAE0}"/>
          </ac:spMkLst>
        </pc:spChg>
        <pc:picChg chg="del">
          <ac:chgData name="Ugnė Maskeliūnaitė" userId="S::ugne.maskeliunaite@mif.stud.vu.lt::f8858264-4500-43cd-ab4a-18728c883a77" providerId="AD" clId="Web-{B4150B9B-953A-4D77-A02B-1EDCEC607495}" dt="2023-03-15T20:13:46.715" v="208"/>
          <ac:picMkLst>
            <pc:docMk/>
            <pc:sldMk cId="1211315454" sldId="280"/>
            <ac:picMk id="3" creationId="{A4BE88F7-39C9-32CB-67EE-E95372CA9176}"/>
          </ac:picMkLst>
        </pc:picChg>
        <pc:picChg chg="add mod">
          <ac:chgData name="Ugnė Maskeliūnaitė" userId="S::ugne.maskeliunaite@mif.stud.vu.lt::f8858264-4500-43cd-ab4a-18728c883a77" providerId="AD" clId="Web-{B4150B9B-953A-4D77-A02B-1EDCEC607495}" dt="2023-03-15T20:13:59.043" v="211" actId="14100"/>
          <ac:picMkLst>
            <pc:docMk/>
            <pc:sldMk cId="1211315454" sldId="280"/>
            <ac:picMk id="6" creationId="{9C321B2A-5F41-CD71-0190-0386D58BC13F}"/>
          </ac:picMkLst>
        </pc:picChg>
      </pc:sldChg>
      <pc:sldChg chg="addSp delSp modSp addCm delCm modCm">
        <pc:chgData name="Ugnė Maskeliūnaitė" userId="S::ugne.maskeliunaite@mif.stud.vu.lt::f8858264-4500-43cd-ab4a-18728c883a77" providerId="AD" clId="Web-{B4150B9B-953A-4D77-A02B-1EDCEC607495}" dt="2023-03-15T21:47:49.625" v="345" actId="1076"/>
        <pc:sldMkLst>
          <pc:docMk/>
          <pc:sldMk cId="3970246591" sldId="283"/>
        </pc:sldMkLst>
        <pc:spChg chg="mod">
          <ac:chgData name="Ugnė Maskeliūnaitė" userId="S::ugne.maskeliunaite@mif.stud.vu.lt::f8858264-4500-43cd-ab4a-18728c883a77" providerId="AD" clId="Web-{B4150B9B-953A-4D77-A02B-1EDCEC607495}" dt="2023-03-15T19:39:41.891" v="57" actId="20577"/>
          <ac:spMkLst>
            <pc:docMk/>
            <pc:sldMk cId="3970246591" sldId="283"/>
            <ac:spMk id="5" creationId="{645AEAC8-FEE5-4CAA-F27C-81090D2BBFEF}"/>
          </ac:spMkLst>
        </pc:spChg>
        <pc:spChg chg="add mod">
          <ac:chgData name="Ugnė Maskeliūnaitė" userId="S::ugne.maskeliunaite@mif.stud.vu.lt::f8858264-4500-43cd-ab4a-18728c883a77" providerId="AD" clId="Web-{B4150B9B-953A-4D77-A02B-1EDCEC607495}" dt="2023-03-15T19:14:00.084" v="23" actId="20577"/>
          <ac:spMkLst>
            <pc:docMk/>
            <pc:sldMk cId="3970246591" sldId="283"/>
            <ac:spMk id="6" creationId="{35B63EE2-CD42-B9D6-A261-361779590489}"/>
          </ac:spMkLst>
        </pc:spChg>
        <pc:spChg chg="mod">
          <ac:chgData name="Ugnė Maskeliūnaitė" userId="S::ugne.maskeliunaite@mif.stud.vu.lt::f8858264-4500-43cd-ab4a-18728c883a77" providerId="AD" clId="Web-{B4150B9B-953A-4D77-A02B-1EDCEC607495}" dt="2023-03-15T21:47:49.625" v="345" actId="1076"/>
          <ac:spMkLst>
            <pc:docMk/>
            <pc:sldMk cId="3970246591" sldId="283"/>
            <ac:spMk id="12" creationId="{117488E8-8F76-8045-953B-331B82DFC52B}"/>
          </ac:spMkLst>
        </pc:spChg>
        <pc:picChg chg="add mod">
          <ac:chgData name="Ugnė Maskeliūnaitė" userId="S::ugne.maskeliunaite@mif.stud.vu.lt::f8858264-4500-43cd-ab4a-18728c883a77" providerId="AD" clId="Web-{B4150B9B-953A-4D77-A02B-1EDCEC607495}" dt="2023-03-15T19:36:53.983" v="43" actId="1076"/>
          <ac:picMkLst>
            <pc:docMk/>
            <pc:sldMk cId="3970246591" sldId="283"/>
            <ac:picMk id="7" creationId="{74F94B37-9808-B991-8C0C-8375D4699B7B}"/>
          </ac:picMkLst>
        </pc:picChg>
        <pc:picChg chg="del">
          <ac:chgData name="Ugnė Maskeliūnaitė" userId="S::ugne.maskeliunaite@mif.stud.vu.lt::f8858264-4500-43cd-ab4a-18728c883a77" providerId="AD" clId="Web-{B4150B9B-953A-4D77-A02B-1EDCEC607495}" dt="2023-03-15T19:36:18.749" v="32"/>
          <ac:picMkLst>
            <pc:docMk/>
            <pc:sldMk cId="3970246591" sldId="283"/>
            <ac:picMk id="13" creationId="{9DA69072-0A3E-E0FC-1A4C-6FFF130062C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Ugnė Maskeliūnaitė" userId="S::ugne.maskeliunaite@mif.stud.vu.lt::f8858264-4500-43cd-ab4a-18728c883a77" providerId="AD" clId="Web-{B4150B9B-953A-4D77-A02B-1EDCEC607495}" dt="2023-03-15T19:39:51.172" v="58"/>
              <pc2:cmMkLst xmlns:pc2="http://schemas.microsoft.com/office/powerpoint/2019/9/main/command">
                <pc:docMk/>
                <pc:sldMk cId="3970246591" sldId="283"/>
                <pc2:cmMk id="{DBB84811-4603-442D-90E1-EACFDE88A027}"/>
              </pc2:cmMkLst>
              <pc226:cmRplyChg chg="add">
                <pc226:chgData name="Ugnė Maskeliūnaitė" userId="S::ugne.maskeliunaite@mif.stud.vu.lt::f8858264-4500-43cd-ab4a-18728c883a77" providerId="AD" clId="Web-{B4150B9B-953A-4D77-A02B-1EDCEC607495}" dt="2023-03-15T19:20:17.415" v="25"/>
                <pc2:cmRplyMkLst xmlns:pc2="http://schemas.microsoft.com/office/powerpoint/2019/9/main/command">
                  <pc:docMk/>
                  <pc:sldMk cId="3970246591" sldId="283"/>
                  <pc2:cmMk id="{DBB84811-4603-442D-90E1-EACFDE88A027}"/>
                  <pc2:cmRplyMk id="{69AC5B71-985D-4C95-B319-9683701E3F14}"/>
                </pc2:cmRplyMkLst>
              </pc226:cmRplyChg>
            </pc226:cmChg>
          </p:ext>
        </pc:extLst>
      </pc:sldChg>
      <pc:sldChg chg="modSp">
        <pc:chgData name="Ugnė Maskeliūnaitė" userId="S::ugne.maskeliunaite@mif.stud.vu.lt::f8858264-4500-43cd-ab4a-18728c883a77" providerId="AD" clId="Web-{B4150B9B-953A-4D77-A02B-1EDCEC607495}" dt="2023-03-15T21:54:29.331" v="375" actId="1076"/>
        <pc:sldMkLst>
          <pc:docMk/>
          <pc:sldMk cId="4269795359" sldId="286"/>
        </pc:sldMkLst>
        <pc:spChg chg="mod">
          <ac:chgData name="Ugnė Maskeliūnaitė" userId="S::ugne.maskeliunaite@mif.stud.vu.lt::f8858264-4500-43cd-ab4a-18728c883a77" providerId="AD" clId="Web-{B4150B9B-953A-4D77-A02B-1EDCEC607495}" dt="2023-03-15T21:54:25.409" v="374" actId="1076"/>
          <ac:spMkLst>
            <pc:docMk/>
            <pc:sldMk cId="4269795359" sldId="286"/>
            <ac:spMk id="6" creationId="{1EAFD187-068B-16E2-8C3A-C1D256CB68FF}"/>
          </ac:spMkLst>
        </pc:spChg>
        <pc:spChg chg="mod">
          <ac:chgData name="Ugnė Maskeliūnaitė" userId="S::ugne.maskeliunaite@mif.stud.vu.lt::f8858264-4500-43cd-ab4a-18728c883a77" providerId="AD" clId="Web-{B4150B9B-953A-4D77-A02B-1EDCEC607495}" dt="2023-03-15T21:54:29.331" v="375" actId="1076"/>
          <ac:spMkLst>
            <pc:docMk/>
            <pc:sldMk cId="4269795359" sldId="286"/>
            <ac:spMk id="12" creationId="{9F9B0338-CBB6-AD1A-1721-1BCD1902A4DB}"/>
          </ac:spMkLst>
        </pc:spChg>
      </pc:sldChg>
      <pc:sldChg chg="addSp delSp modSp modCm">
        <pc:chgData name="Ugnė Maskeliūnaitė" userId="S::ugne.maskeliunaite@mif.stud.vu.lt::f8858264-4500-43cd-ab4a-18728c883a77" providerId="AD" clId="Web-{B4150B9B-953A-4D77-A02B-1EDCEC607495}" dt="2023-03-15T21:51:01.814" v="352" actId="1076"/>
        <pc:sldMkLst>
          <pc:docMk/>
          <pc:sldMk cId="1773464499" sldId="290"/>
        </pc:sldMkLst>
        <pc:spChg chg="mod">
          <ac:chgData name="Ugnė Maskeliūnaitė" userId="S::ugne.maskeliunaite@mif.stud.vu.lt::f8858264-4500-43cd-ab4a-18728c883a77" providerId="AD" clId="Web-{B4150B9B-953A-4D77-A02B-1EDCEC607495}" dt="2023-03-15T21:51:01.814" v="352" actId="1076"/>
          <ac:spMkLst>
            <pc:docMk/>
            <pc:sldMk cId="1773464499" sldId="290"/>
            <ac:spMk id="10" creationId="{6D4EFBF8-7EE7-3217-573E-364196139880}"/>
          </ac:spMkLst>
        </pc:spChg>
        <pc:picChg chg="del">
          <ac:chgData name="Ugnė Maskeliūnaitė" userId="S::ugne.maskeliunaite@mif.stud.vu.lt::f8858264-4500-43cd-ab4a-18728c883a77" providerId="AD" clId="Web-{B4150B9B-953A-4D77-A02B-1EDCEC607495}" dt="2023-03-15T19:07:43.145" v="0"/>
          <ac:picMkLst>
            <pc:docMk/>
            <pc:sldMk cId="1773464499" sldId="290"/>
            <ac:picMk id="2" creationId="{0E739BB2-7231-F147-C8D6-F2E37A6CD547}"/>
          </ac:picMkLst>
        </pc:picChg>
        <pc:picChg chg="add del mod">
          <ac:chgData name="Ugnė Maskeliūnaitė" userId="S::ugne.maskeliunaite@mif.stud.vu.lt::f8858264-4500-43cd-ab4a-18728c883a77" providerId="AD" clId="Web-{B4150B9B-953A-4D77-A02B-1EDCEC607495}" dt="2023-03-15T19:09:37.395" v="4"/>
          <ac:picMkLst>
            <pc:docMk/>
            <pc:sldMk cId="1773464499" sldId="290"/>
            <ac:picMk id="3" creationId="{16A33B98-438F-BEC9-7897-CF3FF6AFEAE4}"/>
          </ac:picMkLst>
        </pc:picChg>
        <pc:picChg chg="add del mod">
          <ac:chgData name="Ugnė Maskeliūnaitė" userId="S::ugne.maskeliunaite@mif.stud.vu.lt::f8858264-4500-43cd-ab4a-18728c883a77" providerId="AD" clId="Web-{B4150B9B-953A-4D77-A02B-1EDCEC607495}" dt="2023-03-15T19:28:38.168" v="26"/>
          <ac:picMkLst>
            <pc:docMk/>
            <pc:sldMk cId="1773464499" sldId="290"/>
            <ac:picMk id="4" creationId="{102DF9B9-6AFA-EF8F-187E-5668645A07D3}"/>
          </ac:picMkLst>
        </pc:picChg>
        <pc:picChg chg="add mod">
          <ac:chgData name="Ugnė Maskeliūnaitė" userId="S::ugne.maskeliunaite@mif.stud.vu.lt::f8858264-4500-43cd-ab4a-18728c883a77" providerId="AD" clId="Web-{B4150B9B-953A-4D77-A02B-1EDCEC607495}" dt="2023-03-15T19:28:50.074" v="31" actId="1076"/>
          <ac:picMkLst>
            <pc:docMk/>
            <pc:sldMk cId="1773464499" sldId="290"/>
            <ac:picMk id="6" creationId="{3537E7D7-086F-939E-84C0-14078195C81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Ugnė Maskeliūnaitė" userId="S::ugne.maskeliunaite@mif.stud.vu.lt::f8858264-4500-43cd-ab4a-18728c883a77" providerId="AD" clId="Web-{B4150B9B-953A-4D77-A02B-1EDCEC607495}" dt="2023-03-15T19:10:16.005" v="9"/>
              <pc2:cmMkLst xmlns:pc2="http://schemas.microsoft.com/office/powerpoint/2019/9/main/command">
                <pc:docMk/>
                <pc:sldMk cId="1773464499" sldId="290"/>
                <pc2:cmMk id="{7D767C17-E1D5-4E56-B420-ED6E196F83F9}"/>
              </pc2:cmMkLst>
              <pc226:cmRplyChg chg="add">
                <pc226:chgData name="Ugnė Maskeliūnaitė" userId="S::ugne.maskeliunaite@mif.stud.vu.lt::f8858264-4500-43cd-ab4a-18728c883a77" providerId="AD" clId="Web-{B4150B9B-953A-4D77-A02B-1EDCEC607495}" dt="2023-03-15T19:10:16.005" v="9"/>
                <pc2:cmRplyMkLst xmlns:pc2="http://schemas.microsoft.com/office/powerpoint/2019/9/main/command">
                  <pc:docMk/>
                  <pc:sldMk cId="1773464499" sldId="290"/>
                  <pc2:cmMk id="{7D767C17-E1D5-4E56-B420-ED6E196F83F9}"/>
                  <pc2:cmRplyMk id="{B7317FB3-E522-463C-9A3F-FE705F841673}"/>
                </pc2:cmRplyMkLst>
              </pc226:cmRplyChg>
            </pc226:cmChg>
          </p:ext>
        </pc:extLst>
      </pc:sldChg>
      <pc:sldChg chg="delSp modSp del">
        <pc:chgData name="Ugnė Maskeliūnaitė" userId="S::ugne.maskeliunaite@mif.stud.vu.lt::f8858264-4500-43cd-ab4a-18728c883a77" providerId="AD" clId="Web-{B4150B9B-953A-4D77-A02B-1EDCEC607495}" dt="2023-03-15T19:50:00.269" v="201"/>
        <pc:sldMkLst>
          <pc:docMk/>
          <pc:sldMk cId="1585285647" sldId="291"/>
        </pc:sldMkLst>
        <pc:spChg chg="del">
          <ac:chgData name="Ugnė Maskeliūnaitė" userId="S::ugne.maskeliunaite@mif.stud.vu.lt::f8858264-4500-43cd-ab4a-18728c883a77" providerId="AD" clId="Web-{B4150B9B-953A-4D77-A02B-1EDCEC607495}" dt="2023-03-15T19:40:18.469" v="60"/>
          <ac:spMkLst>
            <pc:docMk/>
            <pc:sldMk cId="1585285647" sldId="291"/>
            <ac:spMk id="2" creationId="{B6AD4093-1683-AFDD-BEC4-A6BA8D1BDD37}"/>
          </ac:spMkLst>
        </pc:spChg>
        <pc:spChg chg="del">
          <ac:chgData name="Ugnė Maskeliūnaitė" userId="S::ugne.maskeliunaite@mif.stud.vu.lt::f8858264-4500-43cd-ab4a-18728c883a77" providerId="AD" clId="Web-{B4150B9B-953A-4D77-A02B-1EDCEC607495}" dt="2023-03-15T19:40:20.891" v="61"/>
          <ac:spMkLst>
            <pc:docMk/>
            <pc:sldMk cId="1585285647" sldId="291"/>
            <ac:spMk id="3" creationId="{18B3EDC8-3266-AE19-6282-8130836EF50E}"/>
          </ac:spMkLst>
        </pc:spChg>
        <pc:spChg chg="del">
          <ac:chgData name="Ugnė Maskeliūnaitė" userId="S::ugne.maskeliunaite@mif.stud.vu.lt::f8858264-4500-43cd-ab4a-18728c883a77" providerId="AD" clId="Web-{B4150B9B-953A-4D77-A02B-1EDCEC607495}" dt="2023-03-15T19:40:15.610" v="59"/>
          <ac:spMkLst>
            <pc:docMk/>
            <pc:sldMk cId="1585285647" sldId="291"/>
            <ac:spMk id="7" creationId="{9776117B-B4BB-E2B9-B683-07E721300D5D}"/>
          </ac:spMkLst>
        </pc:spChg>
        <pc:spChg chg="mod">
          <ac:chgData name="Ugnė Maskeliūnaitė" userId="S::ugne.maskeliunaite@mif.stud.vu.lt::f8858264-4500-43cd-ab4a-18728c883a77" providerId="AD" clId="Web-{B4150B9B-953A-4D77-A02B-1EDCEC607495}" dt="2023-03-15T19:46:20.752" v="168" actId="20577"/>
          <ac:spMkLst>
            <pc:docMk/>
            <pc:sldMk cId="1585285647" sldId="291"/>
            <ac:spMk id="8" creationId="{F40388D0-2B7A-FF0B-1464-4CE4AB40E871}"/>
          </ac:spMkLst>
        </pc:spChg>
      </pc:sldChg>
      <pc:sldChg chg="addSp delSp modSp add del ord replId addCm modCm modNotes">
        <pc:chgData name="Ugnė Maskeliūnaitė" userId="S::ugne.maskeliunaite@mif.stud.vu.lt::f8858264-4500-43cd-ab4a-18728c883a77" providerId="AD" clId="Web-{B4150B9B-953A-4D77-A02B-1EDCEC607495}" dt="2023-03-15T21:29:49.603" v="295"/>
        <pc:sldMkLst>
          <pc:docMk/>
          <pc:sldMk cId="1466891597" sldId="294"/>
        </pc:sldMkLst>
        <pc:spChg chg="mod">
          <ac:chgData name="Ugnė Maskeliūnaitė" userId="S::ugne.maskeliunaite@mif.stud.vu.lt::f8858264-4500-43cd-ab4a-18728c883a77" providerId="AD" clId="Web-{B4150B9B-953A-4D77-A02B-1EDCEC607495}" dt="2023-03-15T19:48:45.581" v="186" actId="20577"/>
          <ac:spMkLst>
            <pc:docMk/>
            <pc:sldMk cId="1466891597" sldId="294"/>
            <ac:spMk id="2" creationId="{6A5E13D5-54CD-A31F-3D0B-ACC869FFE4E2}"/>
          </ac:spMkLst>
        </pc:spChg>
        <pc:spChg chg="del">
          <ac:chgData name="Ugnė Maskeliūnaitė" userId="S::ugne.maskeliunaite@mif.stud.vu.lt::f8858264-4500-43cd-ab4a-18728c883a77" providerId="AD" clId="Web-{B4150B9B-953A-4D77-A02B-1EDCEC607495}" dt="2023-03-15T19:48:57.300" v="187"/>
          <ac:spMkLst>
            <pc:docMk/>
            <pc:sldMk cId="1466891597" sldId="294"/>
            <ac:spMk id="3" creationId="{AA84F176-B894-7D28-4AE6-495AB7D93A4C}"/>
          </ac:spMkLst>
        </pc:spChg>
        <pc:spChg chg="add mod">
          <ac:chgData name="Ugnė Maskeliūnaitė" userId="S::ugne.maskeliunaite@mif.stud.vu.lt::f8858264-4500-43cd-ab4a-18728c883a77" providerId="AD" clId="Web-{B4150B9B-953A-4D77-A02B-1EDCEC607495}" dt="2023-03-15T19:49:45.566" v="200" actId="20577"/>
          <ac:spMkLst>
            <pc:docMk/>
            <pc:sldMk cId="1466891597" sldId="294"/>
            <ac:spMk id="8" creationId="{FE957C2E-F2A4-8DE1-16AB-43E5AFCAAE94}"/>
          </ac:spMkLst>
        </pc:spChg>
        <pc:spChg chg="add del mod">
          <ac:chgData name="Ugnė Maskeliūnaitė" userId="S::ugne.maskeliunaite@mif.stud.vu.lt::f8858264-4500-43cd-ab4a-18728c883a77" providerId="AD" clId="Web-{B4150B9B-953A-4D77-A02B-1EDCEC607495}" dt="2023-03-15T19:49:27.035" v="195"/>
          <ac:spMkLst>
            <pc:docMk/>
            <pc:sldMk cId="1466891597" sldId="294"/>
            <ac:spMk id="14" creationId="{78B5AAE7-5B7A-E1C0-6FC6-B386F2067513}"/>
          </ac:spMkLst>
        </pc:spChg>
        <pc:picChg chg="add mod">
          <ac:chgData name="Ugnė Maskeliūnaitė" userId="S::ugne.maskeliunaite@mif.stud.vu.lt::f8858264-4500-43cd-ab4a-18728c883a77" providerId="AD" clId="Web-{B4150B9B-953A-4D77-A02B-1EDCEC607495}" dt="2023-03-15T19:48:17.503" v="176" actId="14100"/>
          <ac:picMkLst>
            <pc:docMk/>
            <pc:sldMk cId="1466891597" sldId="294"/>
            <ac:picMk id="6" creationId="{F326D70D-92AA-3AE8-986A-072FB24BE559}"/>
          </ac:picMkLst>
        </pc:picChg>
        <pc:picChg chg="add del mod">
          <ac:chgData name="Ugnė Maskeliūnaitė" userId="S::ugne.maskeliunaite@mif.stud.vu.lt::f8858264-4500-43cd-ab4a-18728c883a77" providerId="AD" clId="Web-{B4150B9B-953A-4D77-A02B-1EDCEC607495}" dt="2023-03-15T21:28:53.728" v="294"/>
          <ac:picMkLst>
            <pc:docMk/>
            <pc:sldMk cId="1466891597" sldId="294"/>
            <ac:picMk id="9" creationId="{3042C2AC-C61B-123F-E9D3-BD76041C6D13}"/>
          </ac:picMkLst>
        </pc:picChg>
        <pc:picChg chg="mod">
          <ac:chgData name="Ugnė Maskeliūnaitė" userId="S::ugne.maskeliunaite@mif.stud.vu.lt::f8858264-4500-43cd-ab4a-18728c883a77" providerId="AD" clId="Web-{B4150B9B-953A-4D77-A02B-1EDCEC607495}" dt="2023-03-15T19:49:20.472" v="192" actId="1076"/>
          <ac:picMkLst>
            <pc:docMk/>
            <pc:sldMk cId="1466891597" sldId="294"/>
            <ac:picMk id="10" creationId="{FA570CA9-F508-C412-7AEA-39CBA84A3834}"/>
          </ac:picMkLst>
        </pc:picChg>
        <pc:picChg chg="del">
          <ac:chgData name="Ugnė Maskeliūnaitė" userId="S::ugne.maskeliunaite@mif.stud.vu.lt::f8858264-4500-43cd-ab4a-18728c883a77" providerId="AD" clId="Web-{B4150B9B-953A-4D77-A02B-1EDCEC607495}" dt="2023-03-15T19:48:03.972" v="173"/>
          <ac:picMkLst>
            <pc:docMk/>
            <pc:sldMk cId="1466891597" sldId="294"/>
            <ac:picMk id="11" creationId="{9E9347BB-D7F3-2526-6DDE-71A21616702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Ugnė Maskeliūnaitė" userId="S::ugne.maskeliunaite@mif.stud.vu.lt::f8858264-4500-43cd-ab4a-18728c883a77" providerId="AD" clId="Web-{B4150B9B-953A-4D77-A02B-1EDCEC607495}" dt="2023-03-15T20:34:29.459" v="236"/>
              <pc2:cmMkLst xmlns:pc2="http://schemas.microsoft.com/office/powerpoint/2019/9/main/command">
                <pc:docMk/>
                <pc:sldMk cId="1466891597" sldId="294"/>
                <pc2:cmMk id="{548D3984-46CB-43C9-BAC0-EF18F184BC69}"/>
              </pc2:cmMkLst>
              <pc226:cmRplyChg chg="add">
                <pc226:chgData name="Ugnė Maskeliūnaitė" userId="S::ugne.maskeliunaite@mif.stud.vu.lt::f8858264-4500-43cd-ab4a-18728c883a77" providerId="AD" clId="Web-{B4150B9B-953A-4D77-A02B-1EDCEC607495}" dt="2023-03-15T20:34:29.459" v="236"/>
                <pc2:cmRplyMkLst xmlns:pc2="http://schemas.microsoft.com/office/powerpoint/2019/9/main/command">
                  <pc:docMk/>
                  <pc:sldMk cId="1466891597" sldId="294"/>
                  <pc2:cmMk id="{548D3984-46CB-43C9-BAC0-EF18F184BC69}"/>
                  <pc2:cmRplyMk id="{9A7CB79A-2C10-48FE-B8D5-A465AA38C686}"/>
                </pc2:cmRplyMkLst>
              </pc226:cmRplyChg>
              <pc226:cmRplyChg chg="add">
                <pc226:chgData name="Ugnė Maskeliūnaitė" userId="S::ugne.maskeliunaite@mif.stud.vu.lt::f8858264-4500-43cd-ab4a-18728c883a77" providerId="AD" clId="Web-{B4150B9B-953A-4D77-A02B-1EDCEC607495}" dt="2023-03-15T20:33:03.037" v="235"/>
                <pc2:cmRplyMkLst xmlns:pc2="http://schemas.microsoft.com/office/powerpoint/2019/9/main/command">
                  <pc:docMk/>
                  <pc:sldMk cId="1466891597" sldId="294"/>
                  <pc2:cmMk id="{548D3984-46CB-43C9-BAC0-EF18F184BC69}"/>
                  <pc2:cmRplyMk id="{72E7F5E3-A6C0-49CA-850F-3685D89EBAFB}"/>
                </pc2:cmRplyMkLst>
              </pc226:cmRplyChg>
            </pc226:cmChg>
            <pc226:cmChg xmlns:pc226="http://schemas.microsoft.com/office/powerpoint/2022/06/main/command" chg="add">
              <pc226:chgData name="Ugnė Maskeliūnaitė" userId="S::ugne.maskeliunaite@mif.stud.vu.lt::f8858264-4500-43cd-ab4a-18728c883a77" providerId="AD" clId="Web-{B4150B9B-953A-4D77-A02B-1EDCEC607495}" dt="2023-03-15T21:29:49.603" v="295"/>
              <pc2:cmMkLst xmlns:pc2="http://schemas.microsoft.com/office/powerpoint/2019/9/main/command">
                <pc:docMk/>
                <pc:sldMk cId="1466891597" sldId="294"/>
                <pc2:cmMk id="{3CC3B086-419F-4674-A882-5F598D2AEC15}"/>
              </pc2:cmMkLst>
            </pc226:cmChg>
          </p:ext>
        </pc:extLst>
      </pc:sldChg>
      <pc:sldChg chg="delSp modSp add replId">
        <pc:chgData name="Ugnė Maskeliūnaitė" userId="S::ugne.maskeliunaite@mif.stud.vu.lt::f8858264-4500-43cd-ab4a-18728c883a77" providerId="AD" clId="Web-{B4150B9B-953A-4D77-A02B-1EDCEC607495}" dt="2023-03-15T21:46:16.093" v="341" actId="20577"/>
        <pc:sldMkLst>
          <pc:docMk/>
          <pc:sldMk cId="159343460" sldId="295"/>
        </pc:sldMkLst>
        <pc:spChg chg="mod">
          <ac:chgData name="Ugnė Maskeliūnaitė" userId="S::ugne.maskeliunaite@mif.stud.vu.lt::f8858264-4500-43cd-ab4a-18728c883a77" providerId="AD" clId="Web-{B4150B9B-953A-4D77-A02B-1EDCEC607495}" dt="2023-03-15T21:46:16.093" v="341" actId="20577"/>
          <ac:spMkLst>
            <pc:docMk/>
            <pc:sldMk cId="159343460" sldId="295"/>
            <ac:spMk id="8" creationId="{FE957C2E-F2A4-8DE1-16AB-43E5AFCAAE94}"/>
          </ac:spMkLst>
        </pc:spChg>
        <pc:picChg chg="del">
          <ac:chgData name="Ugnė Maskeliūnaitė" userId="S::ugne.maskeliunaite@mif.stud.vu.lt::f8858264-4500-43cd-ab4a-18728c883a77" providerId="AD" clId="Web-{B4150B9B-953A-4D77-A02B-1EDCEC607495}" dt="2023-03-15T21:24:47.726" v="267"/>
          <ac:picMkLst>
            <pc:docMk/>
            <pc:sldMk cId="159343460" sldId="295"/>
            <ac:picMk id="3" creationId="{B559309A-D4FF-CE54-1A78-77EAF2A8AC22}"/>
          </ac:picMkLst>
        </pc:picChg>
        <pc:picChg chg="del">
          <ac:chgData name="Ugnė Maskeliūnaitė" userId="S::ugne.maskeliunaite@mif.stud.vu.lt::f8858264-4500-43cd-ab4a-18728c883a77" providerId="AD" clId="Web-{B4150B9B-953A-4D77-A02B-1EDCEC607495}" dt="2023-03-15T21:24:45.601" v="266"/>
          <ac:picMkLst>
            <pc:docMk/>
            <pc:sldMk cId="159343460" sldId="295"/>
            <ac:picMk id="6" creationId="{F326D70D-92AA-3AE8-986A-072FB24BE559}"/>
          </ac:picMkLst>
        </pc:picChg>
        <pc:picChg chg="mod">
          <ac:chgData name="Ugnė Maskeliūnaitė" userId="S::ugne.maskeliunaite@mif.stud.vu.lt::f8858264-4500-43cd-ab4a-18728c883a77" providerId="AD" clId="Web-{B4150B9B-953A-4D77-A02B-1EDCEC607495}" dt="2023-03-15T21:27:05.149" v="293" actId="1076"/>
          <ac:picMkLst>
            <pc:docMk/>
            <pc:sldMk cId="159343460" sldId="295"/>
            <ac:picMk id="9" creationId="{3042C2AC-C61B-123F-E9D3-BD76041C6D13}"/>
          </ac:picMkLst>
        </pc:picChg>
      </pc:sldChg>
      <pc:sldChg chg="addSp delSp modSp new del">
        <pc:chgData name="Ugnė Maskeliūnaitė" userId="S::ugne.maskeliunaite@mif.stud.vu.lt::f8858264-4500-43cd-ab4a-18728c883a77" providerId="AD" clId="Web-{B4150B9B-953A-4D77-A02B-1EDCEC607495}" dt="2023-03-15T21:17:42.146" v="252"/>
        <pc:sldMkLst>
          <pc:docMk/>
          <pc:sldMk cId="3737601894" sldId="295"/>
        </pc:sldMkLst>
        <pc:spChg chg="del">
          <ac:chgData name="Ugnė Maskeliūnaitė" userId="S::ugne.maskeliunaite@mif.stud.vu.lt::f8858264-4500-43cd-ab4a-18728c883a77" providerId="AD" clId="Web-{B4150B9B-953A-4D77-A02B-1EDCEC607495}" dt="2023-03-15T21:08:38.221" v="249"/>
          <ac:spMkLst>
            <pc:docMk/>
            <pc:sldMk cId="3737601894" sldId="295"/>
            <ac:spMk id="2" creationId="{B5F786EF-8B5C-C298-9777-D24E80796F7B}"/>
          </ac:spMkLst>
        </pc:spChg>
        <pc:spChg chg="mod">
          <ac:chgData name="Ugnė Maskeliūnaitė" userId="S::ugne.maskeliunaite@mif.stud.vu.lt::f8858264-4500-43cd-ab4a-18728c883a77" providerId="AD" clId="Web-{B4150B9B-953A-4D77-A02B-1EDCEC607495}" dt="2023-03-15T21:08:34.846" v="248" actId="20577"/>
          <ac:spMkLst>
            <pc:docMk/>
            <pc:sldMk cId="3737601894" sldId="295"/>
            <ac:spMk id="3" creationId="{7E2A6B8A-201B-9012-9BBF-5C2612229B9E}"/>
          </ac:spMkLst>
        </pc:spChg>
        <pc:picChg chg="add mod ord modCrop">
          <ac:chgData name="Ugnė Maskeliūnaitė" userId="S::ugne.maskeliunaite@mif.stud.vu.lt::f8858264-4500-43cd-ab4a-18728c883a77" providerId="AD" clId="Web-{B4150B9B-953A-4D77-A02B-1EDCEC607495}" dt="2023-03-15T21:08:45.362" v="251" actId="1076"/>
          <ac:picMkLst>
            <pc:docMk/>
            <pc:sldMk cId="3737601894" sldId="295"/>
            <ac:picMk id="5" creationId="{6597FAB9-10FF-5EED-7E4B-DD5DD176F670}"/>
          </ac:picMkLst>
        </pc:picChg>
      </pc:sldChg>
      <pc:sldChg chg="addSp delSp modSp new del">
        <pc:chgData name="Ugnė Maskeliūnaitė" userId="S::ugne.maskeliunaite@mif.stud.vu.lt::f8858264-4500-43cd-ab4a-18728c883a77" providerId="AD" clId="Web-{B4150B9B-953A-4D77-A02B-1EDCEC607495}" dt="2023-03-15T21:48:44.766" v="346"/>
        <pc:sldMkLst>
          <pc:docMk/>
          <pc:sldMk cId="1110250881" sldId="296"/>
        </pc:sldMkLst>
        <pc:spChg chg="del">
          <ac:chgData name="Ugnė Maskeliūnaitė" userId="S::ugne.maskeliunaite@mif.stud.vu.lt::f8858264-4500-43cd-ab4a-18728c883a77" providerId="AD" clId="Web-{B4150B9B-953A-4D77-A02B-1EDCEC607495}" dt="2023-03-15T21:26:35.696" v="289"/>
          <ac:spMkLst>
            <pc:docMk/>
            <pc:sldMk cId="1110250881" sldId="296"/>
            <ac:spMk id="2" creationId="{FFC54754-BE07-7B4D-D90B-80799FC95656}"/>
          </ac:spMkLst>
        </pc:spChg>
        <pc:spChg chg="mod">
          <ac:chgData name="Ugnė Maskeliūnaitė" userId="S::ugne.maskeliunaite@mif.stud.vu.lt::f8858264-4500-43cd-ab4a-18728c883a77" providerId="AD" clId="Web-{B4150B9B-953A-4D77-A02B-1EDCEC607495}" dt="2023-03-15T21:26:34.274" v="288" actId="20577"/>
          <ac:spMkLst>
            <pc:docMk/>
            <pc:sldMk cId="1110250881" sldId="296"/>
            <ac:spMk id="3" creationId="{B1B734B1-B433-0252-16CE-52145F596F95}"/>
          </ac:spMkLst>
        </pc:spChg>
        <pc:picChg chg="add mod ord modCrop">
          <ac:chgData name="Ugnė Maskeliūnaitė" userId="S::ugne.maskeliunaite@mif.stud.vu.lt::f8858264-4500-43cd-ab4a-18728c883a77" providerId="AD" clId="Web-{B4150B9B-953A-4D77-A02B-1EDCEC607495}" dt="2023-03-15T21:26:47.758" v="292" actId="1076"/>
          <ac:picMkLst>
            <pc:docMk/>
            <pc:sldMk cId="1110250881" sldId="296"/>
            <ac:picMk id="5" creationId="{D8C70575-DC5C-EA50-0EC3-C12344FD781E}"/>
          </ac:picMkLst>
        </pc:picChg>
      </pc:sldChg>
      <pc:sldChg chg="addSp delSp modSp new del mod modClrScheme chgLayout">
        <pc:chgData name="Ugnė Maskeliūnaitė" userId="S::ugne.maskeliunaite@mif.stud.vu.lt::f8858264-4500-43cd-ab4a-18728c883a77" providerId="AD" clId="Web-{B4150B9B-953A-4D77-A02B-1EDCEC607495}" dt="2023-03-15T21:56:25.847" v="383"/>
        <pc:sldMkLst>
          <pc:docMk/>
          <pc:sldMk cId="1749671630" sldId="297"/>
        </pc:sldMkLst>
        <pc:spChg chg="add del">
          <ac:chgData name="Ugnė Maskeliūnaitė" userId="S::ugne.maskeliunaite@mif.stud.vu.lt::f8858264-4500-43cd-ab4a-18728c883a77" providerId="AD" clId="Web-{B4150B9B-953A-4D77-A02B-1EDCEC607495}" dt="2023-03-15T21:39:03.450" v="301"/>
          <ac:spMkLst>
            <pc:docMk/>
            <pc:sldMk cId="1749671630" sldId="297"/>
            <ac:spMk id="2" creationId="{3120FD53-062C-C9BD-F491-3A017C5DA51D}"/>
          </ac:spMkLst>
        </pc:spChg>
        <pc:spChg chg="mod ord">
          <ac:chgData name="Ugnė Maskeliūnaitė" userId="S::ugne.maskeliunaite@mif.stud.vu.lt::f8858264-4500-43cd-ab4a-18728c883a77" providerId="AD" clId="Web-{B4150B9B-953A-4D77-A02B-1EDCEC607495}" dt="2023-03-15T21:39:03.450" v="301"/>
          <ac:spMkLst>
            <pc:docMk/>
            <pc:sldMk cId="1749671630" sldId="297"/>
            <ac:spMk id="3" creationId="{72B2390D-954A-4EE6-2F92-52FCC6ED1305}"/>
          </ac:spMkLst>
        </pc:spChg>
        <pc:spChg chg="mod ord">
          <ac:chgData name="Ugnė Maskeliūnaitė" userId="S::ugne.maskeliunaite@mif.stud.vu.lt::f8858264-4500-43cd-ab4a-18728c883a77" providerId="AD" clId="Web-{B4150B9B-953A-4D77-A02B-1EDCEC607495}" dt="2023-03-15T21:39:03.450" v="301"/>
          <ac:spMkLst>
            <pc:docMk/>
            <pc:sldMk cId="1749671630" sldId="297"/>
            <ac:spMk id="4" creationId="{363C244B-7293-A153-BF20-B3D8B978F337}"/>
          </ac:spMkLst>
        </pc:spChg>
        <pc:spChg chg="add del mod">
          <ac:chgData name="Ugnė Maskeliūnaitė" userId="S::ugne.maskeliunaite@mif.stud.vu.lt::f8858264-4500-43cd-ab4a-18728c883a77" providerId="AD" clId="Web-{B4150B9B-953A-4D77-A02B-1EDCEC607495}" dt="2023-03-15T21:45:19.077" v="331"/>
          <ac:spMkLst>
            <pc:docMk/>
            <pc:sldMk cId="1749671630" sldId="297"/>
            <ac:spMk id="5" creationId="{5B6E601D-3896-0987-E27A-38879D8DD3A1}"/>
          </ac:spMkLst>
        </pc:spChg>
        <pc:spChg chg="add mod ord">
          <ac:chgData name="Ugnė Maskeliūnaitė" userId="S::ugne.maskeliunaite@mif.stud.vu.lt::f8858264-4500-43cd-ab4a-18728c883a77" providerId="AD" clId="Web-{B4150B9B-953A-4D77-A02B-1EDCEC607495}" dt="2023-03-15T21:39:28.966" v="310" actId="20577"/>
          <ac:spMkLst>
            <pc:docMk/>
            <pc:sldMk cId="1749671630" sldId="297"/>
            <ac:spMk id="6" creationId="{794C8A6B-EC01-8090-A50B-939AC38E933B}"/>
          </ac:spMkLst>
        </pc:spChg>
        <pc:spChg chg="add mod">
          <ac:chgData name="Ugnė Maskeliūnaitė" userId="S::ugne.maskeliunaite@mif.stud.vu.lt::f8858264-4500-43cd-ab4a-18728c883a77" providerId="AD" clId="Web-{B4150B9B-953A-4D77-A02B-1EDCEC607495}" dt="2023-03-15T21:45:27.640" v="332" actId="1076"/>
          <ac:spMkLst>
            <pc:docMk/>
            <pc:sldMk cId="1749671630" sldId="297"/>
            <ac:spMk id="7" creationId="{9D62C7CA-A277-E296-3FCF-7F831B40FC27}"/>
          </ac:spMkLst>
        </pc:spChg>
        <pc:spChg chg="add mod">
          <ac:chgData name="Ugnė Maskeliūnaitė" userId="S::ugne.maskeliunaite@mif.stud.vu.lt::f8858264-4500-43cd-ab4a-18728c883a77" providerId="AD" clId="Web-{B4150B9B-953A-4D77-A02B-1EDCEC607495}" dt="2023-03-15T21:46:25.296" v="344" actId="20577"/>
          <ac:spMkLst>
            <pc:docMk/>
            <pc:sldMk cId="1749671630" sldId="297"/>
            <ac:spMk id="9" creationId="{5C8062DC-EC65-9241-4BD9-968F83C252F0}"/>
          </ac:spMkLst>
        </pc:spChg>
        <pc:spChg chg="add mod">
          <ac:chgData name="Ugnė Maskeliūnaitė" userId="S::ugne.maskeliunaite@mif.stud.vu.lt::f8858264-4500-43cd-ab4a-18728c883a77" providerId="AD" clId="Web-{B4150B9B-953A-4D77-A02B-1EDCEC607495}" dt="2023-03-15T21:45:50.249" v="336" actId="1076"/>
          <ac:spMkLst>
            <pc:docMk/>
            <pc:sldMk cId="1749671630" sldId="297"/>
            <ac:spMk id="10" creationId="{2BC5F035-A328-D825-9FDE-0349A643B81D}"/>
          </ac:spMkLst>
        </pc:spChg>
        <pc:spChg chg="add del mod">
          <ac:chgData name="Ugnė Maskeliūnaitė" userId="S::ugne.maskeliunaite@mif.stud.vu.lt::f8858264-4500-43cd-ab4a-18728c883a77" providerId="AD" clId="Web-{B4150B9B-953A-4D77-A02B-1EDCEC607495}" dt="2023-03-15T21:42:31.670" v="322"/>
          <ac:spMkLst>
            <pc:docMk/>
            <pc:sldMk cId="1749671630" sldId="297"/>
            <ac:spMk id="11" creationId="{48E3C03C-AC1D-2218-F179-4064621A3BC7}"/>
          </ac:spMkLst>
        </pc:spChg>
        <pc:spChg chg="del">
          <ac:chgData name="Ugnė Maskeliūnaitė" userId="S::ugne.maskeliunaite@mif.stud.vu.lt::f8858264-4500-43cd-ab4a-18728c883a77" providerId="AD" clId="Web-{B4150B9B-953A-4D77-A02B-1EDCEC607495}" dt="2023-03-15T21:45:10.984" v="329"/>
          <ac:spMkLst>
            <pc:docMk/>
            <pc:sldMk cId="1749671630" sldId="297"/>
            <ac:spMk id="12" creationId="{5D98297D-1913-FC91-FD50-980AC44FB06C}"/>
          </ac:spMkLst>
        </pc:spChg>
        <pc:picChg chg="add mod">
          <ac:chgData name="Ugnė Maskeliūnaitė" userId="S::ugne.maskeliunaite@mif.stud.vu.lt::f8858264-4500-43cd-ab4a-18728c883a77" providerId="AD" clId="Web-{B4150B9B-953A-4D77-A02B-1EDCEC607495}" dt="2023-03-15T21:45:30.765" v="333" actId="1076"/>
          <ac:picMkLst>
            <pc:docMk/>
            <pc:sldMk cId="1749671630" sldId="297"/>
            <ac:picMk id="2" creationId="{6B22391B-11F6-A9F5-0502-4CCF496200AD}"/>
          </ac:picMkLst>
        </pc:picChg>
        <pc:picChg chg="add del mod ord modCrop">
          <ac:chgData name="Ugnė Maskeliūnaitė" userId="S::ugne.maskeliunaite@mif.stud.vu.lt::f8858264-4500-43cd-ab4a-18728c883a77" providerId="AD" clId="Web-{B4150B9B-953A-4D77-A02B-1EDCEC607495}" dt="2023-03-15T21:38:58.575" v="300"/>
          <ac:picMkLst>
            <pc:docMk/>
            <pc:sldMk cId="1749671630" sldId="297"/>
            <ac:picMk id="5" creationId="{F615EE58-4360-DDF9-BD29-10B4C5C438E5}"/>
          </ac:picMkLst>
        </pc:picChg>
        <pc:picChg chg="add del mod">
          <ac:chgData name="Ugnė Maskeliūnaitė" userId="S::ugne.maskeliunaite@mif.stud.vu.lt::f8858264-4500-43cd-ab4a-18728c883a77" providerId="AD" clId="Web-{B4150B9B-953A-4D77-A02B-1EDCEC607495}" dt="2023-03-15T21:42:13.654" v="314"/>
          <ac:picMkLst>
            <pc:docMk/>
            <pc:sldMk cId="1749671630" sldId="297"/>
            <ac:picMk id="7" creationId="{80156A69-638D-9515-53C3-025F7F21AE5E}"/>
          </ac:picMkLst>
        </pc:picChg>
        <pc:picChg chg="add del mod">
          <ac:chgData name="Ugnė Maskeliūnaitė" userId="S::ugne.maskeliunaite@mif.stud.vu.lt::f8858264-4500-43cd-ab4a-18728c883a77" providerId="AD" clId="Web-{B4150B9B-953A-4D77-A02B-1EDCEC607495}" dt="2023-03-15T21:39:17.169" v="306"/>
          <ac:picMkLst>
            <pc:docMk/>
            <pc:sldMk cId="1749671630" sldId="297"/>
            <ac:picMk id="8" creationId="{E7BEC595-9712-8A45-C683-77C71ED9CCD3}"/>
          </ac:picMkLst>
        </pc:picChg>
        <pc:picChg chg="add mod">
          <ac:chgData name="Ugnė Maskeliūnaitė" userId="S::ugne.maskeliunaite@mif.stud.vu.lt::f8858264-4500-43cd-ab4a-18728c883a77" providerId="AD" clId="Web-{B4150B9B-953A-4D77-A02B-1EDCEC607495}" dt="2023-03-15T21:46:00.687" v="338" actId="1076"/>
          <ac:picMkLst>
            <pc:docMk/>
            <pc:sldMk cId="1749671630" sldId="297"/>
            <ac:picMk id="14" creationId="{C659BBD8-141B-B827-A621-6135CCBCC369}"/>
          </ac:picMkLst>
        </pc:picChg>
      </pc:sldChg>
    </pc:docChg>
  </pc:docChgLst>
  <pc:docChgLst>
    <pc:chgData name="Mėta Mintaučkytė" userId="S::meta.mintauckyte@mif.stud.vu.lt::5c250387-a130-403f-9bf3-bea671ab2d5e" providerId="AD" clId="Web-{44BB2E1A-C266-45AD-8C9A-C2FAE60D1303}"/>
    <pc:docChg chg="modSld">
      <pc:chgData name="Mėta Mintaučkytė" userId="S::meta.mintauckyte@mif.stud.vu.lt::5c250387-a130-403f-9bf3-bea671ab2d5e" providerId="AD" clId="Web-{44BB2E1A-C266-45AD-8C9A-C2FAE60D1303}" dt="2023-03-15T02:05:42.003" v="330" actId="1076"/>
      <pc:docMkLst>
        <pc:docMk/>
      </pc:docMkLst>
      <pc:sldChg chg="addSp modSp">
        <pc:chgData name="Mėta Mintaučkytė" userId="S::meta.mintauckyte@mif.stud.vu.lt::5c250387-a130-403f-9bf3-bea671ab2d5e" providerId="AD" clId="Web-{44BB2E1A-C266-45AD-8C9A-C2FAE60D1303}" dt="2023-03-15T01:46:38.513" v="248" actId="20577"/>
        <pc:sldMkLst>
          <pc:docMk/>
          <pc:sldMk cId="946927595" sldId="273"/>
        </pc:sldMkLst>
        <pc:spChg chg="add mod">
          <ac:chgData name="Mėta Mintaučkytė" userId="S::meta.mintauckyte@mif.stud.vu.lt::5c250387-a130-403f-9bf3-bea671ab2d5e" providerId="AD" clId="Web-{44BB2E1A-C266-45AD-8C9A-C2FAE60D1303}" dt="2023-03-15T01:46:38.513" v="248" actId="20577"/>
          <ac:spMkLst>
            <pc:docMk/>
            <pc:sldMk cId="946927595" sldId="273"/>
            <ac:spMk id="4" creationId="{3795A6C0-F12B-A7AF-FAB9-3103DA1D076B}"/>
          </ac:spMkLst>
        </pc:spChg>
      </pc:sldChg>
      <pc:sldChg chg="addSp modSp">
        <pc:chgData name="Mėta Mintaučkytė" userId="S::meta.mintauckyte@mif.stud.vu.lt::5c250387-a130-403f-9bf3-bea671ab2d5e" providerId="AD" clId="Web-{44BB2E1A-C266-45AD-8C9A-C2FAE60D1303}" dt="2023-03-15T02:05:42.003" v="330" actId="1076"/>
        <pc:sldMkLst>
          <pc:docMk/>
          <pc:sldMk cId="4105517652" sldId="276"/>
        </pc:sldMkLst>
        <pc:spChg chg="add mod">
          <ac:chgData name="Mėta Mintaučkytė" userId="S::meta.mintauckyte@mif.stud.vu.lt::5c250387-a130-403f-9bf3-bea671ab2d5e" providerId="AD" clId="Web-{44BB2E1A-C266-45AD-8C9A-C2FAE60D1303}" dt="2023-03-15T02:05:42.003" v="330" actId="1076"/>
          <ac:spMkLst>
            <pc:docMk/>
            <pc:sldMk cId="4105517652" sldId="276"/>
            <ac:spMk id="6" creationId="{520A33BF-35BC-FCAE-FC1D-308712F49DC5}"/>
          </ac:spMkLst>
        </pc:spChg>
      </pc:sldChg>
      <pc:sldChg chg="addSp delSp modSp">
        <pc:chgData name="Mėta Mintaučkytė" userId="S::meta.mintauckyte@mif.stud.vu.lt::5c250387-a130-403f-9bf3-bea671ab2d5e" providerId="AD" clId="Web-{44BB2E1A-C266-45AD-8C9A-C2FAE60D1303}" dt="2023-03-15T01:39:53.655" v="192" actId="20577"/>
        <pc:sldMkLst>
          <pc:docMk/>
          <pc:sldMk cId="578196694" sldId="277"/>
        </pc:sldMkLst>
        <pc:spChg chg="del mod">
          <ac:chgData name="Mėta Mintaučkytė" userId="S::meta.mintauckyte@mif.stud.vu.lt::5c250387-a130-403f-9bf3-bea671ab2d5e" providerId="AD" clId="Web-{44BB2E1A-C266-45AD-8C9A-C2FAE60D1303}" dt="2023-03-15T01:30:33.663" v="58"/>
          <ac:spMkLst>
            <pc:docMk/>
            <pc:sldMk cId="578196694" sldId="277"/>
            <ac:spMk id="6" creationId="{6619B174-CE7E-9075-F439-D3EB6A2341A6}"/>
          </ac:spMkLst>
        </pc:spChg>
        <pc:spChg chg="add mod">
          <ac:chgData name="Mėta Mintaučkytė" userId="S::meta.mintauckyte@mif.stud.vu.lt::5c250387-a130-403f-9bf3-bea671ab2d5e" providerId="AD" clId="Web-{44BB2E1A-C266-45AD-8C9A-C2FAE60D1303}" dt="2023-03-15T01:39:53.655" v="192" actId="20577"/>
          <ac:spMkLst>
            <pc:docMk/>
            <pc:sldMk cId="578196694" sldId="277"/>
            <ac:spMk id="7" creationId="{16671D69-DD8E-2C3F-CF75-6B18A021DAC5}"/>
          </ac:spMkLst>
        </pc:spChg>
        <pc:spChg chg="add mod">
          <ac:chgData name="Mėta Mintaučkytė" userId="S::meta.mintauckyte@mif.stud.vu.lt::5c250387-a130-403f-9bf3-bea671ab2d5e" providerId="AD" clId="Web-{44BB2E1A-C266-45AD-8C9A-C2FAE60D1303}" dt="2023-03-15T01:32:14.448" v="173"/>
          <ac:spMkLst>
            <pc:docMk/>
            <pc:sldMk cId="578196694" sldId="277"/>
            <ac:spMk id="9" creationId="{5A279E35-6AB4-996E-F0B6-2B0B380F8406}"/>
          </ac:spMkLst>
        </pc:spChg>
        <pc:picChg chg="mod">
          <ac:chgData name="Mėta Mintaučkytė" userId="S::meta.mintauckyte@mif.stud.vu.lt::5c250387-a130-403f-9bf3-bea671ab2d5e" providerId="AD" clId="Web-{44BB2E1A-C266-45AD-8C9A-C2FAE60D1303}" dt="2023-03-15T01:29:54.802" v="56" actId="1076"/>
          <ac:picMkLst>
            <pc:docMk/>
            <pc:sldMk cId="578196694" sldId="277"/>
            <ac:picMk id="8" creationId="{C7A83178-1280-2FD3-C381-ADE7B8293B4B}"/>
          </ac:picMkLst>
        </pc:picChg>
      </pc:sldChg>
      <pc:sldChg chg="modSp">
        <pc:chgData name="Mėta Mintaučkytė" userId="S::meta.mintauckyte@mif.stud.vu.lt::5c250387-a130-403f-9bf3-bea671ab2d5e" providerId="AD" clId="Web-{44BB2E1A-C266-45AD-8C9A-C2FAE60D1303}" dt="2023-03-15T01:55:19.556" v="293" actId="20577"/>
        <pc:sldMkLst>
          <pc:docMk/>
          <pc:sldMk cId="3970246591" sldId="283"/>
        </pc:sldMkLst>
        <pc:spChg chg="mod">
          <ac:chgData name="Mėta Mintaučkytė" userId="S::meta.mintauckyte@mif.stud.vu.lt::5c250387-a130-403f-9bf3-bea671ab2d5e" providerId="AD" clId="Web-{44BB2E1A-C266-45AD-8C9A-C2FAE60D1303}" dt="2023-03-15T01:55:19.556" v="293" actId="20577"/>
          <ac:spMkLst>
            <pc:docMk/>
            <pc:sldMk cId="3970246591" sldId="283"/>
            <ac:spMk id="2" creationId="{C4D9235D-BF99-7961-4CD0-8F11A8DB3046}"/>
          </ac:spMkLst>
        </pc:spChg>
      </pc:sldChg>
      <pc:sldChg chg="addSp delSp modSp mod modClrScheme chgLayout">
        <pc:chgData name="Mėta Mintaučkytė" userId="S::meta.mintauckyte@mif.stud.vu.lt::5c250387-a130-403f-9bf3-bea671ab2d5e" providerId="AD" clId="Web-{44BB2E1A-C266-45AD-8C9A-C2FAE60D1303}" dt="2023-03-15T01:39:23.029" v="178" actId="20577"/>
        <pc:sldMkLst>
          <pc:docMk/>
          <pc:sldMk cId="4269795359" sldId="286"/>
        </pc:sldMkLst>
        <pc:spChg chg="add del mod ord">
          <ac:chgData name="Mėta Mintaučkytė" userId="S::meta.mintauckyte@mif.stud.vu.lt::5c250387-a130-403f-9bf3-bea671ab2d5e" providerId="AD" clId="Web-{44BB2E1A-C266-45AD-8C9A-C2FAE60D1303}" dt="2023-03-15T00:58:28.492" v="1"/>
          <ac:spMkLst>
            <pc:docMk/>
            <pc:sldMk cId="4269795359" sldId="286"/>
            <ac:spMk id="2" creationId="{8909929F-8497-813B-89AD-5CC42DB31FC4}"/>
          </ac:spMkLst>
        </pc:spChg>
        <pc:spChg chg="add del mod ord">
          <ac:chgData name="Mėta Mintaučkytė" userId="S::meta.mintauckyte@mif.stud.vu.lt::5c250387-a130-403f-9bf3-bea671ab2d5e" providerId="AD" clId="Web-{44BB2E1A-C266-45AD-8C9A-C2FAE60D1303}" dt="2023-03-15T00:58:50.508" v="7"/>
          <ac:spMkLst>
            <pc:docMk/>
            <pc:sldMk cId="4269795359" sldId="286"/>
            <ac:spMk id="3" creationId="{B7C6DEE7-640E-7CAE-2C65-1CD674C767F3}"/>
          </ac:spMkLst>
        </pc:spChg>
        <pc:spChg chg="mod ord">
          <ac:chgData name="Mėta Mintaučkytė" userId="S::meta.mintauckyte@mif.stud.vu.lt::5c250387-a130-403f-9bf3-bea671ab2d5e" providerId="AD" clId="Web-{44BB2E1A-C266-45AD-8C9A-C2FAE60D1303}" dt="2023-03-15T00:58:28.492" v="1"/>
          <ac:spMkLst>
            <pc:docMk/>
            <pc:sldMk cId="4269795359" sldId="286"/>
            <ac:spMk id="4" creationId="{CD3A9490-A258-E2FF-D43D-0252E55AF545}"/>
          </ac:spMkLst>
        </pc:spChg>
        <pc:spChg chg="add del mod ord">
          <ac:chgData name="Mėta Mintaučkytė" userId="S::meta.mintauckyte@mif.stud.vu.lt::5c250387-a130-403f-9bf3-bea671ab2d5e" providerId="AD" clId="Web-{44BB2E1A-C266-45AD-8C9A-C2FAE60D1303}" dt="2023-03-15T00:59:26.728" v="11"/>
          <ac:spMkLst>
            <pc:docMk/>
            <pc:sldMk cId="4269795359" sldId="286"/>
            <ac:spMk id="5" creationId="{37B59DB0-E9D6-3244-4E5C-DFA165987442}"/>
          </ac:spMkLst>
        </pc:spChg>
        <pc:spChg chg="add mod ord">
          <ac:chgData name="Mėta Mintaučkytė" userId="S::meta.mintauckyte@mif.stud.vu.lt::5c250387-a130-403f-9bf3-bea671ab2d5e" providerId="AD" clId="Web-{44BB2E1A-C266-45AD-8C9A-C2FAE60D1303}" dt="2023-03-15T01:39:23.029" v="178" actId="20577"/>
          <ac:spMkLst>
            <pc:docMk/>
            <pc:sldMk cId="4269795359" sldId="286"/>
            <ac:spMk id="6" creationId="{1EAFD187-068B-16E2-8C3A-C1D256CB68FF}"/>
          </ac:spMkLst>
        </pc:spChg>
        <pc:spChg chg="mod ord">
          <ac:chgData name="Mėta Mintaučkytė" userId="S::meta.mintauckyte@mif.stud.vu.lt::5c250387-a130-403f-9bf3-bea671ab2d5e" providerId="AD" clId="Web-{44BB2E1A-C266-45AD-8C9A-C2FAE60D1303}" dt="2023-03-15T01:00:15.292" v="18" actId="1076"/>
          <ac:spMkLst>
            <pc:docMk/>
            <pc:sldMk cId="4269795359" sldId="286"/>
            <ac:spMk id="11" creationId="{26D94269-5A76-3625-CE89-6A18A3089622}"/>
          </ac:spMkLst>
        </pc:spChg>
        <pc:spChg chg="add mod">
          <ac:chgData name="Mėta Mintaučkytė" userId="S::meta.mintauckyte@mif.stud.vu.lt::5c250387-a130-403f-9bf3-bea671ab2d5e" providerId="AD" clId="Web-{44BB2E1A-C266-45AD-8C9A-C2FAE60D1303}" dt="2023-03-15T01:01:32.029" v="22" actId="1076"/>
          <ac:spMkLst>
            <pc:docMk/>
            <pc:sldMk cId="4269795359" sldId="286"/>
            <ac:spMk id="12" creationId="{9F9B0338-CBB6-AD1A-1721-1BCD1902A4DB}"/>
          </ac:spMkLst>
        </pc:spChg>
        <pc:picChg chg="add del mod">
          <ac:chgData name="Mėta Mintaučkytė" userId="S::meta.mintauckyte@mif.stud.vu.lt::5c250387-a130-403f-9bf3-bea671ab2d5e" providerId="AD" clId="Web-{44BB2E1A-C266-45AD-8C9A-C2FAE60D1303}" dt="2023-03-15T01:15:41.819" v="28"/>
          <ac:picMkLst>
            <pc:docMk/>
            <pc:sldMk cId="4269795359" sldId="286"/>
            <ac:picMk id="7" creationId="{4010A1F2-66DB-7CF0-348E-7E1E1AFC98D2}"/>
          </ac:picMkLst>
        </pc:picChg>
        <pc:picChg chg="add mod">
          <ac:chgData name="Mėta Mintaučkytė" userId="S::meta.mintauckyte@mif.stud.vu.lt::5c250387-a130-403f-9bf3-bea671ab2d5e" providerId="AD" clId="Web-{44BB2E1A-C266-45AD-8C9A-C2FAE60D1303}" dt="2023-03-15T01:00:23.761" v="19" actId="1076"/>
          <ac:picMkLst>
            <pc:docMk/>
            <pc:sldMk cId="4269795359" sldId="286"/>
            <ac:picMk id="9" creationId="{DCE05385-1F24-7482-F671-06DFC79C5C61}"/>
          </ac:picMkLst>
        </pc:picChg>
        <pc:picChg chg="add mod modCrop">
          <ac:chgData name="Mėta Mintaučkytė" userId="S::meta.mintauckyte@mif.stud.vu.lt::5c250387-a130-403f-9bf3-bea671ab2d5e" providerId="AD" clId="Web-{44BB2E1A-C266-45AD-8C9A-C2FAE60D1303}" dt="2023-03-15T01:18:44.326" v="46" actId="1076"/>
          <ac:picMkLst>
            <pc:docMk/>
            <pc:sldMk cId="4269795359" sldId="286"/>
            <ac:picMk id="13" creationId="{16F85DD3-7914-B09D-72CF-C8818BA3677D}"/>
          </ac:picMkLst>
        </pc:picChg>
      </pc:sldChg>
      <pc:sldChg chg="addSp delSp modSp">
        <pc:chgData name="Mėta Mintaučkytė" userId="S::meta.mintauckyte@mif.stud.vu.lt::5c250387-a130-403f-9bf3-bea671ab2d5e" providerId="AD" clId="Web-{44BB2E1A-C266-45AD-8C9A-C2FAE60D1303}" dt="2023-03-15T01:55:32.479" v="295"/>
        <pc:sldMkLst>
          <pc:docMk/>
          <pc:sldMk cId="1745561284" sldId="287"/>
        </pc:sldMkLst>
        <pc:spChg chg="del mod">
          <ac:chgData name="Mėta Mintaučkytė" userId="S::meta.mintauckyte@mif.stud.vu.lt::5c250387-a130-403f-9bf3-bea671ab2d5e" providerId="AD" clId="Web-{44BB2E1A-C266-45AD-8C9A-C2FAE60D1303}" dt="2023-03-15T01:55:32.479" v="295"/>
          <ac:spMkLst>
            <pc:docMk/>
            <pc:sldMk cId="1745561284" sldId="287"/>
            <ac:spMk id="2" creationId="{2CF4CBE5-3953-EACD-D398-E0093471372B}"/>
          </ac:spMkLst>
        </pc:spChg>
        <pc:spChg chg="del">
          <ac:chgData name="Mėta Mintaučkytė" userId="S::meta.mintauckyte@mif.stud.vu.lt::5c250387-a130-403f-9bf3-bea671ab2d5e" providerId="AD" clId="Web-{44BB2E1A-C266-45AD-8C9A-C2FAE60D1303}" dt="2023-03-15T01:52:21.518" v="254"/>
          <ac:spMkLst>
            <pc:docMk/>
            <pc:sldMk cId="1745561284" sldId="287"/>
            <ac:spMk id="3" creationId="{929CD7E0-A2C0-A1CC-16B4-3ED88A8C773F}"/>
          </ac:spMkLst>
        </pc:spChg>
        <pc:spChg chg="del">
          <ac:chgData name="Mėta Mintaučkytė" userId="S::meta.mintauckyte@mif.stud.vu.lt::5c250387-a130-403f-9bf3-bea671ab2d5e" providerId="AD" clId="Web-{44BB2E1A-C266-45AD-8C9A-C2FAE60D1303}" dt="2023-03-15T01:53:23.458" v="285"/>
          <ac:spMkLst>
            <pc:docMk/>
            <pc:sldMk cId="1745561284" sldId="287"/>
            <ac:spMk id="4" creationId="{157975B5-DD1E-0244-B3B0-C9586C0F577C}"/>
          </ac:spMkLst>
        </pc:spChg>
        <pc:spChg chg="mod">
          <ac:chgData name="Mėta Mintaučkytė" userId="S::meta.mintauckyte@mif.stud.vu.lt::5c250387-a130-403f-9bf3-bea671ab2d5e" providerId="AD" clId="Web-{44BB2E1A-C266-45AD-8C9A-C2FAE60D1303}" dt="2023-03-15T01:53:06.692" v="283" actId="1076"/>
          <ac:spMkLst>
            <pc:docMk/>
            <pc:sldMk cId="1745561284" sldId="287"/>
            <ac:spMk id="6" creationId="{430570B7-F481-4B77-C836-EE506AF9B121}"/>
          </ac:spMkLst>
        </pc:spChg>
        <pc:picChg chg="del">
          <ac:chgData name="Mėta Mintaučkytė" userId="S::meta.mintauckyte@mif.stud.vu.lt::5c250387-a130-403f-9bf3-bea671ab2d5e" providerId="AD" clId="Web-{44BB2E1A-C266-45AD-8C9A-C2FAE60D1303}" dt="2023-03-15T01:53:20.771" v="284"/>
          <ac:picMkLst>
            <pc:docMk/>
            <pc:sldMk cId="1745561284" sldId="287"/>
            <ac:picMk id="7" creationId="{A3FB1B70-338C-F404-9756-87012B390A0C}"/>
          </ac:picMkLst>
        </pc:picChg>
        <pc:picChg chg="add mod">
          <ac:chgData name="Mėta Mintaučkytė" userId="S::meta.mintauckyte@mif.stud.vu.lt::5c250387-a130-403f-9bf3-bea671ab2d5e" providerId="AD" clId="Web-{44BB2E1A-C266-45AD-8C9A-C2FAE60D1303}" dt="2023-03-15T01:54:06.663" v="292" actId="1076"/>
          <ac:picMkLst>
            <pc:docMk/>
            <pc:sldMk cId="1745561284" sldId="287"/>
            <ac:picMk id="8" creationId="{1A44726F-BAD5-376B-8A36-12C6ED809A16}"/>
          </ac:picMkLst>
        </pc:picChg>
      </pc:sldChg>
    </pc:docChg>
  </pc:docChgLst>
  <pc:docChgLst>
    <pc:chgData name="Ugnė Maskeliūnaitė" userId="S::ugne.maskeliunaite@mif.stud.vu.lt::f8858264-4500-43cd-ab4a-18728c883a77" providerId="AD" clId="Web-{4BD72A9C-340E-45A1-88C5-272F2D6C5F27}"/>
    <pc:docChg chg="modSld">
      <pc:chgData name="Ugnė Maskeliūnaitė" userId="S::ugne.maskeliunaite@mif.stud.vu.lt::f8858264-4500-43cd-ab4a-18728c883a77" providerId="AD" clId="Web-{4BD72A9C-340E-45A1-88C5-272F2D6C5F27}" dt="2023-02-28T22:02:20.135" v="171" actId="20577"/>
      <pc:docMkLst>
        <pc:docMk/>
      </pc:docMkLst>
      <pc:sldChg chg="addSp delSp modSp">
        <pc:chgData name="Ugnė Maskeliūnaitė" userId="S::ugne.maskeliunaite@mif.stud.vu.lt::f8858264-4500-43cd-ab4a-18728c883a77" providerId="AD" clId="Web-{4BD72A9C-340E-45A1-88C5-272F2D6C5F27}" dt="2023-02-28T22:02:20.135" v="171" actId="20577"/>
        <pc:sldMkLst>
          <pc:docMk/>
          <pc:sldMk cId="3747853694" sldId="268"/>
        </pc:sldMkLst>
        <pc:spChg chg="mod">
          <ac:chgData name="Ugnė Maskeliūnaitė" userId="S::ugne.maskeliunaite@mif.stud.vu.lt::f8858264-4500-43cd-ab4a-18728c883a77" providerId="AD" clId="Web-{4BD72A9C-340E-45A1-88C5-272F2D6C5F27}" dt="2023-02-28T22:02:20.135" v="171" actId="20577"/>
          <ac:spMkLst>
            <pc:docMk/>
            <pc:sldMk cId="3747853694" sldId="268"/>
            <ac:spMk id="5" creationId="{5BA63788-F215-C896-BB45-0D5F1D16113C}"/>
          </ac:spMkLst>
        </pc:spChg>
        <pc:spChg chg="add del mod">
          <ac:chgData name="Ugnė Maskeliūnaitė" userId="S::ugne.maskeliunaite@mif.stud.vu.lt::f8858264-4500-43cd-ab4a-18728c883a77" providerId="AD" clId="Web-{4BD72A9C-340E-45A1-88C5-272F2D6C5F27}" dt="2023-02-28T22:01:16.150" v="111"/>
          <ac:spMkLst>
            <pc:docMk/>
            <pc:sldMk cId="3747853694" sldId="268"/>
            <ac:spMk id="8" creationId="{26831D5B-0000-B97E-C15A-F44AAAF97D5D}"/>
          </ac:spMkLst>
        </pc:spChg>
      </pc:sldChg>
    </pc:docChg>
  </pc:docChgLst>
  <pc:docChgLst>
    <pc:chgData name="Mėta Mintaučkytė" userId="S::meta.mintauckyte@mif.stud.vu.lt::5c250387-a130-403f-9bf3-bea671ab2d5e" providerId="AD" clId="Web-{9ECDD75A-089E-4994-86FA-2B56C6B77D9B}"/>
    <pc:docChg chg="addSld modSld">
      <pc:chgData name="Mėta Mintaučkytė" userId="S::meta.mintauckyte@mif.stud.vu.lt::5c250387-a130-403f-9bf3-bea671ab2d5e" providerId="AD" clId="Web-{9ECDD75A-089E-4994-86FA-2B56C6B77D9B}" dt="2023-02-28T15:46:02.599" v="462" actId="20577"/>
      <pc:docMkLst>
        <pc:docMk/>
      </pc:docMkLst>
      <pc:sldChg chg="modSp">
        <pc:chgData name="Mėta Mintaučkytė" userId="S::meta.mintauckyte@mif.stud.vu.lt::5c250387-a130-403f-9bf3-bea671ab2d5e" providerId="AD" clId="Web-{9ECDD75A-089E-4994-86FA-2B56C6B77D9B}" dt="2023-02-28T15:09:14.066" v="26" actId="14100"/>
        <pc:sldMkLst>
          <pc:docMk/>
          <pc:sldMk cId="0" sldId="257"/>
        </pc:sldMkLst>
        <pc:spChg chg="mod">
          <ac:chgData name="Mėta Mintaučkytė" userId="S::meta.mintauckyte@mif.stud.vu.lt::5c250387-a130-403f-9bf3-bea671ab2d5e" providerId="AD" clId="Web-{9ECDD75A-089E-4994-86FA-2B56C6B77D9B}" dt="2023-02-28T15:02:19.379" v="7" actId="1076"/>
          <ac:spMkLst>
            <pc:docMk/>
            <pc:sldMk cId="0" sldId="257"/>
            <ac:spMk id="294" creationId="{00000000-0000-0000-0000-000000000000}"/>
          </ac:spMkLst>
        </pc:spChg>
        <pc:spChg chg="mod">
          <ac:chgData name="Mėta Mintaučkytė" userId="S::meta.mintauckyte@mif.stud.vu.lt::5c250387-a130-403f-9bf3-bea671ab2d5e" providerId="AD" clId="Web-{9ECDD75A-089E-4994-86FA-2B56C6B77D9B}" dt="2023-02-28T15:02:28.708" v="9" actId="1076"/>
          <ac:spMkLst>
            <pc:docMk/>
            <pc:sldMk cId="0" sldId="257"/>
            <ac:spMk id="295" creationId="{00000000-0000-0000-0000-000000000000}"/>
          </ac:spMkLst>
        </pc:spChg>
        <pc:spChg chg="mod">
          <ac:chgData name="Mėta Mintaučkytė" userId="S::meta.mintauckyte@mif.stud.vu.lt::5c250387-a130-403f-9bf3-bea671ab2d5e" providerId="AD" clId="Web-{9ECDD75A-089E-4994-86FA-2B56C6B77D9B}" dt="2023-02-28T15:03:14.960" v="15" actId="1076"/>
          <ac:spMkLst>
            <pc:docMk/>
            <pc:sldMk cId="0" sldId="257"/>
            <ac:spMk id="296" creationId="{00000000-0000-0000-0000-000000000000}"/>
          </ac:spMkLst>
        </pc:spChg>
        <pc:spChg chg="mod">
          <ac:chgData name="Mėta Mintaučkytė" userId="S::meta.mintauckyte@mif.stud.vu.lt::5c250387-a130-403f-9bf3-bea671ab2d5e" providerId="AD" clId="Web-{9ECDD75A-089E-4994-86FA-2B56C6B77D9B}" dt="2023-02-28T15:02:52.631" v="11" actId="1076"/>
          <ac:spMkLst>
            <pc:docMk/>
            <pc:sldMk cId="0" sldId="257"/>
            <ac:spMk id="297" creationId="{00000000-0000-0000-0000-000000000000}"/>
          </ac:spMkLst>
        </pc:spChg>
        <pc:spChg chg="mod">
          <ac:chgData name="Mėta Mintaučkytė" userId="S::meta.mintauckyte@mif.stud.vu.lt::5c250387-a130-403f-9bf3-bea671ab2d5e" providerId="AD" clId="Web-{9ECDD75A-089E-4994-86FA-2B56C6B77D9B}" dt="2023-02-28T15:02:57.303" v="12" actId="1076"/>
          <ac:spMkLst>
            <pc:docMk/>
            <pc:sldMk cId="0" sldId="257"/>
            <ac:spMk id="299" creationId="{00000000-0000-0000-0000-000000000000}"/>
          </ac:spMkLst>
        </pc:spChg>
        <pc:spChg chg="mod">
          <ac:chgData name="Mėta Mintaučkytė" userId="S::meta.mintauckyte@mif.stud.vu.lt::5c250387-a130-403f-9bf3-bea671ab2d5e" providerId="AD" clId="Web-{9ECDD75A-089E-4994-86FA-2B56C6B77D9B}" dt="2023-02-28T15:03:04.037" v="13" actId="1076"/>
          <ac:spMkLst>
            <pc:docMk/>
            <pc:sldMk cId="0" sldId="257"/>
            <ac:spMk id="300" creationId="{00000000-0000-0000-0000-000000000000}"/>
          </ac:spMkLst>
        </pc:spChg>
        <pc:spChg chg="mod">
          <ac:chgData name="Mėta Mintaučkytė" userId="S::meta.mintauckyte@mif.stud.vu.lt::5c250387-a130-403f-9bf3-bea671ab2d5e" providerId="AD" clId="Web-{9ECDD75A-089E-4994-86FA-2B56C6B77D9B}" dt="2023-02-28T15:09:14.066" v="26" actId="14100"/>
          <ac:spMkLst>
            <pc:docMk/>
            <pc:sldMk cId="0" sldId="257"/>
            <ac:spMk id="301" creationId="{00000000-0000-0000-0000-000000000000}"/>
          </ac:spMkLst>
        </pc:spChg>
        <pc:spChg chg="mod">
          <ac:chgData name="Mėta Mintaučkytė" userId="S::meta.mintauckyte@mif.stud.vu.lt::5c250387-a130-403f-9bf3-bea671ab2d5e" providerId="AD" clId="Web-{9ECDD75A-089E-4994-86FA-2B56C6B77D9B}" dt="2023-02-28T15:05:09.636" v="18" actId="1076"/>
          <ac:spMkLst>
            <pc:docMk/>
            <pc:sldMk cId="0" sldId="257"/>
            <ac:spMk id="302" creationId="{00000000-0000-0000-0000-000000000000}"/>
          </ac:spMkLst>
        </pc:spChg>
        <pc:spChg chg="mod">
          <ac:chgData name="Mėta Mintaučkytė" userId="S::meta.mintauckyte@mif.stud.vu.lt::5c250387-a130-403f-9bf3-bea671ab2d5e" providerId="AD" clId="Web-{9ECDD75A-089E-4994-86FA-2B56C6B77D9B}" dt="2023-02-28T15:04:54.479" v="16" actId="1076"/>
          <ac:spMkLst>
            <pc:docMk/>
            <pc:sldMk cId="0" sldId="257"/>
            <ac:spMk id="303" creationId="{00000000-0000-0000-0000-000000000000}"/>
          </ac:spMkLst>
        </pc:spChg>
        <pc:spChg chg="mod">
          <ac:chgData name="Mėta Mintaučkytė" userId="S::meta.mintauckyte@mif.stud.vu.lt::5c250387-a130-403f-9bf3-bea671ab2d5e" providerId="AD" clId="Web-{9ECDD75A-089E-4994-86FA-2B56C6B77D9B}" dt="2023-02-28T15:05:03.213" v="17" actId="1076"/>
          <ac:spMkLst>
            <pc:docMk/>
            <pc:sldMk cId="0" sldId="257"/>
            <ac:spMk id="304" creationId="{00000000-0000-0000-0000-000000000000}"/>
          </ac:spMkLst>
        </pc:spChg>
      </pc:sldChg>
      <pc:sldChg chg="addSp modSp">
        <pc:chgData name="Mėta Mintaučkytė" userId="S::meta.mintauckyte@mif.stud.vu.lt::5c250387-a130-403f-9bf3-bea671ab2d5e" providerId="AD" clId="Web-{9ECDD75A-089E-4994-86FA-2B56C6B77D9B}" dt="2023-02-28T15:19:03.338" v="259" actId="20577"/>
        <pc:sldMkLst>
          <pc:docMk/>
          <pc:sldMk cId="0" sldId="260"/>
        </pc:sldMkLst>
        <pc:spChg chg="add mod">
          <ac:chgData name="Mėta Mintaučkytė" userId="S::meta.mintauckyte@mif.stud.vu.lt::5c250387-a130-403f-9bf3-bea671ab2d5e" providerId="AD" clId="Web-{9ECDD75A-089E-4994-86FA-2B56C6B77D9B}" dt="2023-02-28T15:19:03.338" v="259" actId="20577"/>
          <ac:spMkLst>
            <pc:docMk/>
            <pc:sldMk cId="0" sldId="260"/>
            <ac:spMk id="3" creationId="{11F22508-EBAC-1705-528D-455FCDA8C4B5}"/>
          </ac:spMkLst>
        </pc:spChg>
        <pc:spChg chg="add mod">
          <ac:chgData name="Mėta Mintaučkytė" userId="S::meta.mintauckyte@mif.stud.vu.lt::5c250387-a130-403f-9bf3-bea671ab2d5e" providerId="AD" clId="Web-{9ECDD75A-089E-4994-86FA-2B56C6B77D9B}" dt="2023-02-28T15:18:01.788" v="238" actId="1076"/>
          <ac:spMkLst>
            <pc:docMk/>
            <pc:sldMk cId="0" sldId="260"/>
            <ac:spMk id="4" creationId="{D1552D5A-12CB-C266-9DCC-815991CC86DD}"/>
          </ac:spMkLst>
        </pc:spChg>
        <pc:picChg chg="mod">
          <ac:chgData name="Mėta Mintaučkytė" userId="S::meta.mintauckyte@mif.stud.vu.lt::5c250387-a130-403f-9bf3-bea671ab2d5e" providerId="AD" clId="Web-{9ECDD75A-089E-4994-86FA-2B56C6B77D9B}" dt="2023-02-28T15:12:13.635" v="72" actId="14100"/>
          <ac:picMkLst>
            <pc:docMk/>
            <pc:sldMk cId="0" sldId="260"/>
            <ac:picMk id="2" creationId="{A3F636DC-42BE-A1EE-7F67-677AD6C3A551}"/>
          </ac:picMkLst>
        </pc:picChg>
      </pc:sldChg>
      <pc:sldChg chg="addSp modSp">
        <pc:chgData name="Mėta Mintaučkytė" userId="S::meta.mintauckyte@mif.stud.vu.lt::5c250387-a130-403f-9bf3-bea671ab2d5e" providerId="AD" clId="Web-{9ECDD75A-089E-4994-86FA-2B56C6B77D9B}" dt="2023-02-28T15:46:02.599" v="462" actId="20577"/>
        <pc:sldMkLst>
          <pc:docMk/>
          <pc:sldMk cId="3921190090" sldId="266"/>
        </pc:sldMkLst>
        <pc:spChg chg="add mod">
          <ac:chgData name="Mėta Mintaučkytė" userId="S::meta.mintauckyte@mif.stud.vu.lt::5c250387-a130-403f-9bf3-bea671ab2d5e" providerId="AD" clId="Web-{9ECDD75A-089E-4994-86FA-2B56C6B77D9B}" dt="2023-02-28T15:46:02.599" v="462" actId="20577"/>
          <ac:spMkLst>
            <pc:docMk/>
            <pc:sldMk cId="3921190090" sldId="266"/>
            <ac:spMk id="5" creationId="{CC5930C1-7AA4-BC5C-1AC2-7D3673E05D32}"/>
          </ac:spMkLst>
        </pc:spChg>
        <pc:spChg chg="add mod">
          <ac:chgData name="Mėta Mintaučkytė" userId="S::meta.mintauckyte@mif.stud.vu.lt::5c250387-a130-403f-9bf3-bea671ab2d5e" providerId="AD" clId="Web-{9ECDD75A-089E-4994-86FA-2B56C6B77D9B}" dt="2023-02-28T15:17:32.756" v="212" actId="1076"/>
          <ac:spMkLst>
            <pc:docMk/>
            <pc:sldMk cId="3921190090" sldId="266"/>
            <ac:spMk id="6" creationId="{24BE447D-D7E0-2EE8-D32F-6644498FF4DC}"/>
          </ac:spMkLst>
        </pc:spChg>
        <pc:picChg chg="mod">
          <ac:chgData name="Mėta Mintaučkytė" userId="S::meta.mintauckyte@mif.stud.vu.lt::5c250387-a130-403f-9bf3-bea671ab2d5e" providerId="AD" clId="Web-{9ECDD75A-089E-4994-86FA-2B56C6B77D9B}" dt="2023-02-28T15:24:15.208" v="314" actId="14100"/>
          <ac:picMkLst>
            <pc:docMk/>
            <pc:sldMk cId="3921190090" sldId="266"/>
            <ac:picMk id="4" creationId="{0610DECC-ACF2-999F-B009-88EDB82D5283}"/>
          </ac:picMkLst>
        </pc:picChg>
      </pc:sldChg>
      <pc:sldChg chg="addSp modSp new">
        <pc:chgData name="Mėta Mintaučkytė" userId="S::meta.mintauckyte@mif.stud.vu.lt::5c250387-a130-403f-9bf3-bea671ab2d5e" providerId="AD" clId="Web-{9ECDD75A-089E-4994-86FA-2B56C6B77D9B}" dt="2023-02-28T15:01:01.533" v="6" actId="14100"/>
        <pc:sldMkLst>
          <pc:docMk/>
          <pc:sldMk cId="4194046112" sldId="267"/>
        </pc:sldMkLst>
        <pc:spChg chg="add mod">
          <ac:chgData name="Mėta Mintaučkytė" userId="S::meta.mintauckyte@mif.stud.vu.lt::5c250387-a130-403f-9bf3-bea671ab2d5e" providerId="AD" clId="Web-{9ECDD75A-089E-4994-86FA-2B56C6B77D9B}" dt="2023-02-28T15:01:01.533" v="6" actId="14100"/>
          <ac:spMkLst>
            <pc:docMk/>
            <pc:sldMk cId="4194046112" sldId="267"/>
            <ac:spMk id="5" creationId="{80433268-288F-CB9A-87AB-0FB60982E4B1}"/>
          </ac:spMkLst>
        </pc:spChg>
      </pc:sldChg>
      <pc:sldChg chg="addSp modSp">
        <pc:chgData name="Mėta Mintaučkytė" userId="S::meta.mintauckyte@mif.stud.vu.lt::5c250387-a130-403f-9bf3-bea671ab2d5e" providerId="AD" clId="Web-{9ECDD75A-089E-4994-86FA-2B56C6B77D9B}" dt="2023-02-28T15:34:48.731" v="385" actId="20577"/>
        <pc:sldMkLst>
          <pc:docMk/>
          <pc:sldMk cId="3747853694" sldId="268"/>
        </pc:sldMkLst>
        <pc:spChg chg="add mod">
          <ac:chgData name="Mėta Mintaučkytė" userId="S::meta.mintauckyte@mif.stud.vu.lt::5c250387-a130-403f-9bf3-bea671ab2d5e" providerId="AD" clId="Web-{9ECDD75A-089E-4994-86FA-2B56C6B77D9B}" dt="2023-02-28T15:34:48.731" v="385" actId="20577"/>
          <ac:spMkLst>
            <pc:docMk/>
            <pc:sldMk cId="3747853694" sldId="268"/>
            <ac:spMk id="5" creationId="{5BA63788-F215-C896-BB45-0D5F1D16113C}"/>
          </ac:spMkLst>
        </pc:spChg>
        <pc:spChg chg="add mod">
          <ac:chgData name="Mėta Mintaučkytė" userId="S::meta.mintauckyte@mif.stud.vu.lt::5c250387-a130-403f-9bf3-bea671ab2d5e" providerId="AD" clId="Web-{9ECDD75A-089E-4994-86FA-2B56C6B77D9B}" dt="2023-02-28T15:17:02.239" v="188" actId="20577"/>
          <ac:spMkLst>
            <pc:docMk/>
            <pc:sldMk cId="3747853694" sldId="268"/>
            <ac:spMk id="6" creationId="{91B06100-2291-071F-9DFA-25094D588DFC}"/>
          </ac:spMkLst>
        </pc:spChg>
        <pc:picChg chg="mod">
          <ac:chgData name="Mėta Mintaučkytė" userId="S::meta.mintauckyte@mif.stud.vu.lt::5c250387-a130-403f-9bf3-bea671ab2d5e" providerId="AD" clId="Web-{9ECDD75A-089E-4994-86FA-2B56C6B77D9B}" dt="2023-02-28T15:14:48.094" v="157" actId="14100"/>
          <ac:picMkLst>
            <pc:docMk/>
            <pc:sldMk cId="3747853694" sldId="268"/>
            <ac:picMk id="4" creationId="{0E3B4A80-3E9B-A39E-5FC1-3B1104097EE4}"/>
          </ac:picMkLst>
        </pc:picChg>
      </pc:sldChg>
    </pc:docChg>
  </pc:docChgLst>
  <pc:docChgLst>
    <pc:chgData clId="Web-{758B6470-49EF-417F-9262-53897F0828BA}"/>
    <pc:docChg chg="modSld">
      <pc:chgData name="" userId="" providerId="" clId="Web-{758B6470-49EF-417F-9262-53897F0828BA}" dt="2023-03-01T12:52:00.844" v="5" actId="20577"/>
      <pc:docMkLst>
        <pc:docMk/>
      </pc:docMkLst>
      <pc:sldChg chg="modSp">
        <pc:chgData name="" userId="" providerId="" clId="Web-{758B6470-49EF-417F-9262-53897F0828BA}" dt="2023-03-01T12:52:00.844" v="5" actId="20577"/>
        <pc:sldMkLst>
          <pc:docMk/>
          <pc:sldMk cId="0" sldId="260"/>
        </pc:sldMkLst>
        <pc:spChg chg="mod">
          <ac:chgData name="" userId="" providerId="" clId="Web-{758B6470-49EF-417F-9262-53897F0828BA}" dt="2023-03-01T12:52:00.844" v="5" actId="20577"/>
          <ac:spMkLst>
            <pc:docMk/>
            <pc:sldMk cId="0" sldId="260"/>
            <ac:spMk id="3" creationId="{11F22508-EBAC-1705-528D-455FCDA8C4B5}"/>
          </ac:spMkLst>
        </pc:spChg>
      </pc:sldChg>
      <pc:sldChg chg="modSp">
        <pc:chgData name="" userId="" providerId="" clId="Web-{758B6470-49EF-417F-9262-53897F0828BA}" dt="2023-03-01T12:51:59.329" v="3" actId="20577"/>
        <pc:sldMkLst>
          <pc:docMk/>
          <pc:sldMk cId="3747853694" sldId="268"/>
        </pc:sldMkLst>
        <pc:spChg chg="mod">
          <ac:chgData name="" userId="" providerId="" clId="Web-{758B6470-49EF-417F-9262-53897F0828BA}" dt="2023-03-01T12:51:59.329" v="3" actId="20577"/>
          <ac:spMkLst>
            <pc:docMk/>
            <pc:sldMk cId="3747853694" sldId="268"/>
            <ac:spMk id="5" creationId="{5BA63788-F215-C896-BB45-0D5F1D16113C}"/>
          </ac:spMkLst>
        </pc:spChg>
      </pc:sldChg>
    </pc:docChg>
  </pc:docChgLst>
  <pc:docChgLst>
    <pc:chgData name="Ugnė Maskeliūnaitė" userId="S::ugne.maskeliunaite@mif.stud.vu.lt::f8858264-4500-43cd-ab4a-18728c883a77" providerId="AD" clId="Web-{580FE52A-DC80-4FF0-BE9A-3EA28A44141D}"/>
    <pc:docChg chg="modSld">
      <pc:chgData name="Ugnė Maskeliūnaitė" userId="S::ugne.maskeliunaite@mif.stud.vu.lt::f8858264-4500-43cd-ab4a-18728c883a77" providerId="AD" clId="Web-{580FE52A-DC80-4FF0-BE9A-3EA28A44141D}" dt="2023-03-15T19:04:29.210" v="9"/>
      <pc:docMkLst>
        <pc:docMk/>
      </pc:docMkLst>
      <pc:sldChg chg="delCm">
        <pc:chgData name="Ugnė Maskeliūnaitė" userId="S::ugne.maskeliunaite@mif.stud.vu.lt::f8858264-4500-43cd-ab4a-18728c883a77" providerId="AD" clId="Web-{580FE52A-DC80-4FF0-BE9A-3EA28A44141D}" dt="2023-03-15T18:38:24.537" v="0"/>
        <pc:sldMkLst>
          <pc:docMk/>
          <pc:sldMk cId="559299504" sldId="27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Ugnė Maskeliūnaitė" userId="S::ugne.maskeliunaite@mif.stud.vu.lt::f8858264-4500-43cd-ab4a-18728c883a77" providerId="AD" clId="Web-{580FE52A-DC80-4FF0-BE9A-3EA28A44141D}" dt="2023-03-15T18:38:24.537" v="0"/>
              <pc2:cmMkLst xmlns:pc2="http://schemas.microsoft.com/office/powerpoint/2019/9/main/command">
                <pc:docMk/>
                <pc:sldMk cId="559299504" sldId="274"/>
                <pc2:cmMk id="{0FE921CC-FC15-4AEF-B294-A8DBB1A75D92}"/>
              </pc2:cmMkLst>
            </pc226:cmChg>
          </p:ext>
        </pc:extLst>
      </pc:sldChg>
      <pc:sldChg chg="addSp delSp modSp addCm modCm">
        <pc:chgData name="Ugnė Maskeliūnaitė" userId="S::ugne.maskeliunaite@mif.stud.vu.lt::f8858264-4500-43cd-ab4a-18728c883a77" providerId="AD" clId="Web-{580FE52A-DC80-4FF0-BE9A-3EA28A44141D}" dt="2023-03-15T19:04:29.210" v="9"/>
        <pc:sldMkLst>
          <pc:docMk/>
          <pc:sldMk cId="1773464499" sldId="290"/>
        </pc:sldMkLst>
        <pc:picChg chg="add mod">
          <ac:chgData name="Ugnė Maskeliūnaitė" userId="S::ugne.maskeliunaite@mif.stud.vu.lt::f8858264-4500-43cd-ab4a-18728c883a77" providerId="AD" clId="Web-{580FE52A-DC80-4FF0-BE9A-3EA28A44141D}" dt="2023-03-15T19:03:38.288" v="8" actId="14100"/>
          <ac:picMkLst>
            <pc:docMk/>
            <pc:sldMk cId="1773464499" sldId="290"/>
            <ac:picMk id="2" creationId="{0E739BB2-7231-F147-C8D6-F2E37A6CD547}"/>
          </ac:picMkLst>
        </pc:picChg>
        <pc:picChg chg="del">
          <ac:chgData name="Ugnė Maskeliūnaitė" userId="S::ugne.maskeliunaite@mif.stud.vu.lt::f8858264-4500-43cd-ab4a-18728c883a77" providerId="AD" clId="Web-{580FE52A-DC80-4FF0-BE9A-3EA28A44141D}" dt="2023-03-15T19:03:25.037" v="3"/>
          <ac:picMkLst>
            <pc:docMk/>
            <pc:sldMk cId="1773464499" sldId="290"/>
            <ac:picMk id="16" creationId="{41F83851-9C0E-4137-9FD4-04C1D1E31CB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Ugnė Maskeliūnaitė" userId="S::ugne.maskeliunaite@mif.stud.vu.lt::f8858264-4500-43cd-ab4a-18728c883a77" providerId="AD" clId="Web-{580FE52A-DC80-4FF0-BE9A-3EA28A44141D}" dt="2023-03-15T19:04:29.210" v="9"/>
              <pc2:cmMkLst xmlns:pc2="http://schemas.microsoft.com/office/powerpoint/2019/9/main/command">
                <pc:docMk/>
                <pc:sldMk cId="1773464499" sldId="290"/>
                <pc2:cmMk id="{7D767C17-E1D5-4E56-B420-ED6E196F83F9}"/>
              </pc2:cmMkLst>
            </pc226:cmChg>
            <pc226:cmChg xmlns:pc226="http://schemas.microsoft.com/office/powerpoint/2022/06/main/command" chg="">
              <pc226:chgData name="Ugnė Maskeliūnaitė" userId="S::ugne.maskeliunaite@mif.stud.vu.lt::f8858264-4500-43cd-ab4a-18728c883a77" providerId="AD" clId="Web-{580FE52A-DC80-4FF0-BE9A-3EA28A44141D}" dt="2023-03-15T18:50:44.607" v="2"/>
              <pc2:cmMkLst xmlns:pc2="http://schemas.microsoft.com/office/powerpoint/2019/9/main/command">
                <pc:docMk/>
                <pc:sldMk cId="1773464499" sldId="290"/>
                <pc2:cmMk id="{1BCEE959-11DE-4045-BE5C-419A600B0CEC}"/>
              </pc2:cmMkLst>
              <pc226:cmRplyChg chg="add">
                <pc226:chgData name="Ugnė Maskeliūnaitė" userId="S::ugne.maskeliunaite@mif.stud.vu.lt::f8858264-4500-43cd-ab4a-18728c883a77" providerId="AD" clId="Web-{580FE52A-DC80-4FF0-BE9A-3EA28A44141D}" dt="2023-03-15T18:50:44.607" v="2"/>
                <pc2:cmRplyMkLst xmlns:pc2="http://schemas.microsoft.com/office/powerpoint/2019/9/main/command">
                  <pc:docMk/>
                  <pc:sldMk cId="1773464499" sldId="290"/>
                  <pc2:cmMk id="{1BCEE959-11DE-4045-BE5C-419A600B0CEC}"/>
                  <pc2:cmRplyMk id="{CFE2D975-AE99-405E-BF7B-D2ABE446B327}"/>
                </pc2:cmRplyMkLst>
              </pc226:cmRplyChg>
              <pc226:cmRplyChg chg="add">
                <pc226:chgData name="Ugnė Maskeliūnaitė" userId="S::ugne.maskeliunaite@mif.stud.vu.lt::f8858264-4500-43cd-ab4a-18728c883a77" providerId="AD" clId="Web-{580FE52A-DC80-4FF0-BE9A-3EA28A44141D}" dt="2023-03-15T18:48:45.106" v="1"/>
                <pc2:cmRplyMkLst xmlns:pc2="http://schemas.microsoft.com/office/powerpoint/2019/9/main/command">
                  <pc:docMk/>
                  <pc:sldMk cId="1773464499" sldId="290"/>
                  <pc2:cmMk id="{1BCEE959-11DE-4045-BE5C-419A600B0CEC}"/>
                  <pc2:cmRplyMk id="{BE434E8F-7AC1-4423-9C9E-8865DDB6C705}"/>
                </pc2:cmRplyMkLst>
              </pc226:cmRplyChg>
            </pc226:cmChg>
          </p:ext>
        </pc:extLst>
      </pc:sldChg>
    </pc:docChg>
  </pc:docChgLst>
  <pc:docChgLst>
    <pc:chgData name="Evelina Vaitkevičiūtė" userId="S::evelina.vaitkeviciute@mif.stud.vu.lt::b8765322-bbc9-47a9-af30-2a377a1c7aca" providerId="AD" clId="Web-{2B2D30C1-F9F7-4766-BE47-52F5A0C4A8A4}"/>
    <pc:docChg chg="addSld delSld modSld sldOrd">
      <pc:chgData name="Evelina Vaitkevičiūtė" userId="S::evelina.vaitkeviciute@mif.stud.vu.lt::b8765322-bbc9-47a9-af30-2a377a1c7aca" providerId="AD" clId="Web-{2B2D30C1-F9F7-4766-BE47-52F5A0C4A8A4}" dt="2023-03-14T06:41:46.771" v="1024" actId="1076"/>
      <pc:docMkLst>
        <pc:docMk/>
      </pc:docMkLst>
      <pc:sldChg chg="addSp delSp modSp del">
        <pc:chgData name="Evelina Vaitkevičiūtė" userId="S::evelina.vaitkeviciute@mif.stud.vu.lt::b8765322-bbc9-47a9-af30-2a377a1c7aca" providerId="AD" clId="Web-{2B2D30C1-F9F7-4766-BE47-52F5A0C4A8A4}" dt="2023-03-14T06:21:14.260" v="649"/>
        <pc:sldMkLst>
          <pc:docMk/>
          <pc:sldMk cId="3062199493" sldId="270"/>
        </pc:sldMkLst>
        <pc:spChg chg="del mod">
          <ac:chgData name="Evelina Vaitkevičiūtė" userId="S::evelina.vaitkeviciute@mif.stud.vu.lt::b8765322-bbc9-47a9-af30-2a377a1c7aca" providerId="AD" clId="Web-{2B2D30C1-F9F7-4766-BE47-52F5A0C4A8A4}" dt="2023-03-14T05:59:48.982" v="534"/>
          <ac:spMkLst>
            <pc:docMk/>
            <pc:sldMk cId="3062199493" sldId="270"/>
            <ac:spMk id="2" creationId="{2CD7738A-84F1-953E-262C-369D55460275}"/>
          </ac:spMkLst>
        </pc:spChg>
        <pc:spChg chg="mod">
          <ac:chgData name="Evelina Vaitkevičiūtė" userId="S::evelina.vaitkeviciute@mif.stud.vu.lt::b8765322-bbc9-47a9-af30-2a377a1c7aca" providerId="AD" clId="Web-{2B2D30C1-F9F7-4766-BE47-52F5A0C4A8A4}" dt="2023-03-14T06:09:19.361" v="602" actId="1076"/>
          <ac:spMkLst>
            <pc:docMk/>
            <pc:sldMk cId="3062199493" sldId="270"/>
            <ac:spMk id="3" creationId="{EE568FDF-3C2F-6A05-FE86-833D86A08447}"/>
          </ac:spMkLst>
        </pc:spChg>
        <pc:spChg chg="add del mod">
          <ac:chgData name="Evelina Vaitkevičiūtė" userId="S::evelina.vaitkeviciute@mif.stud.vu.lt::b8765322-bbc9-47a9-af30-2a377a1c7aca" providerId="AD" clId="Web-{2B2D30C1-F9F7-4766-BE47-52F5A0C4A8A4}" dt="2023-03-14T05:41:32.022" v="287"/>
          <ac:spMkLst>
            <pc:docMk/>
            <pc:sldMk cId="3062199493" sldId="270"/>
            <ac:spMk id="5" creationId="{535D2DB0-2C85-F56E-EB25-FA6FCF8853B2}"/>
          </ac:spMkLst>
        </pc:spChg>
        <pc:spChg chg="add mod">
          <ac:chgData name="Evelina Vaitkevičiūtė" userId="S::evelina.vaitkeviciute@mif.stud.vu.lt::b8765322-bbc9-47a9-af30-2a377a1c7aca" providerId="AD" clId="Web-{2B2D30C1-F9F7-4766-BE47-52F5A0C4A8A4}" dt="2023-03-14T05:55:24.316" v="483" actId="1076"/>
          <ac:spMkLst>
            <pc:docMk/>
            <pc:sldMk cId="3062199493" sldId="270"/>
            <ac:spMk id="7" creationId="{C58021C0-B17A-114C-D0E7-93BE36ACA985}"/>
          </ac:spMkLst>
        </pc:spChg>
        <pc:spChg chg="add mod">
          <ac:chgData name="Evelina Vaitkevičiūtė" userId="S::evelina.vaitkeviciute@mif.stud.vu.lt::b8765322-bbc9-47a9-af30-2a377a1c7aca" providerId="AD" clId="Web-{2B2D30C1-F9F7-4766-BE47-52F5A0C4A8A4}" dt="2023-03-14T06:03:51.302" v="587" actId="20577"/>
          <ac:spMkLst>
            <pc:docMk/>
            <pc:sldMk cId="3062199493" sldId="270"/>
            <ac:spMk id="10" creationId="{46C8B88A-35E5-2FAD-97AA-063C2547C7EA}"/>
          </ac:spMkLst>
        </pc:spChg>
        <pc:spChg chg="add mod">
          <ac:chgData name="Evelina Vaitkevičiūtė" userId="S::evelina.vaitkeviciute@mif.stud.vu.lt::b8765322-bbc9-47a9-af30-2a377a1c7aca" providerId="AD" clId="Web-{2B2D30C1-F9F7-4766-BE47-52F5A0C4A8A4}" dt="2023-03-14T06:09:17.767" v="601" actId="1076"/>
          <ac:spMkLst>
            <pc:docMk/>
            <pc:sldMk cId="3062199493" sldId="270"/>
            <ac:spMk id="11" creationId="{F009C33D-E058-5683-2BE7-306E92DD045A}"/>
          </ac:spMkLst>
        </pc:spChg>
        <pc:spChg chg="add del mod">
          <ac:chgData name="Evelina Vaitkevičiūtė" userId="S::evelina.vaitkeviciute@mif.stud.vu.lt::b8765322-bbc9-47a9-af30-2a377a1c7aca" providerId="AD" clId="Web-{2B2D30C1-F9F7-4766-BE47-52F5A0C4A8A4}" dt="2023-03-14T06:03:16.332" v="572"/>
          <ac:spMkLst>
            <pc:docMk/>
            <pc:sldMk cId="3062199493" sldId="270"/>
            <ac:spMk id="13" creationId="{1795FAED-B0D0-7785-AF59-90013DE0F003}"/>
          </ac:spMkLst>
        </pc:spChg>
        <pc:spChg chg="add mod">
          <ac:chgData name="Evelina Vaitkevičiūtė" userId="S::evelina.vaitkeviciute@mif.stud.vu.lt::b8765322-bbc9-47a9-af30-2a377a1c7aca" providerId="AD" clId="Web-{2B2D30C1-F9F7-4766-BE47-52F5A0C4A8A4}" dt="2023-03-14T06:04:45.523" v="594" actId="14100"/>
          <ac:spMkLst>
            <pc:docMk/>
            <pc:sldMk cId="3062199493" sldId="270"/>
            <ac:spMk id="14" creationId="{390B9321-5369-EE54-48D0-E11D5ADA6BF3}"/>
          </ac:spMkLst>
        </pc:spChg>
        <pc:spChg chg="add mod">
          <ac:chgData name="Evelina Vaitkevičiūtė" userId="S::evelina.vaitkeviciute@mif.stud.vu.lt::b8765322-bbc9-47a9-af30-2a377a1c7aca" providerId="AD" clId="Web-{2B2D30C1-F9F7-4766-BE47-52F5A0C4A8A4}" dt="2023-03-14T06:04:40.445" v="592" actId="1076"/>
          <ac:spMkLst>
            <pc:docMk/>
            <pc:sldMk cId="3062199493" sldId="270"/>
            <ac:spMk id="15" creationId="{F5F4872E-0A6A-9A60-36D5-28410A6811E9}"/>
          </ac:spMkLst>
        </pc:spChg>
        <pc:spChg chg="add mod">
          <ac:chgData name="Evelina Vaitkevičiūtė" userId="S::evelina.vaitkeviciute@mif.stud.vu.lt::b8765322-bbc9-47a9-af30-2a377a1c7aca" providerId="AD" clId="Web-{2B2D30C1-F9F7-4766-BE47-52F5A0C4A8A4}" dt="2023-03-14T06:05:55.760" v="596" actId="20577"/>
          <ac:spMkLst>
            <pc:docMk/>
            <pc:sldMk cId="3062199493" sldId="270"/>
            <ac:spMk id="16" creationId="{EAA76FC5-2C24-E6A1-7485-71BB350B5814}"/>
          </ac:spMkLst>
        </pc:spChg>
        <pc:grpChg chg="add">
          <ac:chgData name="Evelina Vaitkevičiūtė" userId="S::evelina.vaitkeviciute@mif.stud.vu.lt::b8765322-bbc9-47a9-af30-2a377a1c7aca" providerId="AD" clId="Web-{2B2D30C1-F9F7-4766-BE47-52F5A0C4A8A4}" dt="2023-03-14T06:09:37.221" v="605"/>
          <ac:grpSpMkLst>
            <pc:docMk/>
            <pc:sldMk cId="3062199493" sldId="270"/>
            <ac:grpSpMk id="17" creationId="{55FE8BEA-E84E-6D38-8CC8-A2D99410AA1D}"/>
          </ac:grpSpMkLst>
        </pc:grpChg>
        <pc:picChg chg="mod">
          <ac:chgData name="Evelina Vaitkevičiūtė" userId="S::evelina.vaitkeviciute@mif.stud.vu.lt::b8765322-bbc9-47a9-af30-2a377a1c7aca" providerId="AD" clId="Web-{2B2D30C1-F9F7-4766-BE47-52F5A0C4A8A4}" dt="2023-03-14T06:09:22.501" v="604" actId="1076"/>
          <ac:picMkLst>
            <pc:docMk/>
            <pc:sldMk cId="3062199493" sldId="270"/>
            <ac:picMk id="4" creationId="{EB58D9B1-5BBC-9AE8-408E-9534027C710B}"/>
          </ac:picMkLst>
        </pc:picChg>
        <pc:picChg chg="add mod">
          <ac:chgData name="Evelina Vaitkevičiūtė" userId="S::evelina.vaitkeviciute@mif.stud.vu.lt::b8765322-bbc9-47a9-af30-2a377a1c7aca" providerId="AD" clId="Web-{2B2D30C1-F9F7-4766-BE47-52F5A0C4A8A4}" dt="2023-03-14T06:09:21.173" v="603" actId="1076"/>
          <ac:picMkLst>
            <pc:docMk/>
            <pc:sldMk cId="3062199493" sldId="270"/>
            <ac:picMk id="6" creationId="{3CF65F30-90EA-2A9A-1CB6-690EF516DC4E}"/>
          </ac:picMkLst>
        </pc:picChg>
        <pc:picChg chg="add del mod">
          <ac:chgData name="Evelina Vaitkevičiūtė" userId="S::evelina.vaitkeviciute@mif.stud.vu.lt::b8765322-bbc9-47a9-af30-2a377a1c7aca" providerId="AD" clId="Web-{2B2D30C1-F9F7-4766-BE47-52F5A0C4A8A4}" dt="2023-03-14T05:39:09.439" v="110"/>
          <ac:picMkLst>
            <pc:docMk/>
            <pc:sldMk cId="3062199493" sldId="270"/>
            <ac:picMk id="8" creationId="{1EF50FDA-AC15-07B1-D257-9932056443CC}"/>
          </ac:picMkLst>
        </pc:picChg>
        <pc:picChg chg="add mod modCrop">
          <ac:chgData name="Evelina Vaitkevičiūtė" userId="S::evelina.vaitkeviciute@mif.stud.vu.lt::b8765322-bbc9-47a9-af30-2a377a1c7aca" providerId="AD" clId="Web-{2B2D30C1-F9F7-4766-BE47-52F5A0C4A8A4}" dt="2023-03-14T06:04:24.022" v="589" actId="1076"/>
          <ac:picMkLst>
            <pc:docMk/>
            <pc:sldMk cId="3062199493" sldId="270"/>
            <ac:picMk id="9" creationId="{C2F95E11-10AD-12B2-8D02-EF2FE3749F2D}"/>
          </ac:picMkLst>
        </pc:picChg>
      </pc:sldChg>
      <pc:sldChg chg="modSp">
        <pc:chgData name="Evelina Vaitkevičiūtė" userId="S::evelina.vaitkeviciute@mif.stud.vu.lt::b8765322-bbc9-47a9-af30-2a377a1c7aca" providerId="AD" clId="Web-{2B2D30C1-F9F7-4766-BE47-52F5A0C4A8A4}" dt="2023-03-14T05:35:06.274" v="91" actId="20577"/>
        <pc:sldMkLst>
          <pc:docMk/>
          <pc:sldMk cId="1766868844" sldId="272"/>
        </pc:sldMkLst>
        <pc:spChg chg="mod">
          <ac:chgData name="Evelina Vaitkevičiūtė" userId="S::evelina.vaitkeviciute@mif.stud.vu.lt::b8765322-bbc9-47a9-af30-2a377a1c7aca" providerId="AD" clId="Web-{2B2D30C1-F9F7-4766-BE47-52F5A0C4A8A4}" dt="2023-03-14T05:35:06.274" v="91" actId="20577"/>
          <ac:spMkLst>
            <pc:docMk/>
            <pc:sldMk cId="1766868844" sldId="272"/>
            <ac:spMk id="12" creationId="{86ECCF45-66E7-B6C4-7654-DF2F14883EAA}"/>
          </ac:spMkLst>
        </pc:spChg>
      </pc:sldChg>
      <pc:sldChg chg="addSp modSp">
        <pc:chgData name="Evelina Vaitkevičiūtė" userId="S::evelina.vaitkeviciute@mif.stud.vu.lt::b8765322-bbc9-47a9-af30-2a377a1c7aca" providerId="AD" clId="Web-{2B2D30C1-F9F7-4766-BE47-52F5A0C4A8A4}" dt="2023-03-14T05:47:55.066" v="373"/>
        <pc:sldMkLst>
          <pc:docMk/>
          <pc:sldMk cId="3816123245" sldId="275"/>
        </pc:sldMkLst>
        <pc:spChg chg="add mod">
          <ac:chgData name="Evelina Vaitkevičiūtė" userId="S::evelina.vaitkeviciute@mif.stud.vu.lt::b8765322-bbc9-47a9-af30-2a377a1c7aca" providerId="AD" clId="Web-{2B2D30C1-F9F7-4766-BE47-52F5A0C4A8A4}" dt="2023-03-14T05:47:55.066" v="373"/>
          <ac:spMkLst>
            <pc:docMk/>
            <pc:sldMk cId="3816123245" sldId="275"/>
            <ac:spMk id="4" creationId="{3970ABE8-1950-DD12-5938-D922321228B6}"/>
          </ac:spMkLst>
        </pc:spChg>
        <pc:spChg chg="mod">
          <ac:chgData name="Evelina Vaitkevičiūtė" userId="S::evelina.vaitkeviciute@mif.stud.vu.lt::b8765322-bbc9-47a9-af30-2a377a1c7aca" providerId="AD" clId="Web-{2B2D30C1-F9F7-4766-BE47-52F5A0C4A8A4}" dt="2023-03-14T05:47:32.722" v="328" actId="20577"/>
          <ac:spMkLst>
            <pc:docMk/>
            <pc:sldMk cId="3816123245" sldId="275"/>
            <ac:spMk id="12" creationId="{86ECCF45-66E7-B6C4-7654-DF2F14883EAA}"/>
          </ac:spMkLst>
        </pc:spChg>
        <pc:picChg chg="add mod">
          <ac:chgData name="Evelina Vaitkevičiūtė" userId="S::evelina.vaitkeviciute@mif.stud.vu.lt::b8765322-bbc9-47a9-af30-2a377a1c7aca" providerId="AD" clId="Web-{2B2D30C1-F9F7-4766-BE47-52F5A0C4A8A4}" dt="2023-03-14T05:47:14.831" v="324" actId="1076"/>
          <ac:picMkLst>
            <pc:docMk/>
            <pc:sldMk cId="3816123245" sldId="275"/>
            <ac:picMk id="3" creationId="{DFB9DB66-FDF5-9108-1AB4-EEA63CE2899E}"/>
          </ac:picMkLst>
        </pc:picChg>
      </pc:sldChg>
      <pc:sldChg chg="addSp modSp">
        <pc:chgData name="Evelina Vaitkevičiūtė" userId="S::evelina.vaitkeviciute@mif.stud.vu.lt::b8765322-bbc9-47a9-af30-2a377a1c7aca" providerId="AD" clId="Web-{2B2D30C1-F9F7-4766-BE47-52F5A0C4A8A4}" dt="2023-03-14T05:44:11.262" v="301" actId="1076"/>
        <pc:sldMkLst>
          <pc:docMk/>
          <pc:sldMk cId="4105517652" sldId="276"/>
        </pc:sldMkLst>
        <pc:spChg chg="mod">
          <ac:chgData name="Evelina Vaitkevičiūtė" userId="S::evelina.vaitkeviciute@mif.stud.vu.lt::b8765322-bbc9-47a9-af30-2a377a1c7aca" providerId="AD" clId="Web-{2B2D30C1-F9F7-4766-BE47-52F5A0C4A8A4}" dt="2023-03-14T05:44:05.371" v="300" actId="14100"/>
          <ac:spMkLst>
            <pc:docMk/>
            <pc:sldMk cId="4105517652" sldId="276"/>
            <ac:spMk id="12" creationId="{86ECCF45-66E7-B6C4-7654-DF2F14883EAA}"/>
          </ac:spMkLst>
        </pc:spChg>
        <pc:picChg chg="add mod">
          <ac:chgData name="Evelina Vaitkevičiūtė" userId="S::evelina.vaitkeviciute@mif.stud.vu.lt::b8765322-bbc9-47a9-af30-2a377a1c7aca" providerId="AD" clId="Web-{2B2D30C1-F9F7-4766-BE47-52F5A0C4A8A4}" dt="2023-03-14T05:44:11.262" v="301" actId="1076"/>
          <ac:picMkLst>
            <pc:docMk/>
            <pc:sldMk cId="4105517652" sldId="276"/>
            <ac:picMk id="3" creationId="{7B6181F5-5F4E-27E6-12A6-D874FD4488E7}"/>
          </ac:picMkLst>
        </pc:picChg>
      </pc:sldChg>
      <pc:sldChg chg="modSp ord">
        <pc:chgData name="Evelina Vaitkevičiūtė" userId="S::evelina.vaitkeviciute@mif.stud.vu.lt::b8765322-bbc9-47a9-af30-2a377a1c7aca" providerId="AD" clId="Web-{2B2D30C1-F9F7-4766-BE47-52F5A0C4A8A4}" dt="2023-03-14T06:41:46.771" v="1024" actId="1076"/>
        <pc:sldMkLst>
          <pc:docMk/>
          <pc:sldMk cId="3159267948" sldId="278"/>
        </pc:sldMkLst>
        <pc:spChg chg="mod">
          <ac:chgData name="Evelina Vaitkevičiūtė" userId="S::evelina.vaitkeviciute@mif.stud.vu.lt::b8765322-bbc9-47a9-af30-2a377a1c7aca" providerId="AD" clId="Web-{2B2D30C1-F9F7-4766-BE47-52F5A0C4A8A4}" dt="2023-03-14T06:41:46.771" v="1024" actId="1076"/>
          <ac:spMkLst>
            <pc:docMk/>
            <pc:sldMk cId="3159267948" sldId="278"/>
            <ac:spMk id="3" creationId="{EE568FDF-3C2F-6A05-FE86-833D86A08447}"/>
          </ac:spMkLst>
        </pc:spChg>
        <pc:spChg chg="mod">
          <ac:chgData name="Evelina Vaitkevičiūtė" userId="S::evelina.vaitkeviciute@mif.stud.vu.lt::b8765322-bbc9-47a9-af30-2a377a1c7aca" providerId="AD" clId="Web-{2B2D30C1-F9F7-4766-BE47-52F5A0C4A8A4}" dt="2023-03-14T05:27:24.758" v="10" actId="20577"/>
          <ac:spMkLst>
            <pc:docMk/>
            <pc:sldMk cId="3159267948" sldId="278"/>
            <ac:spMk id="12" creationId="{A6D40946-E86D-E756-2E10-11E83AE8698C}"/>
          </ac:spMkLst>
        </pc:spChg>
        <pc:spChg chg="mod">
          <ac:chgData name="Evelina Vaitkevičiūtė" userId="S::evelina.vaitkeviciute@mif.stud.vu.lt::b8765322-bbc9-47a9-af30-2a377a1c7aca" providerId="AD" clId="Web-{2B2D30C1-F9F7-4766-BE47-52F5A0C4A8A4}" dt="2023-03-14T06:40:57.535" v="1020" actId="14100"/>
          <ac:spMkLst>
            <pc:docMk/>
            <pc:sldMk cId="3159267948" sldId="278"/>
            <ac:spMk id="16" creationId="{8CC9F0DC-D538-65CF-74A3-244E9844345E}"/>
          </ac:spMkLst>
        </pc:spChg>
        <pc:spChg chg="mod">
          <ac:chgData name="Evelina Vaitkevičiūtė" userId="S::evelina.vaitkeviciute@mif.stud.vu.lt::b8765322-bbc9-47a9-af30-2a377a1c7aca" providerId="AD" clId="Web-{2B2D30C1-F9F7-4766-BE47-52F5A0C4A8A4}" dt="2023-03-14T06:41:04.864" v="1023" actId="1076"/>
          <ac:spMkLst>
            <pc:docMk/>
            <pc:sldMk cId="3159267948" sldId="278"/>
            <ac:spMk id="17" creationId="{D69FB6C0-0B02-0C84-B946-8A37F835A106}"/>
          </ac:spMkLst>
        </pc:spChg>
      </pc:sldChg>
      <pc:sldChg chg="add del replId">
        <pc:chgData name="Evelina Vaitkevičiūtė" userId="S::evelina.vaitkeviciute@mif.stud.vu.lt::b8765322-bbc9-47a9-af30-2a377a1c7aca" providerId="AD" clId="Web-{2B2D30C1-F9F7-4766-BE47-52F5A0C4A8A4}" dt="2023-03-14T05:28:31.667" v="14"/>
        <pc:sldMkLst>
          <pc:docMk/>
          <pc:sldMk cId="1640153861" sldId="279"/>
        </pc:sldMkLst>
      </pc:sldChg>
      <pc:sldChg chg="addSp delSp modSp new">
        <pc:chgData name="Evelina Vaitkevičiūtė" userId="S::evelina.vaitkeviciute@mif.stud.vu.lt::b8765322-bbc9-47a9-af30-2a377a1c7aca" providerId="AD" clId="Web-{2B2D30C1-F9F7-4766-BE47-52F5A0C4A8A4}" dt="2023-03-14T06:28:07.431" v="724" actId="1076"/>
        <pc:sldMkLst>
          <pc:docMk/>
          <pc:sldMk cId="1833321732" sldId="281"/>
        </pc:sldMkLst>
        <pc:spChg chg="del">
          <ac:chgData name="Evelina Vaitkevičiūtė" userId="S::evelina.vaitkeviciute@mif.stud.vu.lt::b8765322-bbc9-47a9-af30-2a377a1c7aca" providerId="AD" clId="Web-{2B2D30C1-F9F7-4766-BE47-52F5A0C4A8A4}" dt="2023-03-14T06:12:47.243" v="608"/>
          <ac:spMkLst>
            <pc:docMk/>
            <pc:sldMk cId="1833321732" sldId="281"/>
            <ac:spMk id="2" creationId="{B56B2967-8C98-F940-FB56-24370B6470BA}"/>
          </ac:spMkLst>
        </pc:spChg>
        <pc:spChg chg="del">
          <ac:chgData name="Evelina Vaitkevičiūtė" userId="S::evelina.vaitkeviciute@mif.stud.vu.lt::b8765322-bbc9-47a9-af30-2a377a1c7aca" providerId="AD" clId="Web-{2B2D30C1-F9F7-4766-BE47-52F5A0C4A8A4}" dt="2023-03-14T06:12:40.477" v="607"/>
          <ac:spMkLst>
            <pc:docMk/>
            <pc:sldMk cId="1833321732" sldId="281"/>
            <ac:spMk id="3" creationId="{B0478C5A-9BB4-E7A7-2760-BC8460C55E7A}"/>
          </ac:spMkLst>
        </pc:spChg>
        <pc:spChg chg="add mod">
          <ac:chgData name="Evelina Vaitkevičiūtė" userId="S::evelina.vaitkeviciute@mif.stud.vu.lt::b8765322-bbc9-47a9-af30-2a377a1c7aca" providerId="AD" clId="Web-{2B2D30C1-F9F7-4766-BE47-52F5A0C4A8A4}" dt="2023-03-14T06:16:54.845" v="620" actId="1076"/>
          <ac:spMkLst>
            <pc:docMk/>
            <pc:sldMk cId="1833321732" sldId="281"/>
            <ac:spMk id="11" creationId="{B2E2E41E-C124-C904-1FBF-5F07F1E25533}"/>
          </ac:spMkLst>
        </pc:spChg>
        <pc:spChg chg="add mod">
          <ac:chgData name="Evelina Vaitkevičiūtė" userId="S::evelina.vaitkeviciute@mif.stud.vu.lt::b8765322-bbc9-47a9-af30-2a377a1c7aca" providerId="AD" clId="Web-{2B2D30C1-F9F7-4766-BE47-52F5A0C4A8A4}" dt="2023-03-14T06:16:58.705" v="621"/>
          <ac:spMkLst>
            <pc:docMk/>
            <pc:sldMk cId="1833321732" sldId="281"/>
            <ac:spMk id="13" creationId="{6B801940-C0A8-4AE1-9C76-654AB9977669}"/>
          </ac:spMkLst>
        </pc:spChg>
        <pc:spChg chg="add del">
          <ac:chgData name="Evelina Vaitkevičiūtė" userId="S::evelina.vaitkeviciute@mif.stud.vu.lt::b8765322-bbc9-47a9-af30-2a377a1c7aca" providerId="AD" clId="Web-{2B2D30C1-F9F7-4766-BE47-52F5A0C4A8A4}" dt="2023-03-14T06:17:11.908" v="623"/>
          <ac:spMkLst>
            <pc:docMk/>
            <pc:sldMk cId="1833321732" sldId="281"/>
            <ac:spMk id="15" creationId="{17005B54-D1D8-5649-72DD-1295D41E6AF3}"/>
          </ac:spMkLst>
        </pc:spChg>
        <pc:spChg chg="add mod">
          <ac:chgData name="Evelina Vaitkevičiūtė" userId="S::evelina.vaitkeviciute@mif.stud.vu.lt::b8765322-bbc9-47a9-af30-2a377a1c7aca" providerId="AD" clId="Web-{2B2D30C1-F9F7-4766-BE47-52F5A0C4A8A4}" dt="2023-03-14T06:17:20.799" v="625" actId="1076"/>
          <ac:spMkLst>
            <pc:docMk/>
            <pc:sldMk cId="1833321732" sldId="281"/>
            <ac:spMk id="17" creationId="{8EF9A0B3-AA21-761D-4FD6-B308D0D8C150}"/>
          </ac:spMkLst>
        </pc:spChg>
        <pc:spChg chg="add mod">
          <ac:chgData name="Evelina Vaitkevičiūtė" userId="S::evelina.vaitkeviciute@mif.stud.vu.lt::b8765322-bbc9-47a9-af30-2a377a1c7aca" providerId="AD" clId="Web-{2B2D30C1-F9F7-4766-BE47-52F5A0C4A8A4}" dt="2023-03-14T06:25:03.862" v="721" actId="20577"/>
          <ac:spMkLst>
            <pc:docMk/>
            <pc:sldMk cId="1833321732" sldId="281"/>
            <ac:spMk id="19" creationId="{B5828229-F9DD-5A42-A8F0-9DBDD5D2A39E}"/>
          </ac:spMkLst>
        </pc:spChg>
        <pc:spChg chg="add del mod ord">
          <ac:chgData name="Evelina Vaitkevičiūtė" userId="S::evelina.vaitkeviciute@mif.stud.vu.lt::b8765322-bbc9-47a9-af30-2a377a1c7aca" providerId="AD" clId="Web-{2B2D30C1-F9F7-4766-BE47-52F5A0C4A8A4}" dt="2023-03-14T06:20:56.244" v="644"/>
          <ac:spMkLst>
            <pc:docMk/>
            <pc:sldMk cId="1833321732" sldId="281"/>
            <ac:spMk id="22" creationId="{7406CDB9-610E-6DF3-1463-3182A1C2A7F1}"/>
          </ac:spMkLst>
        </pc:spChg>
        <pc:grpChg chg="add mod">
          <ac:chgData name="Evelina Vaitkevičiūtė" userId="S::evelina.vaitkeviciute@mif.stud.vu.lt::b8765322-bbc9-47a9-af30-2a377a1c7aca" providerId="AD" clId="Web-{2B2D30C1-F9F7-4766-BE47-52F5A0C4A8A4}" dt="2023-03-14T06:21:10.479" v="648" actId="1076"/>
          <ac:grpSpMkLst>
            <pc:docMk/>
            <pc:sldMk cId="1833321732" sldId="281"/>
            <ac:grpSpMk id="28" creationId="{65E96931-353F-034F-0B7A-E55697BEDC52}"/>
          </ac:grpSpMkLst>
        </pc:grpChg>
        <pc:picChg chg="add del mod modCrop">
          <ac:chgData name="Evelina Vaitkevičiūtė" userId="S::evelina.vaitkeviciute@mif.stud.vu.lt::b8765322-bbc9-47a9-af30-2a377a1c7aca" providerId="AD" clId="Web-{2B2D30C1-F9F7-4766-BE47-52F5A0C4A8A4}" dt="2023-03-14T06:20:18.352" v="636"/>
          <ac:picMkLst>
            <pc:docMk/>
            <pc:sldMk cId="1833321732" sldId="281"/>
            <ac:picMk id="5" creationId="{E912FD5D-D896-8B0A-8200-7DD7F2E48617}"/>
          </ac:picMkLst>
        </pc:picChg>
        <pc:picChg chg="add mod">
          <ac:chgData name="Evelina Vaitkevičiūtė" userId="S::evelina.vaitkeviciute@mif.stud.vu.lt::b8765322-bbc9-47a9-af30-2a377a1c7aca" providerId="AD" clId="Web-{2B2D30C1-F9F7-4766-BE47-52F5A0C4A8A4}" dt="2023-03-14T06:17:29.721" v="629" actId="1076"/>
          <ac:picMkLst>
            <pc:docMk/>
            <pc:sldMk cId="1833321732" sldId="281"/>
            <ac:picMk id="7" creationId="{FABE6C00-9590-143B-4680-8FFCDCB9E3C8}"/>
          </ac:picMkLst>
        </pc:picChg>
        <pc:picChg chg="add mod">
          <ac:chgData name="Evelina Vaitkevičiūtė" userId="S::evelina.vaitkeviciute@mif.stud.vu.lt::b8765322-bbc9-47a9-af30-2a377a1c7aca" providerId="AD" clId="Web-{2B2D30C1-F9F7-4766-BE47-52F5A0C4A8A4}" dt="2023-03-14T06:17:25.190" v="627" actId="1076"/>
          <ac:picMkLst>
            <pc:docMk/>
            <pc:sldMk cId="1833321732" sldId="281"/>
            <ac:picMk id="9" creationId="{86CEE35D-D756-6073-8240-D79CAE1C4F64}"/>
          </ac:picMkLst>
        </pc:picChg>
        <pc:picChg chg="add del mod">
          <ac:chgData name="Evelina Vaitkevičiūtė" userId="S::evelina.vaitkeviciute@mif.stud.vu.lt::b8765322-bbc9-47a9-af30-2a377a1c7aca" providerId="AD" clId="Web-{2B2D30C1-F9F7-4766-BE47-52F5A0C4A8A4}" dt="2023-03-14T06:21:06.604" v="646"/>
          <ac:picMkLst>
            <pc:docMk/>
            <pc:sldMk cId="1833321732" sldId="281"/>
            <ac:picMk id="21" creationId="{A0757579-B229-C136-4963-4F4AC430D5FB}"/>
          </ac:picMkLst>
        </pc:picChg>
        <pc:picChg chg="add mod">
          <ac:chgData name="Evelina Vaitkevičiūtė" userId="S::evelina.vaitkeviciute@mif.stud.vu.lt::b8765322-bbc9-47a9-af30-2a377a1c7aca" providerId="AD" clId="Web-{2B2D30C1-F9F7-4766-BE47-52F5A0C4A8A4}" dt="2023-03-14T06:28:07.431" v="724" actId="1076"/>
          <ac:picMkLst>
            <pc:docMk/>
            <pc:sldMk cId="1833321732" sldId="281"/>
            <ac:picMk id="29" creationId="{1A8BAE50-9026-243C-8F60-36EDB0AA8C15}"/>
          </ac:picMkLst>
        </pc:picChg>
      </pc:sldChg>
      <pc:sldChg chg="addSp modSp new del ord">
        <pc:chgData name="Evelina Vaitkevičiūtė" userId="S::evelina.vaitkeviciute@mif.stud.vu.lt::b8765322-bbc9-47a9-af30-2a377a1c7aca" providerId="AD" clId="Web-{2B2D30C1-F9F7-4766-BE47-52F5A0C4A8A4}" dt="2023-03-14T06:35:44.540" v="986"/>
        <pc:sldMkLst>
          <pc:docMk/>
          <pc:sldMk cId="4125422943" sldId="282"/>
        </pc:sldMkLst>
        <pc:spChg chg="add mod">
          <ac:chgData name="Evelina Vaitkevičiūtė" userId="S::evelina.vaitkeviciute@mif.stud.vu.lt::b8765322-bbc9-47a9-af30-2a377a1c7aca" providerId="AD" clId="Web-{2B2D30C1-F9F7-4766-BE47-52F5A0C4A8A4}" dt="2023-03-14T06:34:37.179" v="973" actId="20577"/>
          <ac:spMkLst>
            <pc:docMk/>
            <pc:sldMk cId="4125422943" sldId="282"/>
            <ac:spMk id="5" creationId="{9B77F0C2-A52F-D7C5-E881-FE6DE76C4C2E}"/>
          </ac:spMkLst>
        </pc:spChg>
      </pc:sldChg>
    </pc:docChg>
  </pc:docChgLst>
  <pc:docChgLst>
    <pc:chgData name="Mėta Mintaučkytė" userId="S::meta.mintauckyte@mif.stud.vu.lt::5c250387-a130-403f-9bf3-bea671ab2d5e" providerId="AD" clId="Web-{4196AA2F-7F1C-44E3-857E-234D777F7754}"/>
    <pc:docChg chg="modSld">
      <pc:chgData name="Mėta Mintaučkytė" userId="S::meta.mintauckyte@mif.stud.vu.lt::5c250387-a130-403f-9bf3-bea671ab2d5e" providerId="AD" clId="Web-{4196AA2F-7F1C-44E3-857E-234D777F7754}" dt="2023-03-01T14:16:31.589" v="269" actId="20577"/>
      <pc:docMkLst>
        <pc:docMk/>
      </pc:docMkLst>
      <pc:sldChg chg="modSp">
        <pc:chgData name="Mėta Mintaučkytė" userId="S::meta.mintauckyte@mif.stud.vu.lt::5c250387-a130-403f-9bf3-bea671ab2d5e" providerId="AD" clId="Web-{4196AA2F-7F1C-44E3-857E-234D777F7754}" dt="2023-03-01T14:16:31.589" v="269" actId="20577"/>
        <pc:sldMkLst>
          <pc:docMk/>
          <pc:sldMk cId="0" sldId="258"/>
        </pc:sldMkLst>
        <pc:spChg chg="mod">
          <ac:chgData name="Mėta Mintaučkytė" userId="S::meta.mintauckyte@mif.stud.vu.lt::5c250387-a130-403f-9bf3-bea671ab2d5e" providerId="AD" clId="Web-{4196AA2F-7F1C-44E3-857E-234D777F7754}" dt="2023-03-01T14:16:31.589" v="269" actId="20577"/>
          <ac:spMkLst>
            <pc:docMk/>
            <pc:sldMk cId="0" sldId="258"/>
            <ac:spMk id="310" creationId="{00000000-0000-0000-0000-000000000000}"/>
          </ac:spMkLst>
        </pc:spChg>
      </pc:sldChg>
      <pc:sldChg chg="modSp">
        <pc:chgData name="Mėta Mintaučkytė" userId="S::meta.mintauckyte@mif.stud.vu.lt::5c250387-a130-403f-9bf3-bea671ab2d5e" providerId="AD" clId="Web-{4196AA2F-7F1C-44E3-857E-234D777F7754}" dt="2023-03-01T14:09:59.685" v="2" actId="20577"/>
        <pc:sldMkLst>
          <pc:docMk/>
          <pc:sldMk cId="3747853694" sldId="268"/>
        </pc:sldMkLst>
        <pc:spChg chg="mod">
          <ac:chgData name="Mėta Mintaučkytė" userId="S::meta.mintauckyte@mif.stud.vu.lt::5c250387-a130-403f-9bf3-bea671ab2d5e" providerId="AD" clId="Web-{4196AA2F-7F1C-44E3-857E-234D777F7754}" dt="2023-03-01T14:09:59.685" v="2" actId="20577"/>
          <ac:spMkLst>
            <pc:docMk/>
            <pc:sldMk cId="3747853694" sldId="268"/>
            <ac:spMk id="5" creationId="{5BA63788-F215-C896-BB45-0D5F1D16113C}"/>
          </ac:spMkLst>
        </pc:spChg>
      </pc:sldChg>
      <pc:sldChg chg="modSp">
        <pc:chgData name="Mėta Mintaučkytė" userId="S::meta.mintauckyte@mif.stud.vu.lt::5c250387-a130-403f-9bf3-bea671ab2d5e" providerId="AD" clId="Web-{4196AA2F-7F1C-44E3-857E-234D777F7754}" dt="2023-03-01T14:10:42.734" v="10" actId="1076"/>
        <pc:sldMkLst>
          <pc:docMk/>
          <pc:sldMk cId="2255501919" sldId="271"/>
        </pc:sldMkLst>
        <pc:spChg chg="mod">
          <ac:chgData name="Mėta Mintaučkytė" userId="S::meta.mintauckyte@mif.stud.vu.lt::5c250387-a130-403f-9bf3-bea671ab2d5e" providerId="AD" clId="Web-{4196AA2F-7F1C-44E3-857E-234D777F7754}" dt="2023-03-01T14:10:36.171" v="9" actId="14100"/>
          <ac:spMkLst>
            <pc:docMk/>
            <pc:sldMk cId="2255501919" sldId="271"/>
            <ac:spMk id="5" creationId="{AF4AA66A-E699-A97E-5F03-E3AA3554A3FD}"/>
          </ac:spMkLst>
        </pc:spChg>
        <pc:spChg chg="mod">
          <ac:chgData name="Mėta Mintaučkytė" userId="S::meta.mintauckyte@mif.stud.vu.lt::5c250387-a130-403f-9bf3-bea671ab2d5e" providerId="AD" clId="Web-{4196AA2F-7F1C-44E3-857E-234D777F7754}" dt="2023-03-01T14:10:42.734" v="10" actId="1076"/>
          <ac:spMkLst>
            <pc:docMk/>
            <pc:sldMk cId="2255501919" sldId="271"/>
            <ac:spMk id="12" creationId="{73AD9153-CE2A-7B52-DA6F-5CE760E88913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6T13:46:22.330" idx="1">
    <p:pos x="10" y="10"/>
    <p:text>Matuojami tie patys kintamieji: snapo ilgis ir kūno svoris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6T13:47:23.926" idx="2">
    <p:pos x="10" y="10"/>
    <p:text>Pavadinimuose turi būti pašalinti brūkšneliai _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6T13:47:46.856" idx="3">
    <p:pos x="10" y="10"/>
    <p:text>Pavadinimuose turi būti pašalinti brūkšneliai _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103aa5ceb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1103aa5ceb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103aa5ceb_4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21103aa5ceb_4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103aa5ceb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21103aa5ceb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946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install.packages</a:t>
            </a:r>
            <a:r>
              <a:rPr lang="en-US"/>
              <a:t>("ggplot2")</a:t>
            </a:r>
          </a:p>
          <a:p>
            <a:pPr marL="0" indent="0">
              <a:buNone/>
            </a:pPr>
            <a:r>
              <a:rPr lang="en-US"/>
              <a:t>library(ggplot2)</a:t>
            </a:r>
          </a:p>
          <a:p>
            <a:pPr marL="0" indent="0">
              <a:buNone/>
            </a:pPr>
            <a:r>
              <a:rPr lang="en-US" err="1"/>
              <a:t>ggplot</a:t>
            </a:r>
            <a:r>
              <a:rPr lang="en-US"/>
              <a:t>(data = penguins) +</a:t>
            </a:r>
          </a:p>
          <a:p>
            <a:pPr marL="0" indent="0">
              <a:buNone/>
            </a:pPr>
            <a:r>
              <a:rPr lang="en-US"/>
              <a:t>  </a:t>
            </a:r>
            <a:r>
              <a:rPr lang="en-US" err="1"/>
              <a:t>geom_point</a:t>
            </a:r>
            <a:r>
              <a:rPr lang="en-US"/>
              <a:t>(mapping = </a:t>
            </a:r>
            <a:r>
              <a:rPr lang="en-US" err="1"/>
              <a:t>aes</a:t>
            </a:r>
            <a:r>
              <a:rPr lang="en-US"/>
              <a:t>(x = </a:t>
            </a:r>
            <a:r>
              <a:rPr lang="en-US" err="1"/>
              <a:t>flipper_length_mm</a:t>
            </a:r>
            <a:r>
              <a:rPr lang="en-US"/>
              <a:t>, y = </a:t>
            </a:r>
            <a:r>
              <a:rPr lang="en-US" err="1"/>
              <a:t>body_mass_g</a:t>
            </a:r>
            <a:r>
              <a:rPr lang="en-US"/>
              <a:t>, color = species)) +</a:t>
            </a:r>
          </a:p>
          <a:p>
            <a:pPr marL="0" indent="0">
              <a:buNone/>
            </a:pPr>
            <a:r>
              <a:rPr lang="en-US"/>
              <a:t>  labs(title = "Palmer Penguins: Flipper Length Vs. Body Mass", subtitle = "Sample of three species of penguins", caption = "Data Collected by Dr. K. Gorman") +</a:t>
            </a:r>
          </a:p>
          <a:p>
            <a:pPr marL="0" indent="0">
              <a:buNone/>
            </a:pPr>
            <a:r>
              <a:rPr lang="en-US"/>
              <a:t>  annotate("text", x = 220, y = 3500, label = "The Gentoos are the largest", color = "blue",</a:t>
            </a:r>
          </a:p>
          <a:p>
            <a:pPr marL="0" indent="0">
              <a:buNone/>
            </a:pPr>
            <a:r>
              <a:rPr lang="en-US"/>
              <a:t>           </a:t>
            </a:r>
            <a:r>
              <a:rPr lang="en-US" err="1"/>
              <a:t>fontface</a:t>
            </a:r>
            <a:r>
              <a:rPr lang="en-US"/>
              <a:t> = "italic", size = 4, angle = 30)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94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err="1"/>
              <a:t>ggplot</a:t>
            </a:r>
            <a:r>
              <a:rPr lang="en-US"/>
              <a:t>(data = penguins, </a:t>
            </a:r>
            <a:r>
              <a:rPr lang="en-US" err="1"/>
              <a:t>aes</a:t>
            </a:r>
            <a:r>
              <a:rPr lang="en-US"/>
              <a:t>(x = </a:t>
            </a:r>
            <a:r>
              <a:rPr lang="en-US" err="1"/>
              <a:t>flipper_length_mm</a:t>
            </a:r>
            <a:r>
              <a:rPr lang="en-US"/>
              <a:t>)) +</a:t>
            </a:r>
            <a:endParaRPr lang="lt-LT"/>
          </a:p>
          <a:p>
            <a:pPr>
              <a:buNone/>
            </a:pPr>
            <a:r>
              <a:rPr lang="en-US" err="1"/>
              <a:t>geom_histogram</a:t>
            </a:r>
            <a:r>
              <a:rPr lang="en-US"/>
              <a:t>(</a:t>
            </a:r>
            <a:r>
              <a:rPr lang="en-US" err="1"/>
              <a:t>aes</a:t>
            </a:r>
            <a:r>
              <a:rPr lang="en-US"/>
              <a:t>(fill = species), alpha = 0.5, position = "identity") +</a:t>
            </a:r>
          </a:p>
          <a:p>
            <a:pPr>
              <a:buNone/>
            </a:pPr>
            <a:r>
              <a:rPr lang="en-US" err="1"/>
              <a:t>scale_fill_manual</a:t>
            </a:r>
            <a:r>
              <a:rPr lang="en-US"/>
              <a:t>(values = c('#057314', '#ff0021', '#bf5ccb'),  name = "</a:t>
            </a:r>
            <a:r>
              <a:rPr lang="en-US" err="1"/>
              <a:t>Pingvinų</a:t>
            </a:r>
            <a:r>
              <a:rPr lang="en-US"/>
              <a:t> </a:t>
            </a:r>
            <a:r>
              <a:rPr lang="en-US" err="1"/>
              <a:t>rūšis</a:t>
            </a:r>
            <a:r>
              <a:rPr lang="en-US"/>
              <a:t>",</a:t>
            </a:r>
          </a:p>
          <a:p>
            <a:pPr>
              <a:buNone/>
            </a:pPr>
            <a:r>
              <a:rPr lang="en-US"/>
              <a:t>                  breaks = c("Adelie", "Gentoo", "Chinstrap"),</a:t>
            </a:r>
          </a:p>
          <a:p>
            <a:pPr>
              <a:buNone/>
            </a:pPr>
            <a:r>
              <a:rPr lang="en-US"/>
              <a:t>                  labels = c("</a:t>
            </a:r>
            <a:r>
              <a:rPr lang="en-US" err="1"/>
              <a:t>Adelės</a:t>
            </a:r>
            <a:r>
              <a:rPr lang="en-US"/>
              <a:t>", "</a:t>
            </a:r>
            <a:r>
              <a:rPr lang="en-US" err="1"/>
              <a:t>Papuasinis</a:t>
            </a:r>
            <a:r>
              <a:rPr lang="en-US"/>
              <a:t>", "</a:t>
            </a:r>
            <a:r>
              <a:rPr lang="en-US" err="1"/>
              <a:t>Antarktinis</a:t>
            </a:r>
            <a:r>
              <a:rPr lang="en-US"/>
              <a:t>")) +</a:t>
            </a:r>
          </a:p>
          <a:p>
            <a:pPr>
              <a:buNone/>
            </a:pPr>
            <a:r>
              <a:rPr lang="en-US"/>
              <a:t>labs(x = "</a:t>
            </a:r>
            <a:r>
              <a:rPr lang="en-US" err="1"/>
              <a:t>Pelekų</a:t>
            </a:r>
            <a:r>
              <a:rPr lang="en-US"/>
              <a:t> </a:t>
            </a:r>
            <a:r>
              <a:rPr lang="en-US" err="1"/>
              <a:t>ilgis</a:t>
            </a:r>
            <a:r>
              <a:rPr lang="en-US"/>
              <a:t> (mm)", y = "</a:t>
            </a:r>
            <a:r>
              <a:rPr lang="en-US" err="1"/>
              <a:t>Skaičius</a:t>
            </a:r>
            <a:r>
              <a:rPr lang="en-US"/>
              <a:t>", title = "</a:t>
            </a:r>
            <a:r>
              <a:rPr lang="en-US" err="1"/>
              <a:t>Pingvinų</a:t>
            </a:r>
            <a:r>
              <a:rPr lang="en-US"/>
              <a:t> </a:t>
            </a:r>
            <a:r>
              <a:rPr lang="en-US" err="1"/>
              <a:t>skaičiaus</a:t>
            </a:r>
            <a:r>
              <a:rPr lang="en-US"/>
              <a:t> </a:t>
            </a:r>
            <a:r>
              <a:rPr lang="en-US" err="1"/>
              <a:t>palyginimas</a:t>
            </a:r>
            <a:r>
              <a:rPr lang="en-US"/>
              <a:t>")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###linijinės </a:t>
            </a:r>
            <a:r>
              <a:rPr lang="en-US" err="1"/>
              <a:t>netinkams</a:t>
            </a:r>
          </a:p>
          <a:p>
            <a:pPr marL="0" indent="0">
              <a:buNone/>
            </a:pPr>
            <a:r>
              <a:rPr lang="en-US"/>
              <a:t>data(penguins)</a:t>
            </a:r>
          </a:p>
          <a:p>
            <a:pPr marL="0" indent="0">
              <a:buNone/>
            </a:pPr>
            <a:r>
              <a:rPr lang="en-US"/>
              <a:t>penguins &lt;- penguins %&gt;%</a:t>
            </a:r>
          </a:p>
          <a:p>
            <a:pPr marL="0" indent="0">
              <a:buNone/>
            </a:pPr>
            <a:r>
              <a:rPr lang="en-US"/>
              <a:t>mutate(</a:t>
            </a:r>
            <a:r>
              <a:rPr lang="en-US" err="1"/>
              <a:t>Lytis</a:t>
            </a:r>
            <a:r>
              <a:rPr lang="en-US"/>
              <a:t> = </a:t>
            </a:r>
            <a:r>
              <a:rPr lang="en-US" err="1"/>
              <a:t>ifelse</a:t>
            </a:r>
            <a:r>
              <a:rPr lang="en-US"/>
              <a:t>(sex == "male", "Patinas", "</a:t>
            </a:r>
            <a:r>
              <a:rPr lang="en-US" err="1"/>
              <a:t>Patelė</a:t>
            </a:r>
            <a:r>
              <a:rPr lang="en-US"/>
              <a:t>"))</a:t>
            </a:r>
          </a:p>
          <a:p>
            <a:pPr marL="0" indent="0">
              <a:buNone/>
            </a:pPr>
            <a:r>
              <a:rPr lang="en-US" err="1"/>
              <a:t>ggplot</a:t>
            </a:r>
            <a:r>
              <a:rPr lang="en-US"/>
              <a:t>(data = penguins, </a:t>
            </a:r>
            <a:r>
              <a:rPr lang="en-US" err="1"/>
              <a:t>aes</a:t>
            </a:r>
            <a:r>
              <a:rPr lang="en-US"/>
              <a:t>(x = </a:t>
            </a:r>
            <a:r>
              <a:rPr lang="en-US" err="1"/>
              <a:t>bill_depth_mm</a:t>
            </a:r>
            <a:r>
              <a:rPr lang="en-US"/>
              <a:t>, y = </a:t>
            </a:r>
            <a:r>
              <a:rPr lang="en-US" err="1"/>
              <a:t>body_mass_g</a:t>
            </a:r>
            <a:r>
              <a:rPr lang="en-US"/>
              <a:t>, color = </a:t>
            </a:r>
            <a:r>
              <a:rPr lang="en-US" err="1"/>
              <a:t>Lytis</a:t>
            </a:r>
            <a:r>
              <a:rPr lang="en-US"/>
              <a:t>)) +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geom_point</a:t>
            </a:r>
            <a:r>
              <a:rPr lang="en-US"/>
              <a:t>() +</a:t>
            </a:r>
          </a:p>
          <a:p>
            <a:pPr marL="0" indent="0">
              <a:buNone/>
            </a:pPr>
            <a:r>
              <a:rPr lang="en-US" err="1"/>
              <a:t>geom_smooth</a:t>
            </a:r>
            <a:r>
              <a:rPr lang="en-US"/>
              <a:t>(method = "</a:t>
            </a:r>
            <a:r>
              <a:rPr lang="en-US" err="1"/>
              <a:t>lm</a:t>
            </a:r>
            <a:r>
              <a:rPr lang="en-US"/>
              <a:t>", se = FALSE) +</a:t>
            </a:r>
          </a:p>
          <a:p>
            <a:pPr marL="0" indent="0">
              <a:buNone/>
            </a:pPr>
            <a:r>
              <a:rPr lang="en-US"/>
              <a:t>labs(title = "</a:t>
            </a:r>
            <a:r>
              <a:rPr lang="en-US" err="1"/>
              <a:t>Pingvinų</a:t>
            </a:r>
            <a:r>
              <a:rPr lang="en-US"/>
              <a:t> </a:t>
            </a:r>
            <a:r>
              <a:rPr lang="en-US" err="1"/>
              <a:t>amžius</a:t>
            </a:r>
            <a:r>
              <a:rPr lang="en-US"/>
              <a:t> vs. </a:t>
            </a:r>
            <a:r>
              <a:rPr lang="en-US" err="1"/>
              <a:t>snapo</a:t>
            </a:r>
            <a:r>
              <a:rPr lang="en-US"/>
              <a:t> </a:t>
            </a:r>
            <a:r>
              <a:rPr lang="en-US" err="1"/>
              <a:t>ilgis</a:t>
            </a:r>
            <a:r>
              <a:rPr lang="en-US"/>
              <a:t>",  </a:t>
            </a:r>
          </a:p>
          <a:p>
            <a:pPr marL="0" indent="0">
              <a:buNone/>
            </a:pPr>
            <a:r>
              <a:rPr lang="en-US"/>
              <a:t>     x = "</a:t>
            </a:r>
            <a:r>
              <a:rPr lang="en-US" err="1"/>
              <a:t>Snapo</a:t>
            </a:r>
            <a:r>
              <a:rPr lang="en-US"/>
              <a:t> </a:t>
            </a:r>
            <a:r>
              <a:rPr lang="en-US" err="1"/>
              <a:t>ilgis</a:t>
            </a:r>
            <a:r>
              <a:rPr lang="en-US"/>
              <a:t> (mm)", y = "</a:t>
            </a:r>
            <a:r>
              <a:rPr lang="en-US" err="1"/>
              <a:t>Kūno</a:t>
            </a:r>
            <a:r>
              <a:rPr lang="en-US"/>
              <a:t> </a:t>
            </a:r>
            <a:r>
              <a:rPr lang="en-US" err="1"/>
              <a:t>masė</a:t>
            </a:r>
            <a:r>
              <a:rPr lang="en-US"/>
              <a:t> (g)") +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scale_color_manual</a:t>
            </a:r>
            <a:r>
              <a:rPr lang="en-US"/>
              <a:t>(values = c("Patinas" = "blue", "</a:t>
            </a:r>
            <a:r>
              <a:rPr lang="en-US" err="1"/>
              <a:t>Patelė</a:t>
            </a:r>
            <a:r>
              <a:rPr lang="en-US"/>
              <a:t>" = "red"))</a:t>
            </a:r>
          </a:p>
        </p:txBody>
      </p:sp>
    </p:spTree>
    <p:extLst>
      <p:ext uri="{BB962C8B-B14F-4D97-AF65-F5344CB8AC3E}">
        <p14:creationId xmlns:p14="http://schemas.microsoft.com/office/powerpoint/2010/main" val="306275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err="1"/>
              <a:t>install.packages</a:t>
            </a:r>
            <a:r>
              <a:rPr lang="en-US"/>
              <a:t>("</a:t>
            </a:r>
            <a:r>
              <a:rPr lang="en-US" err="1"/>
              <a:t>palmerpenguins</a:t>
            </a:r>
            <a:r>
              <a:rPr lang="en-US"/>
              <a:t>")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/>
              <a:t>library(</a:t>
            </a:r>
            <a:r>
              <a:rPr lang="en-US" err="1"/>
              <a:t>palmerpenguins</a:t>
            </a:r>
            <a:r>
              <a:rPr lang="en-US"/>
              <a:t>) 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/>
              <a:t>data(penguins)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 err="1"/>
              <a:t>colnames</a:t>
            </a:r>
            <a:r>
              <a:rPr lang="en-US"/>
              <a:t>(penguins)[3] &lt;- "</a:t>
            </a:r>
            <a:r>
              <a:rPr lang="en-US" err="1"/>
              <a:t>Snapo</a:t>
            </a:r>
            <a:r>
              <a:rPr lang="en-US"/>
              <a:t> </a:t>
            </a:r>
            <a:r>
              <a:rPr lang="en-US" err="1"/>
              <a:t>ilgis</a:t>
            </a:r>
            <a:r>
              <a:rPr lang="en-US"/>
              <a:t> (mm)"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 err="1"/>
              <a:t>colnames</a:t>
            </a:r>
            <a:r>
              <a:rPr lang="en-US"/>
              <a:t>(penguins)[4] &lt;- "</a:t>
            </a:r>
            <a:r>
              <a:rPr lang="en-US" err="1"/>
              <a:t>Snapo</a:t>
            </a:r>
            <a:r>
              <a:rPr lang="en-US"/>
              <a:t> </a:t>
            </a:r>
            <a:r>
              <a:rPr lang="en-US" err="1"/>
              <a:t>plotis</a:t>
            </a:r>
            <a:r>
              <a:rPr lang="en-US"/>
              <a:t> (mm)"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 err="1"/>
              <a:t>colnames</a:t>
            </a:r>
            <a:r>
              <a:rPr lang="en-US"/>
              <a:t>(penguins)[5] &lt;- "Peleko ilgis (mm)"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 err="1"/>
              <a:t>colnames</a:t>
            </a:r>
            <a:r>
              <a:rPr lang="en-US"/>
              <a:t>(penguins)[6] &lt;- "</a:t>
            </a:r>
            <a:r>
              <a:rPr lang="en-US" err="1"/>
              <a:t>Kūno</a:t>
            </a:r>
            <a:r>
              <a:rPr lang="en-US"/>
              <a:t> </a:t>
            </a:r>
            <a:r>
              <a:rPr lang="en-US" err="1"/>
              <a:t>svoris</a:t>
            </a:r>
            <a:r>
              <a:rPr lang="en-US"/>
              <a:t> (g)"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 err="1"/>
              <a:t>install.packages</a:t>
            </a:r>
            <a:r>
              <a:rPr lang="en-US"/>
              <a:t>("</a:t>
            </a:r>
            <a:r>
              <a:rPr lang="en-US" err="1"/>
              <a:t>GGally</a:t>
            </a:r>
            <a:r>
              <a:rPr lang="en-US"/>
              <a:t>")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/>
              <a:t>library(</a:t>
            </a:r>
            <a:r>
              <a:rPr lang="en-US" err="1"/>
              <a:t>GGally</a:t>
            </a:r>
            <a:r>
              <a:rPr lang="en-US"/>
              <a:t>)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/>
              <a:t>p &lt;- </a:t>
            </a:r>
            <a:r>
              <a:rPr lang="en-US" err="1"/>
              <a:t>ggparcoord</a:t>
            </a:r>
            <a:r>
              <a:rPr lang="en-US"/>
              <a:t>(data = penguins,</a:t>
            </a:r>
          </a:p>
          <a:p>
            <a:pPr>
              <a:buNone/>
            </a:pPr>
            <a:r>
              <a:rPr lang="en-US"/>
              <a:t>           </a:t>
            </a:r>
          </a:p>
          <a:p>
            <a:pPr>
              <a:buNone/>
            </a:pPr>
            <a:r>
              <a:rPr lang="en-US"/>
              <a:t>           </a:t>
            </a:r>
            <a:r>
              <a:rPr lang="en-US" err="1"/>
              <a:t>groupColumn</a:t>
            </a:r>
            <a:r>
              <a:rPr lang="en-US"/>
              <a:t> = 1,</a:t>
            </a:r>
          </a:p>
          <a:p>
            <a:pPr>
              <a:buNone/>
            </a:pPr>
            <a:r>
              <a:rPr lang="en-US"/>
              <a:t>           </a:t>
            </a:r>
          </a:p>
          <a:p>
            <a:pPr>
              <a:buNone/>
            </a:pPr>
            <a:r>
              <a:rPr lang="en-US"/>
              <a:t>           scale = "std",</a:t>
            </a:r>
          </a:p>
          <a:p>
            <a:pPr>
              <a:buNone/>
            </a:pPr>
            <a:r>
              <a:rPr lang="en-US"/>
              <a:t>           </a:t>
            </a:r>
          </a:p>
          <a:p>
            <a:pPr>
              <a:buNone/>
            </a:pPr>
            <a:r>
              <a:rPr lang="en-US"/>
              <a:t>           columns = c(3,4,5,6),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/>
              <a:t>           title = "</a:t>
            </a:r>
            <a:r>
              <a:rPr lang="en-US" err="1"/>
              <a:t>Pingvinų</a:t>
            </a:r>
            <a:r>
              <a:rPr lang="en-US"/>
              <a:t> </a:t>
            </a:r>
            <a:r>
              <a:rPr lang="en-US" err="1"/>
              <a:t>išvaizdos</a:t>
            </a:r>
            <a:r>
              <a:rPr lang="en-US"/>
              <a:t> </a:t>
            </a:r>
            <a:r>
              <a:rPr lang="en-US" err="1"/>
              <a:t>savybės</a:t>
            </a:r>
            <a:r>
              <a:rPr lang="en-US"/>
              <a:t>", </a:t>
            </a:r>
            <a:r>
              <a:rPr lang="en-US" err="1"/>
              <a:t>alphaLines</a:t>
            </a:r>
            <a:r>
              <a:rPr lang="en-US"/>
              <a:t> = 0.3)+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 err="1"/>
              <a:t>xlab</a:t>
            </a:r>
            <a:r>
              <a:rPr lang="en-US"/>
              <a:t>('</a:t>
            </a:r>
            <a:r>
              <a:rPr lang="en-US" err="1"/>
              <a:t>Tiriamas</a:t>
            </a:r>
            <a:r>
              <a:rPr lang="en-US"/>
              <a:t> </a:t>
            </a:r>
            <a:r>
              <a:rPr lang="en-US" err="1"/>
              <a:t>požymis</a:t>
            </a:r>
            <a:r>
              <a:rPr lang="en-US"/>
              <a:t>') + </a:t>
            </a:r>
            <a:r>
              <a:rPr lang="en-US" err="1"/>
              <a:t>ylab</a:t>
            </a:r>
            <a:r>
              <a:rPr lang="en-US"/>
              <a:t>('</a:t>
            </a:r>
            <a:r>
              <a:rPr lang="en-US" err="1"/>
              <a:t>Reikšmė</a:t>
            </a:r>
            <a:r>
              <a:rPr lang="en-US"/>
              <a:t>')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/>
              <a:t>p &lt;- p + </a:t>
            </a:r>
            <a:r>
              <a:rPr lang="en-US" err="1"/>
              <a:t>scale_color_manual</a:t>
            </a:r>
            <a:r>
              <a:rPr lang="en-US"/>
              <a:t>(name = "</a:t>
            </a:r>
            <a:r>
              <a:rPr lang="en-US" err="1"/>
              <a:t>Rūšys</a:t>
            </a:r>
            <a:r>
              <a:rPr lang="en-US"/>
              <a:t>",</a:t>
            </a:r>
          </a:p>
          <a:p>
            <a:pPr>
              <a:buNone/>
            </a:pPr>
            <a:r>
              <a:rPr lang="en-US"/>
              <a:t>                             values = c('#057314', '#ff0021', '#bf5ccb'),  </a:t>
            </a:r>
          </a:p>
          <a:p>
            <a:pPr>
              <a:buNone/>
            </a:pPr>
            <a:r>
              <a:rPr lang="en-US"/>
              <a:t>                             labels = c("</a:t>
            </a:r>
            <a:r>
              <a:rPr lang="en-US" err="1"/>
              <a:t>Adelės</a:t>
            </a:r>
            <a:r>
              <a:rPr lang="en-US"/>
              <a:t> </a:t>
            </a:r>
            <a:r>
              <a:rPr lang="en-US" err="1"/>
              <a:t>pingvinas</a:t>
            </a:r>
            <a:r>
              <a:rPr lang="en-US"/>
              <a:t>", "</a:t>
            </a:r>
            <a:r>
              <a:rPr lang="en-US" err="1"/>
              <a:t>Papuasinis</a:t>
            </a:r>
            <a:r>
              <a:rPr lang="en-US"/>
              <a:t> </a:t>
            </a:r>
            <a:r>
              <a:rPr lang="en-US" err="1"/>
              <a:t>pingvinas</a:t>
            </a:r>
            <a:r>
              <a:rPr lang="en-US"/>
              <a:t>", "</a:t>
            </a:r>
            <a:r>
              <a:rPr lang="en-US" err="1"/>
              <a:t>Antarktinis</a:t>
            </a:r>
            <a:r>
              <a:rPr lang="en-US"/>
              <a:t> </a:t>
            </a:r>
            <a:r>
              <a:rPr lang="en-US" err="1"/>
              <a:t>pingvinas</a:t>
            </a:r>
            <a:r>
              <a:rPr lang="en-US"/>
              <a:t>"))</a:t>
            </a:r>
          </a:p>
          <a:p>
            <a:pPr>
              <a:buNone/>
            </a:pPr>
            <a:r>
              <a:rPr lang="en-US"/>
              <a:t># Start with a basic theme</a:t>
            </a:r>
          </a:p>
          <a:p>
            <a:pPr>
              <a:buNone/>
            </a:pPr>
            <a:r>
              <a:rPr lang="en-US"/>
              <a:t>p &lt;- p + </a:t>
            </a:r>
            <a:r>
              <a:rPr lang="en-US" err="1"/>
              <a:t>theme_minimal</a:t>
            </a:r>
            <a:r>
              <a:rPr lang="en-US"/>
              <a:t>()</a:t>
            </a:r>
          </a:p>
          <a:p>
            <a:pPr>
              <a:buNone/>
            </a:pPr>
            <a:r>
              <a:rPr lang="en-US"/>
              <a:t># Decrease amount of margin around x, y values</a:t>
            </a:r>
          </a:p>
          <a:p>
            <a:pPr>
              <a:buNone/>
            </a:pPr>
            <a:r>
              <a:rPr lang="en-US"/>
              <a:t>#p &lt;- p + </a:t>
            </a:r>
            <a:r>
              <a:rPr lang="en-US" err="1"/>
              <a:t>scale_y_continuous</a:t>
            </a:r>
            <a:r>
              <a:rPr lang="en-US"/>
              <a:t>(expand = c(0.02, 0.02))</a:t>
            </a:r>
          </a:p>
          <a:p>
            <a:pPr>
              <a:buNone/>
            </a:pPr>
            <a:r>
              <a:rPr lang="en-US"/>
              <a:t>p &lt;- p + scale_x_discrete(expand = c(0.02, 0.02))</a:t>
            </a:r>
          </a:p>
          <a:p>
            <a:pPr>
              <a:buNone/>
            </a:pPr>
            <a:r>
              <a:rPr lang="en-US"/>
              <a:t># Remove axis ticks and labels</a:t>
            </a:r>
          </a:p>
          <a:p>
            <a:pPr>
              <a:buNone/>
            </a:pPr>
            <a:r>
              <a:rPr lang="en-US"/>
              <a:t>p &lt;- p + theme(</a:t>
            </a:r>
            <a:r>
              <a:rPr lang="en-US" err="1"/>
              <a:t>axis.ticks</a:t>
            </a:r>
            <a:r>
              <a:rPr lang="en-US"/>
              <a:t> = </a:t>
            </a:r>
            <a:r>
              <a:rPr lang="en-US" err="1"/>
              <a:t>element_blank</a:t>
            </a:r>
            <a:r>
              <a:rPr lang="en-US"/>
              <a:t>())</a:t>
            </a:r>
          </a:p>
          <a:p>
            <a:pPr>
              <a:buNone/>
            </a:pPr>
            <a:r>
              <a:rPr lang="en-US"/>
              <a:t>#p &lt;- p + theme(</a:t>
            </a:r>
            <a:r>
              <a:rPr lang="en-US" err="1"/>
              <a:t>axis.title</a:t>
            </a:r>
            <a:r>
              <a:rPr lang="en-US"/>
              <a:t> = </a:t>
            </a:r>
            <a:r>
              <a:rPr lang="en-US" err="1"/>
              <a:t>element_blank</a:t>
            </a:r>
            <a:r>
              <a:rPr lang="en-US"/>
              <a:t>())</a:t>
            </a:r>
          </a:p>
          <a:p>
            <a:pPr>
              <a:buNone/>
            </a:pPr>
            <a:r>
              <a:rPr lang="en-US"/>
              <a:t>#p &lt;- p + theme(</a:t>
            </a:r>
            <a:r>
              <a:rPr lang="en-US" err="1"/>
              <a:t>axis.text.y</a:t>
            </a:r>
            <a:r>
              <a:rPr lang="en-US"/>
              <a:t> = </a:t>
            </a:r>
            <a:r>
              <a:rPr lang="en-US" err="1"/>
              <a:t>element_blank</a:t>
            </a:r>
            <a:r>
              <a:rPr lang="en-US"/>
              <a:t>())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/>
              <a:t># Clear axis lines</a:t>
            </a:r>
          </a:p>
          <a:p>
            <a:pPr>
              <a:buNone/>
            </a:pPr>
            <a:r>
              <a:rPr lang="en-US"/>
              <a:t>p &lt;- p + theme(</a:t>
            </a:r>
            <a:r>
              <a:rPr lang="en-US" err="1"/>
              <a:t>panel.grid.minor</a:t>
            </a:r>
            <a:r>
              <a:rPr lang="en-US"/>
              <a:t> = </a:t>
            </a:r>
            <a:r>
              <a:rPr lang="en-US" err="1"/>
              <a:t>element_blank</a:t>
            </a:r>
            <a:r>
              <a:rPr lang="en-US"/>
              <a:t>())</a:t>
            </a:r>
          </a:p>
          <a:p>
            <a:pPr>
              <a:buNone/>
            </a:pPr>
            <a:r>
              <a:rPr lang="en-US"/>
              <a:t>p &lt;- p + theme(</a:t>
            </a:r>
            <a:r>
              <a:rPr lang="en-US" err="1"/>
              <a:t>panel.grid.major.y</a:t>
            </a:r>
            <a:r>
              <a:rPr lang="en-US"/>
              <a:t> = </a:t>
            </a:r>
            <a:r>
              <a:rPr lang="en-US" err="1"/>
              <a:t>element_blank</a:t>
            </a:r>
            <a:r>
              <a:rPr lang="en-US"/>
              <a:t>())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/>
              <a:t># Darken vertical lines</a:t>
            </a:r>
          </a:p>
          <a:p>
            <a:pPr>
              <a:buNone/>
            </a:pPr>
            <a:r>
              <a:rPr lang="en-US"/>
              <a:t>p &lt;- p + theme(</a:t>
            </a:r>
            <a:r>
              <a:rPr lang="en-US" err="1"/>
              <a:t>panel.grid.major.x</a:t>
            </a:r>
            <a:r>
              <a:rPr lang="en-US"/>
              <a:t> = </a:t>
            </a:r>
            <a:r>
              <a:rPr lang="en-US" err="1"/>
              <a:t>element_line</a:t>
            </a:r>
            <a:r>
              <a:rPr lang="en-US"/>
              <a:t>(color = "#</a:t>
            </a:r>
            <a:r>
              <a:rPr lang="en-US" err="1"/>
              <a:t>bbbbbb</a:t>
            </a:r>
            <a:r>
              <a:rPr lang="en-US"/>
              <a:t>"))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/>
              <a:t>p &lt;- p + theme(</a:t>
            </a:r>
            <a:r>
              <a:rPr lang="en-US" err="1"/>
              <a:t>plot.title</a:t>
            </a:r>
            <a:r>
              <a:rPr lang="en-US"/>
              <a:t> = </a:t>
            </a:r>
            <a:r>
              <a:rPr lang="en-US" err="1"/>
              <a:t>element_text</a:t>
            </a:r>
            <a:r>
              <a:rPr lang="en-US"/>
              <a:t>(size=18, </a:t>
            </a:r>
            <a:r>
              <a:rPr lang="en-US" err="1"/>
              <a:t>hjust</a:t>
            </a:r>
            <a:r>
              <a:rPr lang="en-US"/>
              <a:t> = 0.5, face="bold"),</a:t>
            </a:r>
          </a:p>
          <a:p>
            <a:pPr>
              <a:buNone/>
            </a:pPr>
            <a:r>
              <a:rPr lang="en-US"/>
              <a:t>               </a:t>
            </a:r>
            <a:r>
              <a:rPr lang="en-US" err="1"/>
              <a:t>legend.text</a:t>
            </a:r>
            <a:r>
              <a:rPr lang="en-US"/>
              <a:t> = </a:t>
            </a:r>
            <a:r>
              <a:rPr lang="en-US" err="1"/>
              <a:t>element_text</a:t>
            </a:r>
            <a:r>
              <a:rPr lang="en-US"/>
              <a:t>(size = 12),</a:t>
            </a:r>
          </a:p>
          <a:p>
            <a:pPr>
              <a:buNone/>
            </a:pPr>
            <a:r>
              <a:rPr lang="en-US"/>
              <a:t>               </a:t>
            </a:r>
            <a:r>
              <a:rPr lang="en-US" err="1"/>
              <a:t>axis.text.x</a:t>
            </a:r>
            <a:r>
              <a:rPr lang="en-US"/>
              <a:t> = </a:t>
            </a:r>
            <a:r>
              <a:rPr lang="en-US" err="1"/>
              <a:t>element_text</a:t>
            </a:r>
            <a:r>
              <a:rPr lang="en-US"/>
              <a:t>(size = 12, color = "black"),</a:t>
            </a:r>
          </a:p>
          <a:p>
            <a:pPr>
              <a:buNone/>
            </a:pPr>
            <a:r>
              <a:rPr lang="en-US"/>
              <a:t>               </a:t>
            </a:r>
            <a:r>
              <a:rPr lang="en-US" err="1"/>
              <a:t>axis.text.y</a:t>
            </a:r>
            <a:r>
              <a:rPr lang="en-US"/>
              <a:t> = </a:t>
            </a:r>
            <a:r>
              <a:rPr lang="en-US" err="1"/>
              <a:t>element_text</a:t>
            </a:r>
            <a:r>
              <a:rPr lang="en-US"/>
              <a:t>(size = 12, color = "black"),</a:t>
            </a:r>
          </a:p>
          <a:p>
            <a:pPr>
              <a:buNone/>
            </a:pPr>
            <a:r>
              <a:rPr lang="en-US"/>
              <a:t>               </a:t>
            </a:r>
            <a:r>
              <a:rPr lang="en-US" err="1"/>
              <a:t>axis.title.x</a:t>
            </a:r>
            <a:r>
              <a:rPr lang="en-US"/>
              <a:t> = </a:t>
            </a:r>
            <a:r>
              <a:rPr lang="en-US" err="1"/>
              <a:t>element_text</a:t>
            </a:r>
            <a:r>
              <a:rPr lang="en-US"/>
              <a:t>(size = 14),</a:t>
            </a:r>
          </a:p>
          <a:p>
            <a:pPr>
              <a:buNone/>
            </a:pPr>
            <a:r>
              <a:rPr lang="en-US"/>
              <a:t>               </a:t>
            </a:r>
            <a:r>
              <a:rPr lang="en-US" err="1"/>
              <a:t>axis.title.y</a:t>
            </a:r>
            <a:r>
              <a:rPr lang="en-US"/>
              <a:t> = </a:t>
            </a:r>
            <a:r>
              <a:rPr lang="en-US" err="1"/>
              <a:t>element_text</a:t>
            </a:r>
            <a:r>
              <a:rPr lang="en-US"/>
              <a:t>(size = 14))</a:t>
            </a:r>
          </a:p>
          <a:p>
            <a:pPr>
              <a:buNone/>
            </a:pPr>
            <a:r>
              <a:rPr lang="en-US"/>
              <a:t>p &lt;- </a:t>
            </a:r>
            <a:r>
              <a:rPr lang="en-US" err="1"/>
              <a:t>p+guides</a:t>
            </a:r>
            <a:r>
              <a:rPr lang="en-US"/>
              <a:t>(color = </a:t>
            </a:r>
            <a:r>
              <a:rPr lang="en-US" err="1"/>
              <a:t>guide_legend</a:t>
            </a:r>
            <a:r>
              <a:rPr lang="en-US"/>
              <a:t>(</a:t>
            </a:r>
            <a:r>
              <a:rPr lang="en-US" err="1"/>
              <a:t>override.aes</a:t>
            </a:r>
            <a:r>
              <a:rPr lang="en-US"/>
              <a:t> = list(size = 3)))</a:t>
            </a:r>
          </a:p>
          <a:p>
            <a:pPr>
              <a:buNone/>
            </a:pPr>
            <a:r>
              <a:rPr lang="en-US"/>
              <a:t>print(p)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0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/>
              <a:t>library(palmerpenguins)</a:t>
            </a:r>
            <a:endParaRPr lang="en-US"/>
          </a:p>
          <a:p>
            <a:pPr>
              <a:buNone/>
            </a:pPr>
            <a:r>
              <a:rPr lang="en-GB"/>
              <a:t>data(penguins)</a:t>
            </a:r>
            <a:endParaRPr lang="en-US"/>
          </a:p>
          <a:p>
            <a:pPr>
              <a:buNone/>
            </a:pPr>
            <a:r>
              <a:rPr lang="en-GB" err="1"/>
              <a:t>penguins_df</a:t>
            </a:r>
            <a:r>
              <a:rPr lang="en-GB"/>
              <a:t> &lt;- </a:t>
            </a:r>
            <a:r>
              <a:rPr lang="en-GB" err="1"/>
              <a:t>as.data.frame</a:t>
            </a:r>
            <a:r>
              <a:rPr lang="en-GB"/>
              <a:t>(penguins)</a:t>
            </a:r>
            <a:endParaRPr lang="en-US"/>
          </a:p>
          <a:p>
            <a:pPr>
              <a:buNone/>
            </a:pPr>
            <a:r>
              <a:rPr lang="en-GB" err="1"/>
              <a:t>penguins_df</a:t>
            </a:r>
            <a:r>
              <a:rPr lang="en-GB"/>
              <a:t> &lt;-</a:t>
            </a:r>
            <a:r>
              <a:rPr lang="en-GB" err="1"/>
              <a:t>na.omit</a:t>
            </a:r>
            <a:r>
              <a:rPr lang="en-GB"/>
              <a:t>(</a:t>
            </a:r>
            <a:r>
              <a:rPr lang="en-GB" err="1"/>
              <a:t>penguins_df</a:t>
            </a:r>
            <a:r>
              <a:rPr lang="en-GB"/>
              <a:t>)</a:t>
            </a:r>
            <a:endParaRPr lang="en-US"/>
          </a:p>
          <a:p>
            <a:pPr>
              <a:buNone/>
            </a:pPr>
            <a:r>
              <a:rPr lang="en-GB" err="1"/>
              <a:t>penguins_df</a:t>
            </a:r>
            <a:r>
              <a:rPr lang="en-GB"/>
              <a:t> &lt;- </a:t>
            </a:r>
            <a:r>
              <a:rPr lang="en-GB" err="1"/>
              <a:t>as.data.frame</a:t>
            </a:r>
            <a:r>
              <a:rPr lang="en-GB"/>
              <a:t>(penguins)</a:t>
            </a:r>
            <a:endParaRPr lang="en-US"/>
          </a:p>
          <a:p>
            <a:pPr>
              <a:buNone/>
            </a:pPr>
            <a:r>
              <a:rPr lang="en-GB" err="1"/>
              <a:t>penguins_df</a:t>
            </a:r>
            <a:r>
              <a:rPr lang="en-GB"/>
              <a:t> &lt;-</a:t>
            </a:r>
            <a:r>
              <a:rPr lang="en-GB" err="1"/>
              <a:t>na.omit</a:t>
            </a:r>
            <a:r>
              <a:rPr lang="en-GB"/>
              <a:t>(</a:t>
            </a:r>
            <a:r>
              <a:rPr lang="en-GB" err="1"/>
              <a:t>penguins_df</a:t>
            </a:r>
            <a:r>
              <a:rPr lang="en-GB"/>
              <a:t>)</a:t>
            </a:r>
            <a:endParaRPr lang="en-US"/>
          </a:p>
          <a:p>
            <a:pPr>
              <a:buNone/>
            </a:pPr>
            <a:r>
              <a:rPr lang="en-GB" err="1"/>
              <a:t>adelie</a:t>
            </a:r>
            <a:r>
              <a:rPr lang="en-GB"/>
              <a:t> &lt;- head(</a:t>
            </a:r>
            <a:r>
              <a:rPr lang="en-GB" err="1"/>
              <a:t>penguins_df</a:t>
            </a:r>
            <a:r>
              <a:rPr lang="en-GB"/>
              <a:t>[</a:t>
            </a:r>
            <a:r>
              <a:rPr lang="en-GB" err="1"/>
              <a:t>penguins_df$species</a:t>
            </a:r>
            <a:r>
              <a:rPr lang="en-GB"/>
              <a:t> == "Adelie", ], 5)</a:t>
            </a:r>
            <a:endParaRPr lang="en-US"/>
          </a:p>
          <a:p>
            <a:pPr>
              <a:buNone/>
            </a:pPr>
            <a:r>
              <a:rPr lang="en-GB"/>
              <a:t>gentoo &lt;- head(</a:t>
            </a:r>
            <a:r>
              <a:rPr lang="en-GB" err="1"/>
              <a:t>penguins_df</a:t>
            </a:r>
            <a:r>
              <a:rPr lang="en-GB"/>
              <a:t>[</a:t>
            </a:r>
            <a:r>
              <a:rPr lang="en-GB" err="1"/>
              <a:t>penguins_df$species</a:t>
            </a:r>
            <a:r>
              <a:rPr lang="en-GB"/>
              <a:t> == "Gentoo", ], 5)</a:t>
            </a:r>
            <a:endParaRPr lang="en-US"/>
          </a:p>
          <a:p>
            <a:pPr>
              <a:buNone/>
            </a:pPr>
            <a:r>
              <a:rPr lang="en-GB"/>
              <a:t>chinstrap &lt;- head(</a:t>
            </a:r>
            <a:r>
              <a:rPr lang="en-GB" err="1"/>
              <a:t>penguins_df</a:t>
            </a:r>
            <a:r>
              <a:rPr lang="en-GB"/>
              <a:t>[</a:t>
            </a:r>
            <a:r>
              <a:rPr lang="en-GB" err="1"/>
              <a:t>penguins_df$species</a:t>
            </a:r>
            <a:r>
              <a:rPr lang="en-GB"/>
              <a:t> == "Chinstrap", ], 5)</a:t>
            </a:r>
            <a:endParaRPr lang="en-US"/>
          </a:p>
          <a:p>
            <a:pPr>
              <a:buNone/>
            </a:pPr>
            <a:r>
              <a:rPr lang="en-GB"/>
              <a:t>penguins2&lt;- </a:t>
            </a:r>
            <a:r>
              <a:rPr lang="en-GB" err="1"/>
              <a:t>rbind</a:t>
            </a:r>
            <a:r>
              <a:rPr lang="en-GB"/>
              <a:t>(</a:t>
            </a:r>
            <a:r>
              <a:rPr lang="en-GB" err="1"/>
              <a:t>adelie</a:t>
            </a:r>
            <a:r>
              <a:rPr lang="en-GB"/>
              <a:t>, gentoo, chinstrap)</a:t>
            </a:r>
            <a:endParaRPr lang="en-US"/>
          </a:p>
          <a:p>
            <a:pPr>
              <a:buNone/>
            </a:pPr>
            <a:r>
              <a:rPr lang="en-GB"/>
              <a:t>penguins2 &lt;- penguins2[, 3:5]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err="1"/>
              <a:t>colnames</a:t>
            </a:r>
            <a:r>
              <a:rPr lang="en-US"/>
              <a:t>(penguins2)[1] &lt;- "</a:t>
            </a:r>
            <a:r>
              <a:rPr lang="en-US" err="1"/>
              <a:t>Snapo</a:t>
            </a:r>
            <a:r>
              <a:rPr lang="en-US"/>
              <a:t> </a:t>
            </a:r>
            <a:r>
              <a:rPr lang="en-US" err="1"/>
              <a:t>ilgis</a:t>
            </a:r>
            <a:r>
              <a:rPr lang="en-US"/>
              <a:t> (mm)"</a:t>
            </a:r>
          </a:p>
          <a:p>
            <a:pPr>
              <a:buNone/>
            </a:pPr>
            <a:r>
              <a:rPr lang="en-US" err="1"/>
              <a:t>colnames</a:t>
            </a:r>
            <a:r>
              <a:rPr lang="en-US"/>
              <a:t>(penguins2)[2] &lt;- "</a:t>
            </a:r>
            <a:r>
              <a:rPr lang="en-US" err="1"/>
              <a:t>Snapo</a:t>
            </a:r>
            <a:r>
              <a:rPr lang="en-US"/>
              <a:t> </a:t>
            </a:r>
            <a:r>
              <a:rPr lang="en-US" err="1"/>
              <a:t>plotis</a:t>
            </a:r>
            <a:r>
              <a:rPr lang="en-US"/>
              <a:t> (mm)"</a:t>
            </a:r>
          </a:p>
          <a:p>
            <a:pPr>
              <a:buNone/>
            </a:pPr>
            <a:r>
              <a:rPr lang="en-US" err="1"/>
              <a:t>colnames</a:t>
            </a:r>
            <a:r>
              <a:rPr lang="en-US"/>
              <a:t>(penguins2)[3] &lt;- "Peleko </a:t>
            </a:r>
            <a:r>
              <a:rPr lang="en-US" err="1"/>
              <a:t>ilgis</a:t>
            </a:r>
            <a:r>
              <a:rPr lang="en-US"/>
              <a:t> (mm)"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/>
              <a:t>stars(penguins2, labels = </a:t>
            </a:r>
            <a:r>
              <a:rPr lang="en-US" err="1"/>
              <a:t>row.names</a:t>
            </a:r>
            <a:r>
              <a:rPr lang="en-US"/>
              <a:t>(penguins2),</a:t>
            </a:r>
          </a:p>
          <a:p>
            <a:pPr>
              <a:buNone/>
            </a:pPr>
            <a:r>
              <a:rPr lang="en-US"/>
              <a:t>      </a:t>
            </a:r>
            <a:r>
              <a:rPr lang="en-US" err="1"/>
              <a:t>len</a:t>
            </a:r>
            <a:r>
              <a:rPr lang="en-US"/>
              <a:t> = 0.6, </a:t>
            </a:r>
            <a:r>
              <a:rPr lang="en-US" err="1"/>
              <a:t>key.loc</a:t>
            </a:r>
            <a:r>
              <a:rPr lang="en-US"/>
              <a:t> = c(7, 0.9),</a:t>
            </a:r>
          </a:p>
          <a:p>
            <a:pPr>
              <a:buNone/>
            </a:pPr>
            <a:r>
              <a:rPr lang="en-US"/>
              <a:t>      main = "</a:t>
            </a:r>
            <a:r>
              <a:rPr lang="en-US" err="1"/>
              <a:t>Pingvinų</a:t>
            </a:r>
            <a:r>
              <a:rPr lang="en-US"/>
              <a:t> </a:t>
            </a:r>
            <a:r>
              <a:rPr lang="en-US" err="1"/>
              <a:t>rūšies</a:t>
            </a:r>
            <a:r>
              <a:rPr lang="en-US"/>
              <a:t> </a:t>
            </a:r>
            <a:r>
              <a:rPr lang="en-US" err="1"/>
              <a:t>išvaizdos</a:t>
            </a:r>
            <a:r>
              <a:rPr lang="en-US"/>
              <a:t> </a:t>
            </a:r>
            <a:r>
              <a:rPr lang="en-US" err="1"/>
              <a:t>savybės</a:t>
            </a:r>
            <a:r>
              <a:rPr lang="en-US"/>
              <a:t>", sub = "subtitle", </a:t>
            </a:r>
            <a:r>
              <a:rPr lang="en-US" err="1"/>
              <a:t>draw.segments</a:t>
            </a:r>
            <a:r>
              <a:rPr lang="en-US"/>
              <a:t> = TRUE,</a:t>
            </a:r>
          </a:p>
          <a:p>
            <a:pPr>
              <a:buNone/>
            </a:pPr>
            <a:r>
              <a:rPr lang="en-US"/>
              <a:t>      </a:t>
            </a:r>
            <a:r>
              <a:rPr lang="en-US" err="1"/>
              <a:t>frame.plot</a:t>
            </a:r>
            <a:r>
              <a:rPr lang="en-US"/>
              <a:t> = F, </a:t>
            </a:r>
            <a:r>
              <a:rPr lang="en-US" err="1"/>
              <a:t>nrow</a:t>
            </a:r>
            <a:r>
              <a:rPr lang="en-US"/>
              <a:t> = 3, </a:t>
            </a:r>
            <a:r>
              <a:rPr lang="en-US" err="1"/>
              <a:t>cex</a:t>
            </a:r>
            <a:r>
              <a:rPr lang="en-US"/>
              <a:t> = .7, </a:t>
            </a:r>
            <a:r>
              <a:rPr lang="en-US" err="1"/>
              <a:t>col.segments</a:t>
            </a:r>
            <a:r>
              <a:rPr lang="en-US"/>
              <a:t> = c('#057076', '#ff8301', '#bf5ccb'))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r>
              <a:rPr lang="en-US"/>
              <a:t>text(x = 6, y = 7.7, labels = "</a:t>
            </a:r>
            <a:r>
              <a:rPr lang="en-US" err="1"/>
              <a:t>Adelės</a:t>
            </a:r>
            <a:r>
              <a:rPr lang="en-US"/>
              <a:t> </a:t>
            </a:r>
            <a:r>
              <a:rPr lang="en-US" err="1"/>
              <a:t>pingvinai</a:t>
            </a:r>
            <a:r>
              <a:rPr lang="en-US"/>
              <a:t>", adj = 0, </a:t>
            </a:r>
            <a:r>
              <a:rPr lang="en-US" err="1"/>
              <a:t>cex</a:t>
            </a:r>
            <a:r>
              <a:rPr lang="en-US"/>
              <a:t> = 0.8)</a:t>
            </a:r>
          </a:p>
          <a:p>
            <a:pPr>
              <a:buNone/>
            </a:pPr>
            <a:r>
              <a:rPr lang="en-US"/>
              <a:t>text(x = 6, y = 5.4, labels = "</a:t>
            </a:r>
            <a:r>
              <a:rPr lang="en-US" err="1"/>
              <a:t>Papuasiniai</a:t>
            </a:r>
            <a:r>
              <a:rPr lang="en-US"/>
              <a:t> </a:t>
            </a:r>
            <a:r>
              <a:rPr lang="en-US" err="1"/>
              <a:t>pingvinai</a:t>
            </a:r>
            <a:r>
              <a:rPr lang="en-US"/>
              <a:t>", adj = 0, </a:t>
            </a:r>
            <a:r>
              <a:rPr lang="en-US" err="1"/>
              <a:t>cex</a:t>
            </a:r>
            <a:r>
              <a:rPr lang="en-US"/>
              <a:t> = 0.8)</a:t>
            </a:r>
          </a:p>
          <a:p>
            <a:pPr>
              <a:buNone/>
            </a:pPr>
            <a:r>
              <a:rPr lang="en-US"/>
              <a:t>text(x = 6, y = 3.2, labels = "</a:t>
            </a:r>
            <a:r>
              <a:rPr lang="en-US" err="1"/>
              <a:t>Antarktiniai</a:t>
            </a:r>
            <a:r>
              <a:rPr lang="en-US"/>
              <a:t> </a:t>
            </a:r>
            <a:r>
              <a:rPr lang="en-US" err="1"/>
              <a:t>pingvinai</a:t>
            </a:r>
            <a:r>
              <a:rPr lang="en-US"/>
              <a:t>", adj = 0, </a:t>
            </a:r>
            <a:r>
              <a:rPr lang="en-US" err="1"/>
              <a:t>cex</a:t>
            </a:r>
            <a:r>
              <a:rPr lang="en-US"/>
              <a:t> = 0.8)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Šiame</a:t>
            </a:r>
            <a:r>
              <a:rPr lang="en-US"/>
              <a:t> pav </a:t>
            </a:r>
            <a:r>
              <a:rPr lang="en-US" err="1"/>
              <a:t>pavaizduoti</a:t>
            </a:r>
            <a:r>
              <a:rPr lang="en-US"/>
              <a:t> </a:t>
            </a:r>
            <a:r>
              <a:rPr lang="en-US" err="1"/>
              <a:t>pirmieji</a:t>
            </a:r>
            <a:r>
              <a:rPr lang="en-US"/>
              <a:t> </a:t>
            </a:r>
            <a:r>
              <a:rPr lang="en-US" err="1"/>
              <a:t>penki</a:t>
            </a:r>
            <a:r>
              <a:rPr lang="en-US"/>
              <a:t> </a:t>
            </a:r>
            <a:r>
              <a:rPr lang="en-US" err="1"/>
              <a:t>kiekvienos</a:t>
            </a:r>
            <a:r>
              <a:rPr lang="en-US"/>
              <a:t> </a:t>
            </a:r>
            <a:r>
              <a:rPr lang="en-US" err="1"/>
              <a:t>rūšies</a:t>
            </a:r>
            <a:r>
              <a:rPr lang="en-US"/>
              <a:t> </a:t>
            </a:r>
            <a:r>
              <a:rPr lang="en-US" err="1"/>
              <a:t>pingvinai</a:t>
            </a:r>
            <a:r>
              <a:rPr lang="en-US"/>
              <a:t>, </a:t>
            </a:r>
            <a:r>
              <a:rPr lang="en-US" err="1"/>
              <a:t>vizualizuoti</a:t>
            </a:r>
            <a:r>
              <a:rPr lang="en-US"/>
              <a:t> </a:t>
            </a:r>
            <a:r>
              <a:rPr lang="en-US" err="1"/>
              <a:t>žvaigždžiu</a:t>
            </a:r>
            <a:r>
              <a:rPr lang="en-US"/>
              <a:t>̨ </a:t>
            </a:r>
            <a:r>
              <a:rPr lang="en-US" err="1"/>
              <a:t>metodu</a:t>
            </a:r>
            <a:r>
              <a:rPr lang="en-US"/>
              <a:t>. </a:t>
            </a:r>
            <a:r>
              <a:rPr lang="en-US" err="1"/>
              <a:t>Adelės</a:t>
            </a:r>
            <a:r>
              <a:rPr lang="en-US"/>
              <a:t> </a:t>
            </a:r>
            <a:r>
              <a:rPr lang="en-US" err="1"/>
              <a:t>pingvinų</a:t>
            </a:r>
            <a:r>
              <a:rPr lang="en-US"/>
              <a:t> </a:t>
            </a:r>
            <a:r>
              <a:rPr lang="en-US" err="1"/>
              <a:t>duomenyse</a:t>
            </a:r>
            <a:r>
              <a:rPr lang="en-US"/>
              <a:t> </a:t>
            </a:r>
            <a:r>
              <a:rPr lang="en-US" err="1"/>
              <a:t>buvo</a:t>
            </a:r>
            <a:r>
              <a:rPr lang="en-US"/>
              <a:t> </a:t>
            </a:r>
            <a:r>
              <a:rPr lang="en-US" err="1"/>
              <a:t>praleistų</a:t>
            </a:r>
            <a:r>
              <a:rPr lang="en-US"/>
              <a:t> </a:t>
            </a:r>
            <a:r>
              <a:rPr lang="en-US" err="1"/>
              <a:t>reikšmių</a:t>
            </a:r>
            <a:r>
              <a:rPr lang="en-US"/>
              <a:t>, </a:t>
            </a:r>
            <a:r>
              <a:rPr lang="en-US" err="1"/>
              <a:t>todėl</a:t>
            </a:r>
            <a:r>
              <a:rPr lang="en-US"/>
              <a:t> </a:t>
            </a:r>
            <a:r>
              <a:rPr lang="en-US" err="1"/>
              <a:t>matome</a:t>
            </a:r>
            <a:r>
              <a:rPr lang="en-US"/>
              <a:t> </a:t>
            </a:r>
            <a:r>
              <a:rPr lang="en-US" err="1"/>
              <a:t>išdėstytas</a:t>
            </a:r>
            <a:r>
              <a:rPr lang="en-US"/>
              <a:t> 1-ojo </a:t>
            </a:r>
            <a:r>
              <a:rPr lang="en-US" err="1"/>
              <a:t>ir</a:t>
            </a:r>
            <a:r>
              <a:rPr lang="en-US"/>
              <a:t> 3-ojo </a:t>
            </a:r>
            <a:r>
              <a:rPr lang="en-US" err="1"/>
              <a:t>ir</a:t>
            </a:r>
            <a:r>
              <a:rPr lang="en-US"/>
              <a:t> 5-ojo </a:t>
            </a:r>
            <a:r>
              <a:rPr lang="en-US" err="1"/>
              <a:t>bei</a:t>
            </a:r>
            <a:r>
              <a:rPr lang="en-US"/>
              <a:t> 6-ojo </a:t>
            </a:r>
            <a:r>
              <a:rPr lang="en-US" err="1"/>
              <a:t>pingvinų</a:t>
            </a:r>
            <a:r>
              <a:rPr lang="en-US"/>
              <a:t> </a:t>
            </a:r>
            <a:r>
              <a:rPr lang="en-US" err="1"/>
              <a:t>duomenis</a:t>
            </a:r>
            <a:r>
              <a:rPr lang="en-US"/>
              <a:t>. </a:t>
            </a:r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Adelės</a:t>
            </a:r>
            <a:r>
              <a:rPr lang="en-US"/>
              <a:t> </a:t>
            </a:r>
            <a:r>
              <a:rPr lang="en-US" err="1"/>
              <a:t>pingvinus</a:t>
            </a:r>
            <a:r>
              <a:rPr lang="en-US"/>
              <a:t> </a:t>
            </a:r>
            <a:r>
              <a:rPr lang="en-US" err="1"/>
              <a:t>atitinkančios</a:t>
            </a:r>
            <a:r>
              <a:rPr lang="en-US"/>
              <a:t> </a:t>
            </a:r>
            <a:r>
              <a:rPr lang="en-US" err="1"/>
              <a:t>žvaigždės</a:t>
            </a:r>
            <a:r>
              <a:rPr lang="en-US"/>
              <a:t> </a:t>
            </a:r>
            <a:r>
              <a:rPr lang="en-US" err="1"/>
              <a:t>yra</a:t>
            </a:r>
            <a:r>
              <a:rPr lang="en-US"/>
              <a:t> </a:t>
            </a:r>
            <a:r>
              <a:rPr lang="en-US" err="1"/>
              <a:t>mažesnės</a:t>
            </a:r>
            <a:r>
              <a:rPr lang="en-US"/>
              <a:t> </a:t>
            </a:r>
            <a:r>
              <a:rPr lang="en-US" err="1"/>
              <a:t>uz</a:t>
            </a:r>
            <a:r>
              <a:rPr lang="en-US"/>
              <a:t>̌ </a:t>
            </a:r>
            <a:r>
              <a:rPr lang="en-US" err="1"/>
              <a:t>kitu</a:t>
            </a:r>
            <a:r>
              <a:rPr lang="en-US"/>
              <a:t>̨ </a:t>
            </a:r>
            <a:r>
              <a:rPr lang="en-US" err="1"/>
              <a:t>dvieju</a:t>
            </a:r>
            <a:r>
              <a:rPr lang="en-US"/>
              <a:t>̨ </a:t>
            </a:r>
            <a:r>
              <a:rPr lang="en-US" err="1"/>
              <a:t>pingvinų</a:t>
            </a:r>
            <a:r>
              <a:rPr lang="en-US"/>
              <a:t> </a:t>
            </a:r>
            <a:r>
              <a:rPr lang="en-US" err="1"/>
              <a:t>rūšių</a:t>
            </a:r>
            <a:r>
              <a:rPr lang="en-US"/>
              <a:t> </a:t>
            </a:r>
            <a:r>
              <a:rPr lang="en-US" err="1"/>
              <a:t>žvaigždes</a:t>
            </a:r>
            <a:r>
              <a:rPr lang="en-US"/>
              <a:t>. </a:t>
            </a:r>
            <a:r>
              <a:rPr lang="en-US" err="1"/>
              <a:t>Didžiausios</a:t>
            </a:r>
            <a:r>
              <a:rPr lang="en-US"/>
              <a:t> </a:t>
            </a:r>
            <a:r>
              <a:rPr lang="en-US" err="1"/>
              <a:t>žvaigždės</a:t>
            </a:r>
            <a:r>
              <a:rPr lang="en-US"/>
              <a:t> </a:t>
            </a:r>
            <a:r>
              <a:rPr lang="en-US" err="1"/>
              <a:t>atitinka</a:t>
            </a:r>
            <a:r>
              <a:rPr lang="en-US"/>
              <a:t> </a:t>
            </a:r>
            <a:r>
              <a:rPr lang="en-US" err="1"/>
              <a:t>Antarktinius</a:t>
            </a:r>
            <a:r>
              <a:rPr lang="en-US"/>
              <a:t> </a:t>
            </a:r>
            <a:r>
              <a:rPr lang="en-US" err="1"/>
              <a:t>pingvinus</a:t>
            </a:r>
            <a:r>
              <a:rPr lang="en-US"/>
              <a:t>. </a:t>
            </a:r>
          </a:p>
          <a:p>
            <a:pPr indent="0">
              <a:buNone/>
            </a:pPr>
            <a:endParaRPr lang="en-US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lt-LT"/>
          </a:p>
          <a:p>
            <a:pPr marL="0" indent="0">
              <a:buNone/>
            </a:pPr>
            <a:r>
              <a:rPr lang="lt-LT" err="1"/>
              <a:t>corrplot</a:t>
            </a:r>
            <a:r>
              <a:rPr lang="lt-LT"/>
              <a:t>(M, </a:t>
            </a:r>
            <a:r>
              <a:rPr lang="lt-LT" err="1"/>
              <a:t>method</a:t>
            </a:r>
            <a:r>
              <a:rPr lang="lt-LT"/>
              <a:t> = '</a:t>
            </a:r>
            <a:r>
              <a:rPr lang="lt-LT" err="1"/>
              <a:t>color</a:t>
            </a:r>
            <a:r>
              <a:rPr lang="lt-LT"/>
              <a:t>',</a:t>
            </a:r>
            <a:r>
              <a:rPr lang="lt-LT" err="1"/>
              <a:t>type</a:t>
            </a:r>
            <a:r>
              <a:rPr lang="lt-LT"/>
              <a:t>=c("</a:t>
            </a:r>
            <a:r>
              <a:rPr lang="lt-LT" err="1"/>
              <a:t>full</a:t>
            </a:r>
            <a:r>
              <a:rPr lang="lt-LT"/>
              <a:t>"), </a:t>
            </a:r>
            <a:r>
              <a:rPr lang="lt-LT" err="1"/>
              <a:t>order</a:t>
            </a:r>
            <a:r>
              <a:rPr lang="lt-LT"/>
              <a:t> = 'AOE')</a:t>
            </a:r>
          </a:p>
          <a:p>
            <a:pPr marL="0" indent="0">
              <a:buNone/>
            </a:pPr>
            <a:r>
              <a:rPr lang="lt-LT" err="1"/>
              <a:t>corrplot</a:t>
            </a:r>
            <a:r>
              <a:rPr lang="lt-LT"/>
              <a:t>(M) </a:t>
            </a:r>
            <a:endParaRPr lang="en-US"/>
          </a:p>
          <a:p>
            <a:pPr marL="0" indent="0">
              <a:buNone/>
            </a:pPr>
            <a:endParaRPr lang="lt-LT"/>
          </a:p>
          <a:p>
            <a:pPr marL="0" indent="0">
              <a:buNone/>
            </a:pPr>
            <a:r>
              <a:rPr lang="lt-LT" err="1"/>
              <a:t>corrplot</a:t>
            </a:r>
            <a:r>
              <a:rPr lang="lt-LT"/>
              <a:t>(M, </a:t>
            </a:r>
            <a:r>
              <a:rPr lang="lt-LT" err="1"/>
              <a:t>method</a:t>
            </a:r>
            <a:r>
              <a:rPr lang="lt-LT"/>
              <a:t> = '</a:t>
            </a:r>
            <a:r>
              <a:rPr lang="lt-LT" err="1"/>
              <a:t>number</a:t>
            </a:r>
            <a:r>
              <a:rPr lang="lt-LT"/>
              <a:t>')</a:t>
            </a:r>
            <a:endParaRPr lang="en-US"/>
          </a:p>
          <a:p>
            <a:pPr marL="0" indent="0">
              <a:buNone/>
            </a:pPr>
            <a:r>
              <a:rPr lang="lt-LT" err="1"/>
              <a:t>corrplot</a:t>
            </a:r>
            <a:r>
              <a:rPr lang="lt-LT"/>
              <a:t>(M, </a:t>
            </a:r>
            <a:r>
              <a:rPr lang="lt-LT" err="1"/>
              <a:t>method</a:t>
            </a:r>
            <a:r>
              <a:rPr lang="lt-LT"/>
              <a:t> = '</a:t>
            </a:r>
            <a:r>
              <a:rPr lang="lt-LT" err="1"/>
              <a:t>shade</a:t>
            </a:r>
            <a:r>
              <a:rPr lang="lt-LT"/>
              <a:t>', </a:t>
            </a:r>
            <a:r>
              <a:rPr lang="lt-LT" err="1"/>
              <a:t>order</a:t>
            </a:r>
            <a:r>
              <a:rPr lang="lt-LT"/>
              <a:t> = 'AOE')</a:t>
            </a:r>
          </a:p>
          <a:p>
            <a:pPr marL="0" indent="0">
              <a:buNone/>
            </a:pPr>
            <a:endParaRPr lang="lt-LT"/>
          </a:p>
          <a:p>
            <a:pPr marL="0" indent="0">
              <a:buNone/>
            </a:pPr>
            <a:endParaRPr lang="lt-LT"/>
          </a:p>
          <a:p>
            <a:pPr marL="0" indent="0">
              <a:buNone/>
            </a:pPr>
            <a:endParaRPr lang="lt-LT"/>
          </a:p>
          <a:p>
            <a:pPr marL="0" indent="0">
              <a:buNone/>
            </a:pPr>
            <a:endParaRPr lang="lt-LT"/>
          </a:p>
          <a:p>
            <a:pPr marL="0" indent="0">
              <a:buNone/>
            </a:pPr>
            <a:endParaRPr lang="lt-LT"/>
          </a:p>
          <a:p>
            <a:pPr marL="0" indent="0">
              <a:buNone/>
            </a:pPr>
            <a:r>
              <a:rPr lang="lt-LT" err="1"/>
              <a:t>install.packages</a:t>
            </a:r>
            <a:r>
              <a:rPr lang="lt-LT"/>
              <a:t>("</a:t>
            </a:r>
            <a:r>
              <a:rPr lang="lt-LT" err="1"/>
              <a:t>corrplot</a:t>
            </a:r>
            <a:r>
              <a:rPr lang="lt-LT"/>
              <a:t>")</a:t>
            </a:r>
            <a:endParaRPr lang="en-US"/>
          </a:p>
          <a:p>
            <a:pPr marL="0" indent="0">
              <a:buNone/>
            </a:pPr>
            <a:endParaRPr lang="lt-LT"/>
          </a:p>
          <a:p>
            <a:pPr marL="0" indent="0">
              <a:buNone/>
            </a:pPr>
            <a:r>
              <a:rPr lang="lt-LT" err="1"/>
              <a:t>library</a:t>
            </a:r>
            <a:r>
              <a:rPr lang="lt-LT"/>
              <a:t>(</a:t>
            </a:r>
            <a:r>
              <a:rPr lang="lt-LT" err="1"/>
              <a:t>corrplot</a:t>
            </a:r>
            <a:r>
              <a:rPr lang="lt-LT"/>
              <a:t>)</a:t>
            </a:r>
            <a:endParaRPr lang="en-US"/>
          </a:p>
          <a:p>
            <a:pPr marL="0" indent="0">
              <a:buNone/>
            </a:pPr>
            <a:endParaRPr lang="lt-LT"/>
          </a:p>
          <a:p>
            <a:pPr marL="0" indent="0">
              <a:buNone/>
            </a:pPr>
            <a:r>
              <a:rPr lang="lt-LT" err="1"/>
              <a:t>peng</a:t>
            </a:r>
            <a:r>
              <a:rPr lang="lt-LT"/>
              <a:t> &lt;- </a:t>
            </a:r>
            <a:r>
              <a:rPr lang="lt-LT" err="1"/>
              <a:t>na.omit</a:t>
            </a:r>
            <a:r>
              <a:rPr lang="lt-LT"/>
              <a:t>(</a:t>
            </a:r>
            <a:r>
              <a:rPr lang="lt-LT" err="1"/>
              <a:t>penguins</a:t>
            </a:r>
            <a:r>
              <a:rPr lang="lt-LT"/>
              <a:t>)</a:t>
            </a:r>
            <a:endParaRPr lang="en-US"/>
          </a:p>
          <a:p>
            <a:pPr marL="0" indent="0">
              <a:buNone/>
            </a:pPr>
            <a:endParaRPr lang="lt-LT"/>
          </a:p>
          <a:p>
            <a:pPr marL="0" indent="0">
              <a:buNone/>
            </a:pPr>
            <a:r>
              <a:rPr lang="lt-LT"/>
              <a:t>duomenys &lt;-</a:t>
            </a:r>
            <a:r>
              <a:rPr lang="lt-LT" err="1"/>
              <a:t>data.frame</a:t>
            </a:r>
            <a:r>
              <a:rPr lang="lt-LT"/>
              <a:t>("</a:t>
            </a:r>
            <a:r>
              <a:rPr lang="lt-LT" err="1"/>
              <a:t>Snapo_ilgis_mm</a:t>
            </a:r>
            <a:r>
              <a:rPr lang="lt-LT"/>
              <a:t>" = </a:t>
            </a:r>
            <a:r>
              <a:rPr lang="lt-LT" err="1"/>
              <a:t>peng$bill_length_mm</a:t>
            </a:r>
            <a:r>
              <a:rPr lang="lt-LT"/>
              <a:t>,</a:t>
            </a:r>
            <a:endParaRPr lang="en-US"/>
          </a:p>
          <a:p>
            <a:pPr marL="0" indent="0">
              <a:buNone/>
            </a:pPr>
            <a:r>
              <a:rPr lang="lt-LT"/>
              <a:t>                      "Amžius" = </a:t>
            </a:r>
            <a:r>
              <a:rPr lang="lt-LT" err="1"/>
              <a:t>peng$year</a:t>
            </a:r>
            <a:r>
              <a:rPr lang="lt-LT"/>
              <a:t>,</a:t>
            </a:r>
            <a:endParaRPr lang="en-US"/>
          </a:p>
          <a:p>
            <a:pPr marL="0" indent="0">
              <a:buNone/>
            </a:pPr>
            <a:r>
              <a:rPr lang="lt-LT"/>
              <a:t>                      "</a:t>
            </a:r>
            <a:r>
              <a:rPr lang="lt-LT" err="1"/>
              <a:t>Snapo_plotis_mm</a:t>
            </a:r>
            <a:r>
              <a:rPr lang="lt-LT"/>
              <a:t>" = </a:t>
            </a:r>
            <a:r>
              <a:rPr lang="lt-LT" err="1"/>
              <a:t>peng$bill_depth_mm</a:t>
            </a:r>
            <a:r>
              <a:rPr lang="lt-LT"/>
              <a:t>,</a:t>
            </a:r>
            <a:endParaRPr lang="en-US"/>
          </a:p>
          <a:p>
            <a:pPr marL="0" indent="0">
              <a:buNone/>
            </a:pPr>
            <a:r>
              <a:rPr lang="lt-LT"/>
              <a:t>                      "</a:t>
            </a:r>
            <a:r>
              <a:rPr lang="lt-LT" err="1"/>
              <a:t>Peleko_ilgis_mm</a:t>
            </a:r>
            <a:r>
              <a:rPr lang="lt-LT"/>
              <a:t>" = </a:t>
            </a:r>
            <a:r>
              <a:rPr lang="lt-LT" err="1"/>
              <a:t>peng$flipper_length_mm</a:t>
            </a:r>
            <a:r>
              <a:rPr lang="lt-LT"/>
              <a:t>,</a:t>
            </a:r>
            <a:endParaRPr lang="en-US"/>
          </a:p>
          <a:p>
            <a:pPr marL="0" indent="0">
              <a:buNone/>
            </a:pPr>
            <a:r>
              <a:rPr lang="lt-LT"/>
              <a:t>                      "</a:t>
            </a:r>
            <a:r>
              <a:rPr lang="lt-LT" err="1"/>
              <a:t>Kūno_masė_g</a:t>
            </a:r>
            <a:r>
              <a:rPr lang="lt-LT"/>
              <a:t>" = </a:t>
            </a:r>
            <a:r>
              <a:rPr lang="lt-LT" err="1"/>
              <a:t>peng$body_mass_g</a:t>
            </a:r>
            <a:r>
              <a:rPr lang="lt-LT"/>
              <a:t>)</a:t>
            </a:r>
            <a:endParaRPr lang="en-US"/>
          </a:p>
          <a:p>
            <a:pPr marL="0" indent="0">
              <a:buNone/>
            </a:pPr>
            <a:endParaRPr lang="lt-LT"/>
          </a:p>
          <a:p>
            <a:pPr marL="0" indent="0">
              <a:buNone/>
            </a:pPr>
            <a:r>
              <a:rPr lang="lt-LT"/>
              <a:t>M &lt;- </a:t>
            </a:r>
            <a:r>
              <a:rPr lang="lt-LT" err="1"/>
              <a:t>cor</a:t>
            </a:r>
            <a:r>
              <a:rPr lang="lt-LT"/>
              <a:t>(duomenys)</a:t>
            </a:r>
            <a:endParaRPr lang="en-US"/>
          </a:p>
          <a:p>
            <a:pPr marL="0" indent="0">
              <a:buNone/>
            </a:pPr>
            <a:r>
              <a:rPr lang="lt-LT" err="1"/>
              <a:t>corrplot</a:t>
            </a:r>
            <a:r>
              <a:rPr lang="lt-LT"/>
              <a:t>(M, </a:t>
            </a:r>
            <a:r>
              <a:rPr lang="lt-LT" err="1"/>
              <a:t>tl.col</a:t>
            </a:r>
            <a:r>
              <a:rPr lang="lt-LT"/>
              <a:t> = '</a:t>
            </a:r>
            <a:r>
              <a:rPr lang="lt-LT" err="1"/>
              <a:t>black</a:t>
            </a:r>
            <a:r>
              <a:rPr lang="lt-LT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126262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install.packages</a:t>
            </a:r>
            <a:r>
              <a:rPr lang="en-US"/>
              <a:t>("</a:t>
            </a:r>
            <a:r>
              <a:rPr lang="en-US" err="1"/>
              <a:t>corrplot</a:t>
            </a:r>
            <a:r>
              <a:rPr lang="en-US"/>
              <a:t>")</a:t>
            </a:r>
            <a:endParaRPr lang="lt-LT"/>
          </a:p>
          <a:p>
            <a:pPr marL="0" indent="0">
              <a:buNone/>
            </a:pPr>
            <a:r>
              <a:rPr lang="en-US"/>
              <a:t>library(</a:t>
            </a:r>
            <a:r>
              <a:rPr lang="en-US" err="1"/>
              <a:t>palmerpenguins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peng</a:t>
            </a:r>
            <a:r>
              <a:rPr lang="en-US"/>
              <a:t> &lt;- </a:t>
            </a:r>
            <a:r>
              <a:rPr lang="en-US" err="1"/>
              <a:t>na.omit</a:t>
            </a:r>
            <a:r>
              <a:rPr lang="en-US"/>
              <a:t>(penguins)</a:t>
            </a:r>
          </a:p>
          <a:p>
            <a:pPr marL="0" indent="0">
              <a:buNone/>
            </a:pPr>
            <a:r>
              <a:rPr lang="en-US" err="1"/>
              <a:t>duomenys</a:t>
            </a:r>
            <a:r>
              <a:rPr lang="en-US"/>
              <a:t> &lt;- </a:t>
            </a:r>
            <a:r>
              <a:rPr lang="en-US" err="1"/>
              <a:t>data.frame</a:t>
            </a:r>
            <a:r>
              <a:rPr lang="en-US"/>
              <a:t>("</a:t>
            </a:r>
            <a:r>
              <a:rPr lang="en-US" err="1"/>
              <a:t>Snapo_ilgis_mm</a:t>
            </a:r>
            <a:r>
              <a:rPr lang="en-US"/>
              <a:t>" = peng$bill_length_mm,"</a:t>
            </a:r>
            <a:r>
              <a:rPr lang="en-US" err="1"/>
              <a:t>Amžius</a:t>
            </a:r>
            <a:r>
              <a:rPr lang="en-US"/>
              <a:t>" = </a:t>
            </a:r>
            <a:r>
              <a:rPr lang="en-US" err="1"/>
              <a:t>peng$year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 "</a:t>
            </a:r>
            <a:r>
              <a:rPr lang="en-US" err="1"/>
              <a:t>Snapo_plotis_mm</a:t>
            </a:r>
            <a:r>
              <a:rPr lang="en-US"/>
              <a:t>" = peng$bill_depth_mm,"</a:t>
            </a:r>
            <a:r>
              <a:rPr lang="en-US" err="1"/>
              <a:t>Peleko_ilgis_mm</a:t>
            </a:r>
            <a:r>
              <a:rPr lang="en-US"/>
              <a:t>" = peng$flipper_length_mm,"</a:t>
            </a:r>
            <a:r>
              <a:rPr lang="en-US" err="1"/>
              <a:t>Kūno_masė_g</a:t>
            </a:r>
            <a:r>
              <a:rPr lang="en-US"/>
              <a:t>" = </a:t>
            </a:r>
            <a:r>
              <a:rPr lang="en-US" err="1"/>
              <a:t>peng$body_mass_g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 &lt;- </a:t>
            </a:r>
            <a:r>
              <a:rPr lang="en-US" err="1"/>
              <a:t>cor</a:t>
            </a:r>
            <a:r>
              <a:rPr lang="en-US"/>
              <a:t>(</a:t>
            </a:r>
            <a:r>
              <a:rPr lang="en-US" err="1"/>
              <a:t>duomenys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col &lt;- </a:t>
            </a:r>
            <a:r>
              <a:rPr lang="en-US" err="1"/>
              <a:t>colorRampPalette</a:t>
            </a:r>
            <a:r>
              <a:rPr lang="en-US"/>
              <a:t>(c("#BB4444", "#EE9988", "#FFFFFF", "#77AADD", "#4477AA"))</a:t>
            </a:r>
          </a:p>
          <a:p>
            <a:pPr marL="0" indent="0">
              <a:buNone/>
            </a:pPr>
            <a:r>
              <a:rPr lang="en-US" err="1"/>
              <a:t>corrplot</a:t>
            </a:r>
            <a:r>
              <a:rPr lang="en-US"/>
              <a:t>(M, method = 'color', col = col(200), type = 'upper', </a:t>
            </a:r>
            <a:r>
              <a:rPr lang="en-US" err="1"/>
              <a:t>tl.col</a:t>
            </a:r>
            <a:r>
              <a:rPr lang="en-US"/>
              <a:t> = 'black', </a:t>
            </a:r>
            <a:r>
              <a:rPr lang="en-US" err="1"/>
              <a:t>cl.cex</a:t>
            </a:r>
            <a:r>
              <a:rPr lang="en-US"/>
              <a:t> = 0.8, order = '</a:t>
            </a:r>
            <a:r>
              <a:rPr lang="en-US" err="1"/>
              <a:t>hclust</a:t>
            </a:r>
            <a:r>
              <a:rPr lang="en-US"/>
              <a:t>', </a:t>
            </a:r>
            <a:r>
              <a:rPr lang="en-US" err="1"/>
              <a:t>addCoef.col</a:t>
            </a:r>
            <a:r>
              <a:rPr lang="en-US"/>
              <a:t> = 'black',</a:t>
            </a:r>
          </a:p>
          <a:p>
            <a:pPr marL="0" indent="0">
              <a:buNone/>
            </a:pPr>
            <a:r>
              <a:rPr lang="en-US"/>
              <a:t>         </a:t>
            </a:r>
            <a:r>
              <a:rPr lang="en-US" err="1"/>
              <a:t>number.cex</a:t>
            </a:r>
            <a:r>
              <a:rPr lang="en-US"/>
              <a:t> = 0.7, </a:t>
            </a:r>
            <a:r>
              <a:rPr lang="en-US" err="1"/>
              <a:t>number.digits</a:t>
            </a:r>
            <a:r>
              <a:rPr lang="en-US"/>
              <a:t> = 2, </a:t>
            </a:r>
            <a:r>
              <a:rPr lang="en-US" err="1"/>
              <a:t>diag</a:t>
            </a:r>
            <a:r>
              <a:rPr lang="en-US"/>
              <a:t> = FALSE, </a:t>
            </a:r>
            <a:r>
              <a:rPr lang="en-US" err="1"/>
              <a:t>tl.srt</a:t>
            </a:r>
            <a:r>
              <a:rPr lang="en-US"/>
              <a:t> = 90, </a:t>
            </a:r>
            <a:r>
              <a:rPr lang="en-US" err="1"/>
              <a:t>addColorbar</a:t>
            </a:r>
            <a:r>
              <a:rPr lang="en-US"/>
              <a:t> = TRUE, </a:t>
            </a:r>
            <a:r>
              <a:rPr lang="en-US" err="1"/>
              <a:t>colorbar</a:t>
            </a:r>
            <a:r>
              <a:rPr lang="en-US"/>
              <a:t> = 'top',</a:t>
            </a:r>
          </a:p>
          <a:p>
            <a:pPr marL="0" indent="0">
              <a:buNone/>
            </a:pPr>
            <a:r>
              <a:rPr lang="en-US"/>
              <a:t>         </a:t>
            </a:r>
            <a:r>
              <a:rPr lang="en-US" err="1"/>
              <a:t>col.order</a:t>
            </a:r>
            <a:r>
              <a:rPr lang="en-US"/>
              <a:t> = '</a:t>
            </a:r>
            <a:r>
              <a:rPr lang="en-US" err="1"/>
              <a:t>hclust</a:t>
            </a:r>
            <a:r>
              <a:rPr lang="en-US"/>
              <a:t>')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43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inė skaidrė">
  <p:cSld name="Titulinė skaidrė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103aa5ceb_4_5"/>
          <p:cNvSpPr txBox="1">
            <a:spLocks noGrp="1"/>
          </p:cNvSpPr>
          <p:nvPr>
            <p:ph type="ctrTitle"/>
          </p:nvPr>
        </p:nvSpPr>
        <p:spPr>
          <a:xfrm>
            <a:off x="3035300" y="4043088"/>
            <a:ext cx="8560955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2" name="Google Shape;142;g21103aa5ceb_4_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016" y="459481"/>
            <a:ext cx="3647137" cy="1365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1103aa5ceb_4_5"/>
          <p:cNvSpPr/>
          <p:nvPr/>
        </p:nvSpPr>
        <p:spPr>
          <a:xfrm>
            <a:off x="2521776" y="3493564"/>
            <a:ext cx="1754297" cy="1410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1103aa5ceb_4_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inys">
  <p:cSld name="Turiny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103aa5ceb_4_40"/>
          <p:cNvSpPr>
            <a:spLocks noGrp="1"/>
          </p:cNvSpPr>
          <p:nvPr>
            <p:ph type="pic" idx="2"/>
          </p:nvPr>
        </p:nvSpPr>
        <p:spPr>
          <a:xfrm>
            <a:off x="0" y="0"/>
            <a:ext cx="464058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g21103aa5ceb_4_40"/>
          <p:cNvSpPr txBox="1"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21103aa5ceb_4_40"/>
          <p:cNvSpPr txBox="1">
            <a:spLocks noGrp="1"/>
          </p:cNvSpPr>
          <p:nvPr>
            <p:ph type="body" idx="1"/>
          </p:nvPr>
        </p:nvSpPr>
        <p:spPr>
          <a:xfrm>
            <a:off x="6055360" y="3024493"/>
            <a:ext cx="5483225" cy="334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AutoNum type="arabicPeriod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g21103aa5ceb_4_4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ėlis ir tekstas">
  <p:cSld name="Paveikslėlis ir teksta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103aa5ceb_4_44"/>
          <p:cNvSpPr txBox="1">
            <a:spLocks noGrp="1"/>
          </p:cNvSpPr>
          <p:nvPr>
            <p:ph type="title"/>
          </p:nvPr>
        </p:nvSpPr>
        <p:spPr>
          <a:xfrm>
            <a:off x="4176591" y="1392063"/>
            <a:ext cx="6796209" cy="121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g21103aa5ceb_4_44"/>
          <p:cNvSpPr txBox="1">
            <a:spLocks noGrp="1"/>
          </p:cNvSpPr>
          <p:nvPr>
            <p:ph type="body" idx="1"/>
          </p:nvPr>
        </p:nvSpPr>
        <p:spPr>
          <a:xfrm>
            <a:off x="4176568" y="2909455"/>
            <a:ext cx="6796088" cy="317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g21103aa5ceb_4_44"/>
          <p:cNvSpPr>
            <a:spLocks noGrp="1"/>
          </p:cNvSpPr>
          <p:nvPr>
            <p:ph type="pic" idx="2"/>
          </p:nvPr>
        </p:nvSpPr>
        <p:spPr>
          <a:xfrm>
            <a:off x="0" y="7938"/>
            <a:ext cx="3035300" cy="6842125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g21103aa5ceb_4_4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 2">
  <p:cSld name="Skyriaus pavadinimas 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103aa5ceb_4_48"/>
          <p:cNvSpPr txBox="1">
            <a:spLocks noGrp="1"/>
          </p:cNvSpPr>
          <p:nvPr>
            <p:ph type="body" idx="1"/>
          </p:nvPr>
        </p:nvSpPr>
        <p:spPr>
          <a:xfrm>
            <a:off x="9943144" y="4727407"/>
            <a:ext cx="1943100" cy="176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g21103aa5ceb_4_48"/>
          <p:cNvSpPr txBox="1">
            <a:spLocks noGrp="1"/>
          </p:cNvSpPr>
          <p:nvPr>
            <p:ph type="title"/>
          </p:nvPr>
        </p:nvSpPr>
        <p:spPr>
          <a:xfrm>
            <a:off x="1105870" y="1003148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g21103aa5ceb_4_48"/>
          <p:cNvSpPr/>
          <p:nvPr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1103aa5ceb_4_4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 3">
  <p:cSld name="Skyriaus pavadinimas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103aa5ceb_4_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g21103aa5ceb_4_52"/>
          <p:cNvSpPr txBox="1">
            <a:spLocks noGrp="1"/>
          </p:cNvSpPr>
          <p:nvPr>
            <p:ph type="title"/>
          </p:nvPr>
        </p:nvSpPr>
        <p:spPr>
          <a:xfrm>
            <a:off x="1105870" y="1003148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g21103aa5ceb_4_52"/>
          <p:cNvSpPr/>
          <p:nvPr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1103aa5ceb_4_5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kstas ir paveikslėlis 2">
  <p:cSld name="Tekstas ir paveikslėlis 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103aa5ceb_4_56"/>
          <p:cNvSpPr>
            <a:spLocks noGrp="1"/>
          </p:cNvSpPr>
          <p:nvPr>
            <p:ph type="pic" idx="2"/>
          </p:nvPr>
        </p:nvSpPr>
        <p:spPr>
          <a:xfrm>
            <a:off x="4517136" y="0"/>
            <a:ext cx="767486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g21103aa5ceb_4_56"/>
          <p:cNvSpPr txBox="1">
            <a:spLocks noGrp="1"/>
          </p:cNvSpPr>
          <p:nvPr>
            <p:ph type="title"/>
          </p:nvPr>
        </p:nvSpPr>
        <p:spPr>
          <a:xfrm>
            <a:off x="417576" y="1314510"/>
            <a:ext cx="3576408" cy="140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g21103aa5ceb_4_56"/>
          <p:cNvSpPr txBox="1">
            <a:spLocks noGrp="1"/>
          </p:cNvSpPr>
          <p:nvPr>
            <p:ph type="body" idx="1"/>
          </p:nvPr>
        </p:nvSpPr>
        <p:spPr>
          <a:xfrm>
            <a:off x="435864" y="3267940"/>
            <a:ext cx="3576408" cy="314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g21103aa5ceb_4_5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1">
  <p:cSld name="Citata 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103aa5ceb_4_60"/>
          <p:cNvSpPr txBox="1"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g21103aa5ceb_4_60"/>
          <p:cNvSpPr txBox="1">
            <a:spLocks noGrp="1"/>
          </p:cNvSpPr>
          <p:nvPr>
            <p:ph type="body" idx="1"/>
          </p:nvPr>
        </p:nvSpPr>
        <p:spPr>
          <a:xfrm>
            <a:off x="6490277" y="2636548"/>
            <a:ext cx="4918075" cy="35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g21103aa5ceb_4_6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tata 2">
  <p:cSld name="Citata 2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103aa5ceb_4_63"/>
          <p:cNvSpPr txBox="1"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g21103aa5ceb_4_63"/>
          <p:cNvSpPr/>
          <p:nvPr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1103aa5ceb_4_63"/>
          <p:cNvSpPr/>
          <p:nvPr/>
        </p:nvSpPr>
        <p:spPr>
          <a:xfrm>
            <a:off x="1104275" y="1724494"/>
            <a:ext cx="1692421" cy="1410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1103aa5ceb_4_63"/>
          <p:cNvSpPr/>
          <p:nvPr/>
        </p:nvSpPr>
        <p:spPr>
          <a:xfrm>
            <a:off x="9409039" y="5038690"/>
            <a:ext cx="1692421" cy="1410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1103aa5ceb_4_6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lis ir 3 stulpeliai">
  <p:cSld name="Paveiksllis ir 3 stulpeliai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103aa5ceb_4_68"/>
          <p:cNvSpPr txBox="1">
            <a:spLocks noGrp="1"/>
          </p:cNvSpPr>
          <p:nvPr>
            <p:ph type="body" idx="1"/>
          </p:nvPr>
        </p:nvSpPr>
        <p:spPr>
          <a:xfrm>
            <a:off x="838201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g21103aa5ceb_4_68"/>
          <p:cNvSpPr txBox="1">
            <a:spLocks noGrp="1"/>
          </p:cNvSpPr>
          <p:nvPr>
            <p:ph type="body" idx="2"/>
          </p:nvPr>
        </p:nvSpPr>
        <p:spPr>
          <a:xfrm>
            <a:off x="4499264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g21103aa5ceb_4_68"/>
          <p:cNvSpPr txBox="1">
            <a:spLocks noGrp="1"/>
          </p:cNvSpPr>
          <p:nvPr>
            <p:ph type="body" idx="3"/>
          </p:nvPr>
        </p:nvSpPr>
        <p:spPr>
          <a:xfrm>
            <a:off x="8160327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g21103aa5ceb_4_68"/>
          <p:cNvSpPr/>
          <p:nvPr/>
        </p:nvSpPr>
        <p:spPr>
          <a:xfrm>
            <a:off x="661924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1103aa5ceb_4_68"/>
          <p:cNvSpPr/>
          <p:nvPr/>
        </p:nvSpPr>
        <p:spPr>
          <a:xfrm>
            <a:off x="4302204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1103aa5ceb_4_68"/>
          <p:cNvSpPr/>
          <p:nvPr/>
        </p:nvSpPr>
        <p:spPr>
          <a:xfrm>
            <a:off x="7963267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1103aa5ceb_4_68"/>
          <p:cNvSpPr>
            <a:spLocks noGrp="1"/>
          </p:cNvSpPr>
          <p:nvPr>
            <p:ph type="pic" idx="4"/>
          </p:nvPr>
        </p:nvSpPr>
        <p:spPr>
          <a:xfrm>
            <a:off x="0" y="0"/>
            <a:ext cx="12192000" cy="2276475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g21103aa5ceb_4_6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ys stulpeliai">
  <p:cSld name="Trys stulpeliai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103aa5ceb_4_76"/>
          <p:cNvSpPr txBox="1">
            <a:spLocks noGrp="1"/>
          </p:cNvSpPr>
          <p:nvPr>
            <p:ph type="body" idx="1"/>
          </p:nvPr>
        </p:nvSpPr>
        <p:spPr>
          <a:xfrm>
            <a:off x="838201" y="1773528"/>
            <a:ext cx="3193472" cy="432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g21103aa5ceb_4_76"/>
          <p:cNvSpPr txBox="1">
            <a:spLocks noGrp="1"/>
          </p:cNvSpPr>
          <p:nvPr>
            <p:ph type="body" idx="2"/>
          </p:nvPr>
        </p:nvSpPr>
        <p:spPr>
          <a:xfrm>
            <a:off x="4499264" y="1773528"/>
            <a:ext cx="3193472" cy="432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g21103aa5ceb_4_76"/>
          <p:cNvSpPr txBox="1">
            <a:spLocks noGrp="1"/>
          </p:cNvSpPr>
          <p:nvPr>
            <p:ph type="body" idx="3"/>
          </p:nvPr>
        </p:nvSpPr>
        <p:spPr>
          <a:xfrm>
            <a:off x="8160327" y="1773528"/>
            <a:ext cx="3193472" cy="432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g21103aa5ceb_4_76"/>
          <p:cNvSpPr/>
          <p:nvPr/>
        </p:nvSpPr>
        <p:spPr>
          <a:xfrm>
            <a:off x="646302" y="147091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1103aa5ceb_4_76"/>
          <p:cNvSpPr/>
          <p:nvPr/>
        </p:nvSpPr>
        <p:spPr>
          <a:xfrm>
            <a:off x="4286582" y="147091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1103aa5ceb_4_76"/>
          <p:cNvSpPr/>
          <p:nvPr/>
        </p:nvSpPr>
        <p:spPr>
          <a:xfrm>
            <a:off x="7947645" y="147091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1103aa5ceb_4_76"/>
          <p:cNvSpPr/>
          <p:nvPr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1103aa5ceb_4_7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unktai">
  <p:cSld name="4 punktai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103aa5ceb_4_84"/>
          <p:cNvSpPr txBox="1">
            <a:spLocks noGrp="1"/>
          </p:cNvSpPr>
          <p:nvPr>
            <p:ph type="body" idx="1"/>
          </p:nvPr>
        </p:nvSpPr>
        <p:spPr>
          <a:xfrm>
            <a:off x="1004460" y="1907453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g21103aa5ceb_4_84"/>
          <p:cNvSpPr/>
          <p:nvPr/>
        </p:nvSpPr>
        <p:spPr>
          <a:xfrm>
            <a:off x="791778" y="1604843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1103aa5ceb_4_84"/>
          <p:cNvSpPr txBox="1">
            <a:spLocks noGrp="1"/>
          </p:cNvSpPr>
          <p:nvPr>
            <p:ph type="body" idx="2"/>
          </p:nvPr>
        </p:nvSpPr>
        <p:spPr>
          <a:xfrm>
            <a:off x="1004460" y="4284893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g21103aa5ceb_4_84"/>
          <p:cNvSpPr/>
          <p:nvPr/>
        </p:nvSpPr>
        <p:spPr>
          <a:xfrm>
            <a:off x="791778" y="3982283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1103aa5ceb_4_84"/>
          <p:cNvSpPr txBox="1">
            <a:spLocks noGrp="1"/>
          </p:cNvSpPr>
          <p:nvPr>
            <p:ph type="body" idx="3"/>
          </p:nvPr>
        </p:nvSpPr>
        <p:spPr>
          <a:xfrm>
            <a:off x="6889750" y="1907453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g21103aa5ceb_4_84"/>
          <p:cNvSpPr/>
          <p:nvPr/>
        </p:nvSpPr>
        <p:spPr>
          <a:xfrm>
            <a:off x="6677068" y="1604843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1103aa5ceb_4_84"/>
          <p:cNvSpPr txBox="1">
            <a:spLocks noGrp="1"/>
          </p:cNvSpPr>
          <p:nvPr>
            <p:ph type="body" idx="4"/>
          </p:nvPr>
        </p:nvSpPr>
        <p:spPr>
          <a:xfrm>
            <a:off x="6889750" y="4284893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g21103aa5ceb_4_84"/>
          <p:cNvSpPr/>
          <p:nvPr/>
        </p:nvSpPr>
        <p:spPr>
          <a:xfrm>
            <a:off x="6677068" y="3982283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1103aa5ceb_4_8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as">
  <p:cSld name="Teksta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103aa5ceb_4_9"/>
          <p:cNvSpPr txBox="1">
            <a:spLocks noGrp="1"/>
          </p:cNvSpPr>
          <p:nvPr>
            <p:ph type="title"/>
          </p:nvPr>
        </p:nvSpPr>
        <p:spPr>
          <a:xfrm>
            <a:off x="838200" y="1186842"/>
            <a:ext cx="9053945" cy="11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21103aa5ceb_4_9"/>
          <p:cNvSpPr txBox="1">
            <a:spLocks noGrp="1"/>
          </p:cNvSpPr>
          <p:nvPr>
            <p:ph type="body" idx="1"/>
          </p:nvPr>
        </p:nvSpPr>
        <p:spPr>
          <a:xfrm>
            <a:off x="838200" y="2512405"/>
            <a:ext cx="9053945" cy="359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g21103aa5ceb_4_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telė">
  <p:cSld name="Lentelė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103aa5ceb_4_93"/>
          <p:cNvSpPr txBox="1"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g21103aa5ceb_4_9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veikslėlis">
  <p:cSld name="Paveikslėli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103aa5ceb_4_9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g21103aa5ceb_4_9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veikslėlių koliažas">
  <p:cSld name="Paveikslėlių koliažas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103aa5ceb_4_97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g21103aa5ceb_4_97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g21103aa5ceb_4_97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2276475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g21103aa5ceb_4_9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išraus turinio koliažas">
  <p:cSld name="Mišraus turinio koliaža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103aa5ceb_4_101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g21103aa5ceb_4_101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g21103aa5ceb_4_101"/>
          <p:cNvSpPr txBox="1">
            <a:spLocks noGrp="1"/>
          </p:cNvSpPr>
          <p:nvPr>
            <p:ph type="body" idx="1"/>
          </p:nvPr>
        </p:nvSpPr>
        <p:spPr>
          <a:xfrm>
            <a:off x="6423660" y="320041"/>
            <a:ext cx="539496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g21103aa5ceb_4_10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103aa5ceb_2_112"/>
          <p:cNvSpPr/>
          <p:nvPr/>
        </p:nvSpPr>
        <p:spPr>
          <a:xfrm>
            <a:off x="0" y="6124933"/>
            <a:ext cx="12192000" cy="7329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1103aa5ceb_2_112"/>
          <p:cNvSpPr/>
          <p:nvPr/>
        </p:nvSpPr>
        <p:spPr>
          <a:xfrm>
            <a:off x="4631600" y="6124933"/>
            <a:ext cx="2928900" cy="7329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1103aa5ceb_2_112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100" cy="7329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/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/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/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/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/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/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/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/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">
  <p:cSld name="Skyriaus pavadinima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103aa5ceb_4_12"/>
          <p:cNvSpPr txBox="1">
            <a:spLocks noGrp="1"/>
          </p:cNvSpPr>
          <p:nvPr>
            <p:ph type="title"/>
          </p:nvPr>
        </p:nvSpPr>
        <p:spPr>
          <a:xfrm>
            <a:off x="1105870" y="1003148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21103aa5ceb_4_12"/>
          <p:cNvSpPr/>
          <p:nvPr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21103aa5ceb_4_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3004" y="5874868"/>
            <a:ext cx="14478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1103aa5ceb_4_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kas">
  <p:cSld name="Grafika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103aa5ceb_4_16"/>
          <p:cNvSpPr txBox="1"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21103aa5ceb_4_16"/>
          <p:cNvSpPr>
            <a:spLocks noGrp="1"/>
          </p:cNvSpPr>
          <p:nvPr>
            <p:ph type="chart" idx="2"/>
          </p:nvPr>
        </p:nvSpPr>
        <p:spPr>
          <a:xfrm>
            <a:off x="838200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g21103aa5ceb_4_16"/>
          <p:cNvSpPr>
            <a:spLocks noGrp="1"/>
          </p:cNvSpPr>
          <p:nvPr>
            <p:ph type="chart" idx="3"/>
          </p:nvPr>
        </p:nvSpPr>
        <p:spPr>
          <a:xfrm>
            <a:off x="6172511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g21103aa5ceb_4_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kas 2">
  <p:cSld name="Grafikas 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103aa5ceb_4_20"/>
          <p:cNvSpPr txBox="1"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21103aa5ceb_4_20"/>
          <p:cNvSpPr>
            <a:spLocks noGrp="1"/>
          </p:cNvSpPr>
          <p:nvPr>
            <p:ph type="chart" idx="2"/>
          </p:nvPr>
        </p:nvSpPr>
        <p:spPr>
          <a:xfrm>
            <a:off x="838200" y="2156460"/>
            <a:ext cx="9561513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g21103aa5ceb_4_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uktūra">
  <p:cSld name="Struktūra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103aa5ceb_4_23"/>
          <p:cNvSpPr txBox="1"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21103aa5ceb_4_23"/>
          <p:cNvSpPr>
            <a:spLocks noGrp="1"/>
          </p:cNvSpPr>
          <p:nvPr>
            <p:ph type="dgm" idx="2"/>
          </p:nvPr>
        </p:nvSpPr>
        <p:spPr>
          <a:xfrm>
            <a:off x="838200" y="2041525"/>
            <a:ext cx="8929255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g21103aa5ceb_4_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ntaktai">
  <p:cSld name="Kontaktai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21103aa5ceb_4_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455" y="599440"/>
            <a:ext cx="3103721" cy="116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1103aa5ceb_4_26"/>
          <p:cNvSpPr txBox="1">
            <a:spLocks noGrp="1"/>
          </p:cNvSpPr>
          <p:nvPr>
            <p:ph type="body" idx="1"/>
          </p:nvPr>
        </p:nvSpPr>
        <p:spPr>
          <a:xfrm>
            <a:off x="6389255" y="427927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g21103aa5ceb_4_26"/>
          <p:cNvSpPr txBox="1">
            <a:spLocks noGrp="1"/>
          </p:cNvSpPr>
          <p:nvPr>
            <p:ph type="ctrTitle"/>
          </p:nvPr>
        </p:nvSpPr>
        <p:spPr>
          <a:xfrm>
            <a:off x="6389255" y="322128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21103aa5ceb_4_26"/>
          <p:cNvSpPr/>
          <p:nvPr/>
        </p:nvSpPr>
        <p:spPr>
          <a:xfrm>
            <a:off x="5849598" y="2855328"/>
            <a:ext cx="1692421" cy="1410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103aa5ceb_4_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inė skaidrė 2">
  <p:cSld name="Titulinė skaidrė 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103aa5ceb_4_31"/>
          <p:cNvSpPr txBox="1">
            <a:spLocks noGrp="1"/>
          </p:cNvSpPr>
          <p:nvPr>
            <p:ph type="ctrTitle"/>
          </p:nvPr>
        </p:nvSpPr>
        <p:spPr>
          <a:xfrm>
            <a:off x="6458527" y="3102776"/>
            <a:ext cx="5396345" cy="3481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21103aa5ceb_4_31"/>
          <p:cNvSpPr/>
          <p:nvPr/>
        </p:nvSpPr>
        <p:spPr>
          <a:xfrm>
            <a:off x="5946098" y="2667741"/>
            <a:ext cx="1754297" cy="1410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21103aa5ceb_4_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016" y="459481"/>
            <a:ext cx="3647137" cy="136551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1103aa5ceb_4_3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inė skaidrė 3">
  <p:cSld name="Titulinė skaidrė 3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103aa5ceb_4_35"/>
          <p:cNvSpPr txBox="1">
            <a:spLocks noGrp="1"/>
          </p:cNvSpPr>
          <p:nvPr>
            <p:ph type="ctrTitle"/>
          </p:nvPr>
        </p:nvSpPr>
        <p:spPr>
          <a:xfrm>
            <a:off x="6458528" y="3338945"/>
            <a:ext cx="5396345" cy="318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g21103aa5ceb_4_35"/>
          <p:cNvSpPr/>
          <p:nvPr/>
        </p:nvSpPr>
        <p:spPr>
          <a:xfrm>
            <a:off x="6096000" y="2869785"/>
            <a:ext cx="1410475" cy="13415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21103aa5ceb_4_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96736" y="586110"/>
            <a:ext cx="2970720" cy="111225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1103aa5ceb_4_35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g21103aa5ceb_4_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103aa5ceb_4_0"/>
          <p:cNvSpPr txBox="1"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g21103aa5ceb_4_0"/>
          <p:cNvSpPr txBox="1">
            <a:spLocks noGrp="1"/>
          </p:cNvSpPr>
          <p:nvPr>
            <p:ph type="body" idx="1"/>
          </p:nvPr>
        </p:nvSpPr>
        <p:spPr>
          <a:xfrm>
            <a:off x="838200" y="2276475"/>
            <a:ext cx="8929255" cy="314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g21103aa5ceb_4_0"/>
          <p:cNvSpPr txBox="1"/>
          <p:nvPr/>
        </p:nvSpPr>
        <p:spPr>
          <a:xfrm>
            <a:off x="6770747" y="6356350"/>
            <a:ext cx="37143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21103aa5ceb_4_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0163004" y="521818"/>
            <a:ext cx="14478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1103aa5ceb_4_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7F7F7F"/>
                </a:solidFill>
              </a:defRPr>
            </a:lvl1pPr>
            <a:lvl2pPr lvl="1" algn="r">
              <a:buNone/>
              <a:defRPr sz="1300">
                <a:solidFill>
                  <a:srgbClr val="7F7F7F"/>
                </a:solidFill>
              </a:defRPr>
            </a:lvl2pPr>
            <a:lvl3pPr lvl="2" algn="r">
              <a:buNone/>
              <a:defRPr sz="1300">
                <a:solidFill>
                  <a:srgbClr val="7F7F7F"/>
                </a:solidFill>
              </a:defRPr>
            </a:lvl3pPr>
            <a:lvl4pPr lvl="3" algn="r">
              <a:buNone/>
              <a:defRPr sz="1300">
                <a:solidFill>
                  <a:srgbClr val="7F7F7F"/>
                </a:solidFill>
              </a:defRPr>
            </a:lvl4pPr>
            <a:lvl5pPr lvl="4" algn="r">
              <a:buNone/>
              <a:defRPr sz="1300">
                <a:solidFill>
                  <a:srgbClr val="7F7F7F"/>
                </a:solidFill>
              </a:defRPr>
            </a:lvl5pPr>
            <a:lvl6pPr lvl="5" algn="r">
              <a:buNone/>
              <a:defRPr sz="1300">
                <a:solidFill>
                  <a:srgbClr val="7F7F7F"/>
                </a:solidFill>
              </a:defRPr>
            </a:lvl6pPr>
            <a:lvl7pPr lvl="6" algn="r">
              <a:buNone/>
              <a:defRPr sz="1300">
                <a:solidFill>
                  <a:srgbClr val="7F7F7F"/>
                </a:solidFill>
              </a:defRPr>
            </a:lvl7pPr>
            <a:lvl8pPr lvl="7" algn="r">
              <a:buNone/>
              <a:defRPr sz="1300">
                <a:solidFill>
                  <a:srgbClr val="7F7F7F"/>
                </a:solidFill>
              </a:defRPr>
            </a:lvl8pPr>
            <a:lvl9pPr lvl="8" algn="r">
              <a:buNone/>
              <a:defRPr sz="1300">
                <a:solidFill>
                  <a:srgbClr val="7F7F7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orrplot/vignettes/corrplot-intro.html" TargetMode="External"/><Relationship Id="rId2" Type="http://schemas.openxmlformats.org/officeDocument/2006/relationships/hyperlink" Target="http://https:/cran.r-project.org/web/packages/palmerpenguins/index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an.r-project.org/web/packages/GGally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103aa5ceb_2_1"/>
          <p:cNvSpPr/>
          <p:nvPr/>
        </p:nvSpPr>
        <p:spPr>
          <a:xfrm>
            <a:off x="15150" y="6131325"/>
            <a:ext cx="12192000" cy="756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1103aa5ceb_2_1"/>
          <p:cNvSpPr/>
          <p:nvPr/>
        </p:nvSpPr>
        <p:spPr>
          <a:xfrm>
            <a:off x="4632550" y="6131325"/>
            <a:ext cx="2937000" cy="756900"/>
          </a:xfrm>
          <a:prstGeom prst="rect">
            <a:avLst/>
          </a:prstGeom>
          <a:solidFill>
            <a:srgbClr val="A325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1103aa5ceb_2_1"/>
          <p:cNvSpPr txBox="1">
            <a:spLocks noGrp="1"/>
          </p:cNvSpPr>
          <p:nvPr>
            <p:ph type="ctrTitle"/>
          </p:nvPr>
        </p:nvSpPr>
        <p:spPr>
          <a:xfrm>
            <a:off x="2479375" y="2039775"/>
            <a:ext cx="9727800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lt-LT" sz="5100"/>
              <a:t>Tiesioginio duomenų vizualizavimo metodai</a:t>
            </a:r>
          </a:p>
        </p:txBody>
      </p:sp>
      <p:grpSp>
        <p:nvGrpSpPr>
          <p:cNvPr id="274" name="Google Shape;274;g21103aa5ceb_2_1"/>
          <p:cNvGrpSpPr/>
          <p:nvPr/>
        </p:nvGrpSpPr>
        <p:grpSpPr>
          <a:xfrm>
            <a:off x="-466803" y="254283"/>
            <a:ext cx="5668460" cy="2064525"/>
            <a:chOff x="-283359" y="211950"/>
            <a:chExt cx="5668460" cy="2064525"/>
          </a:xfrm>
        </p:grpSpPr>
        <p:sp>
          <p:nvSpPr>
            <p:cNvPr id="275" name="Google Shape;275;g21103aa5ceb_2_1"/>
            <p:cNvSpPr/>
            <p:nvPr/>
          </p:nvSpPr>
          <p:spPr>
            <a:xfrm>
              <a:off x="333050" y="211950"/>
              <a:ext cx="4254000" cy="1740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6" name="Google Shape;276;g21103aa5ceb_2_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59" y="211950"/>
              <a:ext cx="5668460" cy="206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g21103aa5ceb_2_1"/>
          <p:cNvSpPr txBox="1"/>
          <p:nvPr/>
        </p:nvSpPr>
        <p:spPr>
          <a:xfrm>
            <a:off x="4741050" y="6292275"/>
            <a:ext cx="27402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400"/>
            </a:pPr>
            <a:r>
              <a:rPr lang="en-US" sz="1900" i="0" u="none" strike="noStrike" cap="none">
                <a:solidFill>
                  <a:srgbClr val="FFFFFF"/>
                </a:solidFill>
              </a:rPr>
              <a:t>202</a:t>
            </a:r>
            <a:r>
              <a:rPr lang="en-US" sz="1900">
                <a:solidFill>
                  <a:srgbClr val="FFFFFF"/>
                </a:solidFill>
              </a:rPr>
              <a:t>3 03 16 </a:t>
            </a:r>
            <a:r>
              <a:rPr lang="en-US" sz="1900" i="0" u="none" strike="noStrike" cap="none">
                <a:solidFill>
                  <a:srgbClr val="FFFFFF"/>
                </a:solidFill>
              </a:rPr>
              <a:t>| </a:t>
            </a:r>
            <a:r>
              <a:rPr lang="en-US" sz="1900">
                <a:solidFill>
                  <a:srgbClr val="FFFFFF"/>
                </a:solidFill>
              </a:rPr>
              <a:t>VILNIUS</a:t>
            </a:r>
            <a:endParaRPr sz="19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279" name="Google Shape;279;g21103aa5ceb_2_1"/>
          <p:cNvSpPr txBox="1"/>
          <p:nvPr/>
        </p:nvSpPr>
        <p:spPr>
          <a:xfrm>
            <a:off x="2479375" y="3614800"/>
            <a:ext cx="10778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lt-LT" sz="3000">
                <a:solidFill>
                  <a:schemeClr val="dk1"/>
                </a:solidFill>
              </a:rPr>
              <a:t>2-as laboratorinis darbas 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13D5-54CD-A31F-3D0B-ACC869FF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70" y="913592"/>
            <a:ext cx="11452787" cy="686217"/>
          </a:xfrm>
        </p:spPr>
        <p:txBody>
          <a:bodyPr>
            <a:normAutofit fontScale="90000"/>
          </a:bodyPr>
          <a:lstStyle/>
          <a:p>
            <a:r>
              <a:rPr lang="lt-LT" sz="4000"/>
              <a:t>4-oji užduotis (1). Koreliacijos koeficientų vizualizavimas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C9CFF-3C47-C970-2E94-34BEE8554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10</a:t>
            </a:fld>
            <a:endParaRPr lang="en-US"/>
          </a:p>
        </p:txBody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0DAC48C3-5D54-AE56-1988-819FDC0F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8" y="1955796"/>
            <a:ext cx="1552576" cy="546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8F55E5-ADF2-EA99-79FA-5502266B55A4}"/>
              </a:ext>
            </a:extLst>
          </p:cNvPr>
          <p:cNvSpPr txBox="1"/>
          <p:nvPr/>
        </p:nvSpPr>
        <p:spPr>
          <a:xfrm>
            <a:off x="2802276" y="2319510"/>
            <a:ext cx="23455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800" b="1">
                <a:latin typeface="Consolas"/>
              </a:rPr>
              <a:t>library(</a:t>
            </a:r>
            <a:r>
              <a:rPr lang="en-GB" sz="1800" i="1" err="1">
                <a:latin typeface="Consolas"/>
              </a:rPr>
              <a:t>corrplot</a:t>
            </a:r>
            <a:r>
              <a:rPr lang="en-GB" sz="1800" b="1">
                <a:latin typeface="Consola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71D69-DD8E-2C3F-CF75-6B18A021DAC5}"/>
              </a:ext>
            </a:extLst>
          </p:cNvPr>
          <p:cNvSpPr txBox="1"/>
          <p:nvPr/>
        </p:nvSpPr>
        <p:spPr>
          <a:xfrm>
            <a:off x="537682" y="2857928"/>
            <a:ext cx="4611094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peng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 &lt;- 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na.omit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(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penguins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)</a:t>
            </a:r>
          </a:p>
          <a:p>
            <a:endParaRPr lang="lt-LT">
              <a:solidFill>
                <a:schemeClr val="accent5">
                  <a:lumMod val="10000"/>
                </a:schemeClr>
              </a:solidFill>
              <a:latin typeface="Consolas"/>
            </a:endParaRPr>
          </a:p>
          <a:p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duomenys &lt;-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data.frame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("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Snapo_ilgis_mm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" = 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peng$bill_length_mm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,</a:t>
            </a:r>
          </a:p>
          <a:p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          "Amžius" = 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peng$year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, "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Snapo_plotis_mm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" = 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peng$bill_depth_mm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,</a:t>
            </a:r>
          </a:p>
          <a:p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  "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Peleko_ilgis_mm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" = 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peng$flipper_length_mm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,</a:t>
            </a:r>
          </a:p>
          <a:p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 "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Kūno_masė_g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" = 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peng$body_mass_g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)</a:t>
            </a:r>
          </a:p>
          <a:p>
            <a:endParaRPr lang="lt-LT">
              <a:solidFill>
                <a:schemeClr val="accent5">
                  <a:lumMod val="10000"/>
                </a:schemeClr>
              </a:solidFill>
              <a:latin typeface="Consolas"/>
            </a:endParaRPr>
          </a:p>
          <a:p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M &lt;- 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cor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(duomenys)</a:t>
            </a:r>
          </a:p>
          <a:p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corrplot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(M, 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tl.col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 = '</a:t>
            </a:r>
            <a:r>
              <a:rPr lang="lt-LT" err="1">
                <a:solidFill>
                  <a:schemeClr val="accent5">
                    <a:lumMod val="10000"/>
                  </a:schemeClr>
                </a:solidFill>
                <a:latin typeface="Consolas"/>
              </a:rPr>
              <a:t>black</a:t>
            </a:r>
            <a:r>
              <a:rPr lang="lt-LT">
                <a:solidFill>
                  <a:schemeClr val="accent5">
                    <a:lumMod val="10000"/>
                  </a:schemeClr>
                </a:solidFill>
                <a:latin typeface="Consolas"/>
              </a:rPr>
              <a:t>')</a:t>
            </a:r>
          </a:p>
        </p:txBody>
      </p:sp>
      <p:pic>
        <p:nvPicPr>
          <p:cNvPr id="10" name="Paveikslėlis 13" descr="Paveikslėlis, kuriame yra diagrama&#10;&#10;Automatiškai sugeneruotas aprašymas">
            <a:extLst>
              <a:ext uri="{FF2B5EF4-FFF2-40B4-BE49-F238E27FC236}">
                <a16:creationId xmlns:a16="http://schemas.microsoft.com/office/drawing/2014/main" id="{989F9EE5-0546-2098-99C9-7F3DF054B6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37" t="9734" r="26895" b="295"/>
          <a:stretch/>
        </p:blipFill>
        <p:spPr>
          <a:xfrm>
            <a:off x="5995326" y="1641554"/>
            <a:ext cx="5231620" cy="48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9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CD3A9490-A258-E2FF-D43D-0252E55AF5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11</a:t>
            </a:fld>
            <a:endParaRPr lang="en-US"/>
          </a:p>
        </p:txBody>
      </p:sp>
      <p:pic>
        <p:nvPicPr>
          <p:cNvPr id="9" name="Picture 3" descr="Logo&#10;&#10;Description automatically generated">
            <a:extLst>
              <a:ext uri="{FF2B5EF4-FFF2-40B4-BE49-F238E27FC236}">
                <a16:creationId xmlns:a16="http://schemas.microsoft.com/office/drawing/2014/main" id="{DCE05385-1F24-7482-F671-06DFC79C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1" y="1933668"/>
            <a:ext cx="1552576" cy="546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9B0338-CBB6-AD1A-1721-1BCD1902A4DB}"/>
              </a:ext>
            </a:extLst>
          </p:cNvPr>
          <p:cNvSpPr txBox="1"/>
          <p:nvPr/>
        </p:nvSpPr>
        <p:spPr>
          <a:xfrm>
            <a:off x="2829751" y="2202385"/>
            <a:ext cx="23455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800" b="1">
                <a:latin typeface="Consolas"/>
              </a:rPr>
              <a:t>library(</a:t>
            </a:r>
            <a:r>
              <a:rPr lang="en-GB" sz="1800" i="1" err="1">
                <a:latin typeface="Consolas"/>
              </a:rPr>
              <a:t>corrplot</a:t>
            </a:r>
            <a:r>
              <a:rPr lang="en-GB" sz="1800" b="1">
                <a:latin typeface="Consolas"/>
              </a:rPr>
              <a:t>)</a:t>
            </a:r>
          </a:p>
        </p:txBody>
      </p:sp>
      <p:pic>
        <p:nvPicPr>
          <p:cNvPr id="13" name="Paveikslėlis 13" descr="Paveikslėlis, kuriame yra diagrama&#10;&#10;Automatiškai sugeneruotas aprašymas">
            <a:extLst>
              <a:ext uri="{FF2B5EF4-FFF2-40B4-BE49-F238E27FC236}">
                <a16:creationId xmlns:a16="http://schemas.microsoft.com/office/drawing/2014/main" id="{16F85DD3-7914-B09D-72CF-C8818BA367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67" t="159" r="13406" b="-636"/>
          <a:stretch/>
        </p:blipFill>
        <p:spPr>
          <a:xfrm>
            <a:off x="5908043" y="1609884"/>
            <a:ext cx="5973047" cy="4922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AFD187-068B-16E2-8C3A-C1D256CB68FF}"/>
              </a:ext>
            </a:extLst>
          </p:cNvPr>
          <p:cNvSpPr txBox="1"/>
          <p:nvPr/>
        </p:nvSpPr>
        <p:spPr>
          <a:xfrm>
            <a:off x="650523" y="2747996"/>
            <a:ext cx="453037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err="1">
                <a:latin typeface="Consolas"/>
              </a:rPr>
              <a:t>peng</a:t>
            </a:r>
            <a:r>
              <a:rPr lang="en-US" sz="1300">
                <a:latin typeface="Consolas"/>
              </a:rPr>
              <a:t> &lt;- </a:t>
            </a:r>
            <a:r>
              <a:rPr lang="en-US" sz="1300" err="1">
                <a:latin typeface="Consolas"/>
              </a:rPr>
              <a:t>na.omit</a:t>
            </a:r>
            <a:r>
              <a:rPr lang="en-US" sz="1300">
                <a:latin typeface="Consolas"/>
              </a:rPr>
              <a:t>(penguins)</a:t>
            </a:r>
          </a:p>
          <a:p>
            <a:r>
              <a:rPr lang="en-US" sz="1300" err="1">
                <a:latin typeface="Consolas"/>
              </a:rPr>
              <a:t>duomenys</a:t>
            </a:r>
            <a:r>
              <a:rPr lang="en-US" sz="1300">
                <a:latin typeface="Consolas"/>
              </a:rPr>
              <a:t> &lt;- </a:t>
            </a:r>
            <a:r>
              <a:rPr lang="en-US" sz="1300" err="1">
                <a:latin typeface="Consolas"/>
              </a:rPr>
              <a:t>data.frame</a:t>
            </a:r>
            <a:r>
              <a:rPr lang="en-US" sz="1300">
                <a:latin typeface="Consolas"/>
              </a:rPr>
              <a:t>("</a:t>
            </a:r>
            <a:r>
              <a:rPr lang="en-US" sz="1300" err="1">
                <a:latin typeface="Consolas"/>
              </a:rPr>
              <a:t>Snapo_ilgis_mm</a:t>
            </a:r>
            <a:r>
              <a:rPr lang="en-US" sz="1300">
                <a:latin typeface="Consolas"/>
              </a:rPr>
              <a:t>" = peng$bill_length_mm,"</a:t>
            </a:r>
            <a:r>
              <a:rPr lang="en-US" sz="1300" err="1">
                <a:latin typeface="Consolas"/>
              </a:rPr>
              <a:t>Amžius</a:t>
            </a:r>
            <a:r>
              <a:rPr lang="en-US" sz="1300">
                <a:latin typeface="Consolas"/>
              </a:rPr>
              <a:t>" = </a:t>
            </a:r>
            <a:r>
              <a:rPr lang="en-US" sz="1300" err="1">
                <a:latin typeface="Consolas"/>
              </a:rPr>
              <a:t>peng$year</a:t>
            </a:r>
            <a:r>
              <a:rPr lang="en-US" sz="1300">
                <a:latin typeface="Consolas"/>
              </a:rPr>
              <a:t>,</a:t>
            </a:r>
          </a:p>
          <a:p>
            <a:r>
              <a:rPr lang="en-US" sz="1300">
                <a:latin typeface="Consolas"/>
              </a:rPr>
              <a:t> "</a:t>
            </a:r>
            <a:r>
              <a:rPr lang="en-US" sz="1300" err="1">
                <a:latin typeface="Consolas"/>
              </a:rPr>
              <a:t>Snapo_plotis_mm</a:t>
            </a:r>
            <a:r>
              <a:rPr lang="en-US" sz="1300">
                <a:latin typeface="Consolas"/>
              </a:rPr>
              <a:t>" = peng$bill_depth_mm,"</a:t>
            </a:r>
            <a:r>
              <a:rPr lang="en-US" sz="1300" err="1">
                <a:latin typeface="Consolas"/>
              </a:rPr>
              <a:t>Peleko_ilgis_mm</a:t>
            </a:r>
            <a:r>
              <a:rPr lang="en-US" sz="1300">
                <a:latin typeface="Consolas"/>
              </a:rPr>
              <a:t>" = peng$flipper_length_mm,"</a:t>
            </a:r>
            <a:r>
              <a:rPr lang="en-US" sz="1300" err="1">
                <a:latin typeface="Consolas"/>
              </a:rPr>
              <a:t>Kūno_masė_g</a:t>
            </a:r>
            <a:r>
              <a:rPr lang="en-US" sz="1300">
                <a:latin typeface="Consolas"/>
              </a:rPr>
              <a:t>" = </a:t>
            </a:r>
            <a:r>
              <a:rPr lang="en-US" sz="1300" err="1">
                <a:latin typeface="Consolas"/>
              </a:rPr>
              <a:t>peng$body_mass_g</a:t>
            </a:r>
            <a:r>
              <a:rPr lang="en-US" sz="1300">
                <a:latin typeface="Consolas"/>
              </a:rPr>
              <a:t>)</a:t>
            </a:r>
          </a:p>
          <a:p>
            <a:endParaRPr lang="en-US" sz="1300">
              <a:latin typeface="Consolas"/>
            </a:endParaRPr>
          </a:p>
          <a:p>
            <a:r>
              <a:rPr lang="en-US" sz="1300">
                <a:latin typeface="Consolas"/>
              </a:rPr>
              <a:t>M &lt;- </a:t>
            </a:r>
            <a:r>
              <a:rPr lang="en-US" sz="1300" err="1">
                <a:latin typeface="Consolas"/>
              </a:rPr>
              <a:t>cor</a:t>
            </a:r>
            <a:r>
              <a:rPr lang="en-US" sz="1300">
                <a:latin typeface="Consolas"/>
              </a:rPr>
              <a:t>(</a:t>
            </a:r>
            <a:r>
              <a:rPr lang="en-US" sz="1300" err="1">
                <a:latin typeface="Consolas"/>
              </a:rPr>
              <a:t>duomenys</a:t>
            </a:r>
            <a:r>
              <a:rPr lang="en-US" sz="1300">
                <a:latin typeface="Consolas"/>
              </a:rPr>
              <a:t>)</a:t>
            </a:r>
          </a:p>
          <a:p>
            <a:r>
              <a:rPr lang="en-US" sz="1300">
                <a:latin typeface="Consolas"/>
              </a:rPr>
              <a:t>col &lt;- </a:t>
            </a:r>
            <a:r>
              <a:rPr lang="en-US" sz="1300" err="1">
                <a:latin typeface="Consolas"/>
              </a:rPr>
              <a:t>colorRampPalette</a:t>
            </a:r>
            <a:r>
              <a:rPr lang="en-US" sz="1300">
                <a:latin typeface="Consolas"/>
              </a:rPr>
              <a:t>(c("#BB4444", "#EE9988", "#FFFFFF", "#77AADD", "#4477AA"))</a:t>
            </a:r>
          </a:p>
          <a:p>
            <a:r>
              <a:rPr lang="en-US" sz="1300" err="1">
                <a:latin typeface="Consolas"/>
              </a:rPr>
              <a:t>corrplot</a:t>
            </a:r>
            <a:r>
              <a:rPr lang="en-US" sz="1300">
                <a:latin typeface="Consolas"/>
              </a:rPr>
              <a:t>(M, method = 'color', col = col(200), type = 'upper', </a:t>
            </a:r>
            <a:r>
              <a:rPr lang="en-US" sz="1300" err="1">
                <a:latin typeface="Consolas"/>
              </a:rPr>
              <a:t>tl.col</a:t>
            </a:r>
            <a:r>
              <a:rPr lang="en-US" sz="1300">
                <a:latin typeface="Consolas"/>
              </a:rPr>
              <a:t> = 'black', </a:t>
            </a:r>
            <a:r>
              <a:rPr lang="en-US" sz="1300" err="1">
                <a:latin typeface="Consolas"/>
              </a:rPr>
              <a:t>cl.cex</a:t>
            </a:r>
            <a:r>
              <a:rPr lang="en-US" sz="1300">
                <a:latin typeface="Consolas"/>
              </a:rPr>
              <a:t> = 0.8, order = '</a:t>
            </a:r>
            <a:r>
              <a:rPr lang="en-US" sz="1300" err="1">
                <a:latin typeface="Consolas"/>
              </a:rPr>
              <a:t>hclust</a:t>
            </a:r>
            <a:r>
              <a:rPr lang="en-US" sz="1300">
                <a:latin typeface="Consolas"/>
              </a:rPr>
              <a:t>', </a:t>
            </a:r>
            <a:r>
              <a:rPr lang="en-US" sz="1300" err="1">
                <a:latin typeface="Consolas"/>
              </a:rPr>
              <a:t>addCoef.col</a:t>
            </a:r>
            <a:r>
              <a:rPr lang="en-US" sz="1300">
                <a:latin typeface="Consolas"/>
              </a:rPr>
              <a:t> = 'black',</a:t>
            </a:r>
          </a:p>
          <a:p>
            <a:r>
              <a:rPr lang="en-US" sz="1300">
                <a:latin typeface="Consolas"/>
              </a:rPr>
              <a:t>         </a:t>
            </a:r>
            <a:r>
              <a:rPr lang="en-US" sz="1300" err="1">
                <a:latin typeface="Consolas"/>
              </a:rPr>
              <a:t>number.cex</a:t>
            </a:r>
            <a:r>
              <a:rPr lang="en-US" sz="1300">
                <a:latin typeface="Consolas"/>
              </a:rPr>
              <a:t> = 0.7, </a:t>
            </a:r>
            <a:r>
              <a:rPr lang="en-US" sz="1300" err="1">
                <a:latin typeface="Consolas"/>
              </a:rPr>
              <a:t>number.digits</a:t>
            </a:r>
            <a:r>
              <a:rPr lang="en-US" sz="1300">
                <a:latin typeface="Consolas"/>
              </a:rPr>
              <a:t> = 2, </a:t>
            </a:r>
            <a:r>
              <a:rPr lang="en-US" sz="1300" err="1">
                <a:latin typeface="Consolas"/>
              </a:rPr>
              <a:t>diag</a:t>
            </a:r>
            <a:r>
              <a:rPr lang="en-US" sz="1300">
                <a:latin typeface="Consolas"/>
              </a:rPr>
              <a:t> = FALSE, </a:t>
            </a:r>
            <a:r>
              <a:rPr lang="en-US" sz="1300" err="1">
                <a:latin typeface="Consolas"/>
              </a:rPr>
              <a:t>tl.srt</a:t>
            </a:r>
            <a:r>
              <a:rPr lang="en-US" sz="1300">
                <a:latin typeface="Consolas"/>
              </a:rPr>
              <a:t> = 90, </a:t>
            </a:r>
            <a:r>
              <a:rPr lang="en-US" sz="1300" err="1">
                <a:latin typeface="Consolas"/>
              </a:rPr>
              <a:t>addColorbar</a:t>
            </a:r>
            <a:r>
              <a:rPr lang="en-US" sz="1300">
                <a:latin typeface="Consolas"/>
              </a:rPr>
              <a:t> = TRUE, </a:t>
            </a:r>
            <a:r>
              <a:rPr lang="en-US" sz="1300" err="1">
                <a:latin typeface="Consolas"/>
              </a:rPr>
              <a:t>colorbar</a:t>
            </a:r>
            <a:r>
              <a:rPr lang="en-US" sz="1300">
                <a:latin typeface="Consolas"/>
              </a:rPr>
              <a:t> = 'top',</a:t>
            </a:r>
          </a:p>
          <a:p>
            <a:r>
              <a:rPr lang="en-US" sz="1300">
                <a:latin typeface="Consolas"/>
              </a:rPr>
              <a:t>         </a:t>
            </a:r>
            <a:r>
              <a:rPr lang="en-US" sz="1300" err="1">
                <a:latin typeface="Consolas"/>
              </a:rPr>
              <a:t>col.order</a:t>
            </a:r>
            <a:r>
              <a:rPr lang="en-US" sz="1300">
                <a:latin typeface="Consolas"/>
              </a:rPr>
              <a:t> = '</a:t>
            </a:r>
            <a:r>
              <a:rPr lang="en-US" sz="1300" err="1">
                <a:latin typeface="Consolas"/>
              </a:rPr>
              <a:t>hclust</a:t>
            </a:r>
            <a:r>
              <a:rPr lang="en-US" sz="1300">
                <a:latin typeface="Consolas"/>
              </a:rPr>
              <a:t>')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E3C3AC-84F6-0236-0A69-12DE45FE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70" y="913592"/>
            <a:ext cx="11452787" cy="686217"/>
          </a:xfrm>
        </p:spPr>
        <p:txBody>
          <a:bodyPr>
            <a:normAutofit fontScale="90000"/>
          </a:bodyPr>
          <a:lstStyle/>
          <a:p>
            <a:r>
              <a:rPr lang="lt-LT" sz="4000"/>
              <a:t>4-oji užduotis (2). Koreliacijos koeficientų vizualizavimas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9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13D5-54CD-A31F-3D0B-ACC869FF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70" y="913592"/>
            <a:ext cx="8642913" cy="829091"/>
          </a:xfrm>
        </p:spPr>
        <p:txBody>
          <a:bodyPr>
            <a:normAutofit/>
          </a:bodyPr>
          <a:lstStyle/>
          <a:p>
            <a:r>
              <a:rPr lang="lt-LT" sz="4400"/>
              <a:t>Išvados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C9CFF-3C47-C970-2E94-34BEE8554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12</a:t>
            </a:fld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6ECCF45-66E7-B6C4-7654-DF2F14883EAA}"/>
              </a:ext>
            </a:extLst>
          </p:cNvPr>
          <p:cNvSpPr txBox="1">
            <a:spLocks/>
          </p:cNvSpPr>
          <p:nvPr/>
        </p:nvSpPr>
        <p:spPr>
          <a:xfrm>
            <a:off x="600076" y="1988531"/>
            <a:ext cx="10175134" cy="4121324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endParaRPr lang="lt-LT" sz="2000"/>
          </a:p>
          <a:p>
            <a:pPr marL="342900" indent="-342900">
              <a:buAutoNum type="arabicPeriod"/>
            </a:pPr>
            <a:r>
              <a:rPr lang="lt-LT" sz="2000"/>
              <a:t>Norėdamos atvaizduoti vienoje plokštumoje dviejų dimensijų duomenis ir analizuoti ryšius tarp dviejų kintamųjų rinkomės </a:t>
            </a:r>
            <a:r>
              <a:rPr lang="lt-LT" sz="2000" b="1"/>
              <a:t>sklaidos diagramas</a:t>
            </a:r>
            <a:r>
              <a:rPr lang="lt-LT" sz="2000"/>
              <a:t>.</a:t>
            </a:r>
          </a:p>
          <a:p>
            <a:pPr marL="342900" indent="-342900">
              <a:buAutoNum type="arabicPeriod"/>
            </a:pPr>
            <a:r>
              <a:rPr lang="lt-LT" sz="2000"/>
              <a:t>Norint palyginti pingvinų rūšių išvaizdos skirtumus, buvo pasirinkti atitinkami duomenų vizualizavimo metodai, tokie kaip: </a:t>
            </a:r>
            <a:r>
              <a:rPr lang="lt-LT" sz="2000" b="1"/>
              <a:t>geometrinis vaizdavimas lygiagrečiomis koordinatėmis</a:t>
            </a:r>
            <a:r>
              <a:rPr lang="lt-LT" sz="2000"/>
              <a:t>.</a:t>
            </a:r>
          </a:p>
          <a:p>
            <a:pPr marL="342900" indent="-342900">
              <a:buAutoNum type="arabicPeriod"/>
            </a:pPr>
            <a:r>
              <a:rPr lang="lt-LT" sz="2000"/>
              <a:t>Vizualizuojant duomenis </a:t>
            </a:r>
            <a:r>
              <a:rPr lang="lt-LT" sz="2000" b="1"/>
              <a:t>žvaigždžių metodu</a:t>
            </a:r>
            <a:r>
              <a:rPr lang="lt-LT" sz="2000"/>
              <a:t>, parodėme, kad Adelės pingvinus atitinkančios žvaigždės yra mažesnės už kitų dviejų pingvinų rūšių žvaigždes.</a:t>
            </a:r>
          </a:p>
          <a:p>
            <a:pPr marL="342900" indent="-342900">
              <a:buAutoNum type="arabicPeriod"/>
            </a:pPr>
            <a:r>
              <a:rPr lang="lt-LT" sz="2000"/>
              <a:t>Norint parodyti stiprumą tarp dviejų kintamųjų rinkomės duomenis atvaizduoti pasitelkiant </a:t>
            </a:r>
            <a:r>
              <a:rPr lang="lt-LT" sz="2000" b="1"/>
              <a:t>koreliacijos matricos</a:t>
            </a:r>
            <a:r>
              <a:rPr lang="lt-LT" sz="2000"/>
              <a:t> vaizdavimo būdą.</a:t>
            </a:r>
          </a:p>
          <a:p>
            <a:endParaRPr lang="lt-LT" sz="2000"/>
          </a:p>
          <a:p>
            <a:pPr marL="342900" indent="-342900">
              <a:buAutoNum type="arabicPeriod"/>
            </a:pP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5929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13D5-54CD-A31F-3D0B-ACC869FF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70" y="913592"/>
            <a:ext cx="8642913" cy="829091"/>
          </a:xfrm>
        </p:spPr>
        <p:txBody>
          <a:bodyPr>
            <a:normAutofit/>
          </a:bodyPr>
          <a:lstStyle/>
          <a:p>
            <a:r>
              <a:rPr lang="lt-LT" sz="4400"/>
              <a:t>Literatūros ir šaltinių sąrašas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C9CFF-3C47-C970-2E94-34BEE8554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13</a:t>
            </a:fld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6ECCF45-66E7-B6C4-7654-DF2F14883EAA}"/>
              </a:ext>
            </a:extLst>
          </p:cNvPr>
          <p:cNvSpPr txBox="1">
            <a:spLocks/>
          </p:cNvSpPr>
          <p:nvPr/>
        </p:nvSpPr>
        <p:spPr>
          <a:xfrm>
            <a:off x="484119" y="1872574"/>
            <a:ext cx="11652612" cy="4121324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r>
              <a:rPr lang="en-GB" sz="1800"/>
              <a:t>R </a:t>
            </a:r>
            <a:r>
              <a:rPr lang="en-GB" sz="1800" err="1"/>
              <a:t>duomenų</a:t>
            </a:r>
            <a:r>
              <a:rPr lang="en-GB" sz="1800"/>
              <a:t> </a:t>
            </a:r>
            <a:r>
              <a:rPr lang="en-GB" sz="1800" err="1"/>
              <a:t>rinkinys</a:t>
            </a:r>
            <a:r>
              <a:rPr lang="en-GB" sz="1800"/>
              <a:t>. </a:t>
            </a:r>
            <a:r>
              <a:rPr lang="en-GB" sz="1800" err="1"/>
              <a:t>Nuoroda</a:t>
            </a:r>
            <a:r>
              <a:rPr lang="en-GB" sz="1800"/>
              <a:t>: </a:t>
            </a:r>
            <a:r>
              <a:rPr lang="en-GB" sz="1800">
                <a:hlinkClick r:id="rId2"/>
              </a:rPr>
              <a:t>https://cran.r-project.org/web/packages/palmerpenguins/index.html</a:t>
            </a:r>
            <a:endParaRPr lang="en-GB" sz="1800"/>
          </a:p>
          <a:p>
            <a:pPr marL="342900" indent="-342900">
              <a:buAutoNum type="arabicPeriod"/>
            </a:pPr>
            <a:r>
              <a:rPr lang="en-GB" sz="1800"/>
              <a:t>R </a:t>
            </a:r>
            <a:r>
              <a:rPr lang="en-GB" sz="1800" err="1"/>
              <a:t>paketas</a:t>
            </a:r>
            <a:r>
              <a:rPr lang="en-GB" sz="1800"/>
              <a:t> </a:t>
            </a:r>
            <a:r>
              <a:rPr lang="en-GB" sz="1800" err="1"/>
              <a:t>corrplot</a:t>
            </a:r>
            <a:r>
              <a:rPr lang="en-GB" sz="1800"/>
              <a:t>. </a:t>
            </a:r>
            <a:r>
              <a:rPr lang="en-GB" sz="1800" err="1"/>
              <a:t>Nuoroda</a:t>
            </a:r>
            <a:r>
              <a:rPr lang="en-GB" sz="1800"/>
              <a:t>: </a:t>
            </a:r>
            <a:r>
              <a:rPr lang="en-GB" sz="1800">
                <a:hlinkClick r:id="rId3"/>
              </a:rPr>
              <a:t>https://cran.r-project.org/web/packages/corrplot/vignettes/corrplot-intro.html</a:t>
            </a:r>
            <a:endParaRPr lang="en-US" sz="1800"/>
          </a:p>
          <a:p>
            <a:pPr marL="342900" indent="-342900">
              <a:buAutoNum type="arabicPeriod"/>
            </a:pPr>
            <a:r>
              <a:rPr lang="en-GB" sz="1800"/>
              <a:t>R </a:t>
            </a:r>
            <a:r>
              <a:rPr lang="en-GB" sz="1800" err="1"/>
              <a:t>paketas</a:t>
            </a:r>
            <a:r>
              <a:rPr lang="en-GB" sz="1800"/>
              <a:t> </a:t>
            </a:r>
            <a:r>
              <a:rPr lang="en-GB" sz="1800" err="1"/>
              <a:t>GGally</a:t>
            </a:r>
            <a:r>
              <a:rPr lang="en-GB" sz="1800"/>
              <a:t>. </a:t>
            </a:r>
            <a:r>
              <a:rPr lang="en-GB" sz="1800" err="1"/>
              <a:t>Nuoroda</a:t>
            </a:r>
            <a:r>
              <a:rPr lang="en-GB" sz="1800"/>
              <a:t>: </a:t>
            </a:r>
            <a:r>
              <a:rPr lang="en-GB" sz="1800">
                <a:hlinkClick r:id="rId4"/>
              </a:rPr>
              <a:t>https://cran.r-project.org/web/packages/GGally/index.html</a:t>
            </a:r>
          </a:p>
          <a:p>
            <a:endParaRPr lang="en-GB" sz="1800"/>
          </a:p>
          <a:p>
            <a:pPr marL="342900" indent="-342900">
              <a:buAutoNum type="arabicPeriod"/>
            </a:pPr>
            <a:endParaRPr lang="en-GB" sz="1800"/>
          </a:p>
          <a:p>
            <a:pPr marL="342900" indent="-342900">
              <a:buAutoNum type="arabicPeriod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6686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1103aa5ceb_4_169"/>
          <p:cNvSpPr txBox="1">
            <a:spLocks noGrp="1"/>
          </p:cNvSpPr>
          <p:nvPr>
            <p:ph type="body" idx="1"/>
          </p:nvPr>
        </p:nvSpPr>
        <p:spPr>
          <a:xfrm>
            <a:off x="6390293" y="3976496"/>
            <a:ext cx="5394300" cy="2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sz="4400">
                <a:solidFill>
                  <a:srgbClr val="7A003B"/>
                </a:solidFill>
              </a:rPr>
              <a:t>KLAUSIMAI?</a:t>
            </a:r>
            <a:r>
              <a:rPr lang="en-US" sz="4400">
                <a:solidFill>
                  <a:srgbClr val="000000"/>
                </a:solidFill>
              </a:rPr>
              <a:t>​</a:t>
            </a:r>
            <a:endParaRPr sz="2800"/>
          </a:p>
        </p:txBody>
      </p:sp>
      <p:sp>
        <p:nvSpPr>
          <p:cNvPr id="378" name="Google Shape;378;g21103aa5ceb_4_169"/>
          <p:cNvSpPr txBox="1">
            <a:spLocks noGrp="1"/>
          </p:cNvSpPr>
          <p:nvPr>
            <p:ph type="ctrTitle"/>
          </p:nvPr>
        </p:nvSpPr>
        <p:spPr>
          <a:xfrm>
            <a:off x="6389255" y="3221287"/>
            <a:ext cx="5396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900" err="1">
                <a:solidFill>
                  <a:srgbClr val="7A003B"/>
                </a:solidFill>
              </a:rPr>
              <a:t>Ačiū</a:t>
            </a:r>
            <a:r>
              <a:rPr lang="en-US" sz="4900">
                <a:solidFill>
                  <a:srgbClr val="7A003B"/>
                </a:solidFill>
              </a:rPr>
              <a:t> </a:t>
            </a:r>
            <a:r>
              <a:rPr lang="en-US" sz="4900" err="1">
                <a:solidFill>
                  <a:srgbClr val="7A003B"/>
                </a:solidFill>
              </a:rPr>
              <a:t>už</a:t>
            </a:r>
            <a:r>
              <a:rPr lang="en-US" sz="4900">
                <a:solidFill>
                  <a:srgbClr val="7A003B"/>
                </a:solidFill>
              </a:rPr>
              <a:t> </a:t>
            </a:r>
            <a:r>
              <a:rPr lang="en-US" sz="4900" err="1">
                <a:solidFill>
                  <a:srgbClr val="7A003B"/>
                </a:solidFill>
              </a:rPr>
              <a:t>dėmesį</a:t>
            </a:r>
            <a:r>
              <a:rPr lang="en-US" sz="4900" b="0">
                <a:solidFill>
                  <a:srgbClr val="000000"/>
                </a:solidFill>
              </a:rPr>
              <a:t>​</a:t>
            </a:r>
            <a:endParaRPr sz="6300"/>
          </a:p>
        </p:txBody>
      </p:sp>
      <p:pic>
        <p:nvPicPr>
          <p:cNvPr id="2" name="Grafinis elementas 2" descr="Penguin with solid fill">
            <a:extLst>
              <a:ext uri="{FF2B5EF4-FFF2-40B4-BE49-F238E27FC236}">
                <a16:creationId xmlns:a16="http://schemas.microsoft.com/office/drawing/2014/main" id="{D3B6E3FD-A82A-E1F6-827A-7F39B20E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7536" y="5129373"/>
            <a:ext cx="1873321" cy="1881883"/>
          </a:xfrm>
          <a:prstGeom prst="rect">
            <a:avLst/>
          </a:prstGeom>
        </p:spPr>
      </p:pic>
      <p:pic>
        <p:nvPicPr>
          <p:cNvPr id="3" name="Grafinis elementas 3" descr="Penguin outline">
            <a:extLst>
              <a:ext uri="{FF2B5EF4-FFF2-40B4-BE49-F238E27FC236}">
                <a16:creationId xmlns:a16="http://schemas.microsoft.com/office/drawing/2014/main" id="{F87093D3-EE95-8428-319B-D1FE0F47B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9879" y="6071170"/>
            <a:ext cx="845906" cy="854468"/>
          </a:xfrm>
          <a:prstGeom prst="rect">
            <a:avLst/>
          </a:prstGeom>
        </p:spPr>
      </p:pic>
      <p:pic>
        <p:nvPicPr>
          <p:cNvPr id="4" name="Grafinis elementas 4" descr="Penguin with solid fill">
            <a:extLst>
              <a:ext uri="{FF2B5EF4-FFF2-40B4-BE49-F238E27FC236}">
                <a16:creationId xmlns:a16="http://schemas.microsoft.com/office/drawing/2014/main" id="{2802BE61-BEA0-A185-7958-63CB99157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237" y="6131104"/>
            <a:ext cx="794535" cy="794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69FB6C0-0B02-0C84-B946-8A37F835A106}"/>
              </a:ext>
            </a:extLst>
          </p:cNvPr>
          <p:cNvSpPr/>
          <p:nvPr/>
        </p:nvSpPr>
        <p:spPr>
          <a:xfrm>
            <a:off x="543978" y="3680857"/>
            <a:ext cx="10303879" cy="30823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C9F0DC-D538-65CF-74A3-244E9844345E}"/>
              </a:ext>
            </a:extLst>
          </p:cNvPr>
          <p:cNvSpPr/>
          <p:nvPr/>
        </p:nvSpPr>
        <p:spPr>
          <a:xfrm>
            <a:off x="537882" y="1921008"/>
            <a:ext cx="10309974" cy="1668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Google Shape;317;g21103aa5ceb_4_1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68FDF-3C2F-6A05-FE86-833D86A08447}"/>
              </a:ext>
            </a:extLst>
          </p:cNvPr>
          <p:cNvSpPr txBox="1"/>
          <p:nvPr/>
        </p:nvSpPr>
        <p:spPr>
          <a:xfrm>
            <a:off x="543335" y="2031605"/>
            <a:ext cx="10321570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lt-LT" sz="2300" b="1">
                <a:solidFill>
                  <a:srgbClr val="1D1E1D"/>
                </a:solidFill>
              </a:rPr>
              <a:t>Tikslas:</a:t>
            </a:r>
            <a:r>
              <a:rPr lang="lt-LT" sz="2300">
                <a:solidFill>
                  <a:srgbClr val="1D1E1D"/>
                </a:solidFill>
              </a:rPr>
              <a:t> </a:t>
            </a:r>
            <a:endParaRPr lang="en-US" sz="2300"/>
          </a:p>
          <a:p>
            <a:pPr algn="just"/>
            <a:r>
              <a:rPr lang="lt-LT" sz="2300">
                <a:solidFill>
                  <a:schemeClr val="accent2">
                    <a:lumMod val="10000"/>
                  </a:schemeClr>
                </a:solidFill>
              </a:rPr>
              <a:t>Įvertinti ir grafiškai pavaizduoti Adelės, </a:t>
            </a:r>
            <a:r>
              <a:rPr lang="lt-LT" sz="2300" err="1">
                <a:solidFill>
                  <a:schemeClr val="accent2">
                    <a:lumMod val="10000"/>
                  </a:schemeClr>
                </a:solidFill>
              </a:rPr>
              <a:t>Papuasinio</a:t>
            </a:r>
            <a:r>
              <a:rPr lang="lt-LT" sz="2300">
                <a:solidFill>
                  <a:schemeClr val="accent2">
                    <a:lumMod val="10000"/>
                  </a:schemeClr>
                </a:solidFill>
              </a:rPr>
              <a:t> ir Antarktinio pingvinų išvaizdos ypatybes, naudojant skirtingus tiesioginio duomenų vizualizavimo metodus.</a:t>
            </a:r>
            <a:endParaRPr lang="lt-LT">
              <a:solidFill>
                <a:schemeClr val="accent2">
                  <a:lumMod val="10000"/>
                </a:schemeClr>
              </a:solidFill>
            </a:endParaRPr>
          </a:p>
          <a:p>
            <a:pPr algn="just"/>
            <a:endParaRPr lang="lt-LT" sz="2300">
              <a:solidFill>
                <a:srgbClr val="1D1E1D"/>
              </a:solidFill>
            </a:endParaRPr>
          </a:p>
          <a:p>
            <a:pPr algn="just"/>
            <a:r>
              <a:rPr lang="lt-LT" sz="2300" b="1">
                <a:solidFill>
                  <a:srgbClr val="1D1E1D"/>
                </a:solidFill>
              </a:rPr>
              <a:t>Uždaviniai:</a:t>
            </a:r>
          </a:p>
          <a:p>
            <a:pPr marL="457200" indent="-457200" algn="just">
              <a:buAutoNum type="arabicPeriod"/>
            </a:pPr>
            <a:r>
              <a:rPr lang="lt-LT" sz="2300">
                <a:solidFill>
                  <a:srgbClr val="1D1E1D"/>
                </a:solidFill>
              </a:rPr>
              <a:t>Ištirti 3-ų rūšių pingvinų masės ir pelekų ilgio priklausomybę</a:t>
            </a:r>
          </a:p>
          <a:p>
            <a:pPr marL="457200" indent="-457200" algn="just">
              <a:buAutoNum type="arabicPeriod"/>
            </a:pPr>
            <a:r>
              <a:rPr lang="lt-LT" sz="2300">
                <a:solidFill>
                  <a:srgbClr val="1D1E1D"/>
                </a:solidFill>
              </a:rPr>
              <a:t>Naudojant </a:t>
            </a:r>
            <a:r>
              <a:rPr lang="lt-LT" sz="2300" b="1">
                <a:solidFill>
                  <a:schemeClr val="accent3">
                    <a:lumMod val="50000"/>
                  </a:schemeClr>
                </a:solidFill>
              </a:rPr>
              <a:t>lygiagrečiąsias koordinates</a:t>
            </a:r>
            <a:r>
              <a:rPr lang="lt-LT" sz="2300">
                <a:solidFill>
                  <a:srgbClr val="1D1E1D"/>
                </a:solidFill>
              </a:rPr>
              <a:t>, įvertinti pingvinų rūšis pagal jų savybių panašumą.</a:t>
            </a:r>
          </a:p>
          <a:p>
            <a:pPr marL="457200" indent="-457200" algn="just">
              <a:buAutoNum type="arabicPeriod"/>
            </a:pPr>
            <a:r>
              <a:rPr lang="lt-LT" sz="2300">
                <a:solidFill>
                  <a:srgbClr val="1D1E1D"/>
                </a:solidFill>
              </a:rPr>
              <a:t>Palyginti skirtingas pingvinų rūšis, </a:t>
            </a:r>
            <a:r>
              <a:rPr lang="lt-LT" sz="2300" b="1">
                <a:solidFill>
                  <a:srgbClr val="1D1E1D"/>
                </a:solidFill>
              </a:rPr>
              <a:t>žvaigždžių metodu</a:t>
            </a:r>
            <a:r>
              <a:rPr lang="lt-LT" sz="2300">
                <a:solidFill>
                  <a:srgbClr val="1D1E1D"/>
                </a:solidFill>
              </a:rPr>
              <a:t> vizualizuojant p</a:t>
            </a:r>
            <a:r>
              <a:rPr lang="lt-LT" sz="2300"/>
              <a:t>irmųjų penkių kiekvienos rūšies pingvinų duomenis.</a:t>
            </a:r>
            <a:endParaRPr lang="lt-LT" sz="2300">
              <a:solidFill>
                <a:srgbClr val="1D1E1D"/>
              </a:solidFill>
            </a:endParaRPr>
          </a:p>
          <a:p>
            <a:pPr marL="457200" indent="-457200" algn="just">
              <a:buAutoNum type="arabicPeriod"/>
            </a:pPr>
            <a:r>
              <a:rPr lang="lt-LT" sz="2300"/>
              <a:t>Parodyti stebėtų kintamųjų tarpusavio sąryšį, vizualizuojant </a:t>
            </a:r>
            <a:r>
              <a:rPr lang="lt-LT" sz="2300" b="1"/>
              <a:t>koreliacijos koeficientus</a:t>
            </a:r>
            <a:r>
              <a:rPr lang="lt-LT" sz="2300"/>
              <a:t>.</a:t>
            </a:r>
            <a:endParaRPr lang="lt-LT" sz="2300">
              <a:solidFill>
                <a:srgbClr val="1D1E1D"/>
              </a:solidFill>
            </a:endParaRPr>
          </a:p>
          <a:p>
            <a:pPr marL="457200" indent="-457200" algn="just">
              <a:buAutoNum type="arabicPeriod"/>
            </a:pPr>
            <a:endParaRPr lang="lt-LT" sz="23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D40946-E86D-E756-2E10-11E83AE8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70" y="913592"/>
            <a:ext cx="8642913" cy="829091"/>
          </a:xfrm>
        </p:spPr>
        <p:txBody>
          <a:bodyPr>
            <a:normAutofit/>
          </a:bodyPr>
          <a:lstStyle/>
          <a:p>
            <a:r>
              <a:rPr lang="lt-LT" sz="4400"/>
              <a:t>Darbo tikslas ir uždaviniai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6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D9CC9-F3DE-61DC-E107-1B49A7E54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ABE6C00-9590-143B-4680-8FFCDCB9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402" y="797556"/>
            <a:ext cx="1704976" cy="595353"/>
          </a:xfrm>
          <a:prstGeom prst="rect">
            <a:avLst/>
          </a:prstGeom>
        </p:spPr>
      </p:pic>
      <p:pic>
        <p:nvPicPr>
          <p:cNvPr id="9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6CEE35D-D756-6073-8240-D79CAE1C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752" y="774763"/>
            <a:ext cx="1060704" cy="1230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E2E41E-C124-C904-1FBF-5F07F1E25533}"/>
              </a:ext>
            </a:extLst>
          </p:cNvPr>
          <p:cNvSpPr txBox="1"/>
          <p:nvPr/>
        </p:nvSpPr>
        <p:spPr>
          <a:xfrm>
            <a:off x="401984" y="1775668"/>
            <a:ext cx="508510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1800" err="1">
                <a:latin typeface="Consolas"/>
              </a:rPr>
              <a:t>install.packages</a:t>
            </a:r>
            <a:r>
              <a:rPr lang="en-GB" sz="1800">
                <a:latin typeface="Consolas"/>
              </a:rPr>
              <a:t>("</a:t>
            </a:r>
            <a:r>
              <a:rPr lang="en-GB" sz="1800" err="1">
                <a:latin typeface="Consolas"/>
              </a:rPr>
              <a:t>palmerpenguins</a:t>
            </a:r>
            <a:r>
              <a:rPr lang="en-GB" sz="1800">
                <a:latin typeface="Consolas"/>
              </a:rPr>
              <a:t>")</a:t>
            </a:r>
            <a:endParaRPr lang="en-US" sz="1200">
              <a:latin typeface="Consolas"/>
            </a:endParaRPr>
          </a:p>
          <a:p>
            <a:pPr algn="just"/>
            <a:r>
              <a:rPr lang="en-GB" sz="1800">
                <a:latin typeface="Consolas"/>
              </a:rPr>
              <a:t>library(</a:t>
            </a:r>
            <a:r>
              <a:rPr lang="en-GB" sz="1800" i="1" err="1">
                <a:latin typeface="Consolas"/>
              </a:rPr>
              <a:t>palmerpenguins</a:t>
            </a:r>
            <a:r>
              <a:rPr lang="en-GB" sz="1800">
                <a:latin typeface="Consolas"/>
              </a:rPr>
              <a:t>)</a:t>
            </a:r>
            <a:endParaRPr lang="en-GB" sz="1200">
              <a:latin typeface="Consolas"/>
            </a:endParaRPr>
          </a:p>
          <a:p>
            <a:pPr algn="just"/>
            <a:r>
              <a:rPr lang="en-GB" sz="1800">
                <a:latin typeface="Consolas"/>
              </a:rPr>
              <a:t>data(penguins)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801940-C0A8-4AE1-9C76-654AB997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70" y="913592"/>
            <a:ext cx="8642913" cy="829091"/>
          </a:xfrm>
        </p:spPr>
        <p:txBody>
          <a:bodyPr>
            <a:normAutofit/>
          </a:bodyPr>
          <a:lstStyle/>
          <a:p>
            <a:r>
              <a:rPr lang="lt-LT" sz="4400"/>
              <a:t>Duomenys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9A0B3-AA21-761D-4FD6-B308D0D8C150}"/>
              </a:ext>
            </a:extLst>
          </p:cNvPr>
          <p:cNvSpPr txBox="1"/>
          <p:nvPr/>
        </p:nvSpPr>
        <p:spPr>
          <a:xfrm>
            <a:off x="359664" y="2822448"/>
            <a:ext cx="52547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lt-LT" sz="2000">
                <a:solidFill>
                  <a:schemeClr val="accent2">
                    <a:lumMod val="10000"/>
                  </a:schemeClr>
                </a:solidFill>
                <a:cs typeface="Segoe UI"/>
              </a:rPr>
              <a:t>Stebėti </a:t>
            </a:r>
            <a:r>
              <a:rPr lang="lt-LT" sz="2000" b="1">
                <a:solidFill>
                  <a:schemeClr val="accent2">
                    <a:lumMod val="10000"/>
                  </a:schemeClr>
                </a:solidFill>
                <a:cs typeface="Segoe UI"/>
              </a:rPr>
              <a:t>kintamieji</a:t>
            </a:r>
            <a:r>
              <a:rPr lang="lt-LT" sz="2000">
                <a:solidFill>
                  <a:schemeClr val="accent2">
                    <a:lumMod val="10000"/>
                  </a:schemeClr>
                </a:solidFill>
                <a:cs typeface="Segoe UI"/>
              </a:rPr>
              <a:t>:</a:t>
            </a:r>
            <a:r>
              <a:rPr lang="en-US" sz="2000">
                <a:solidFill>
                  <a:schemeClr val="accent2">
                    <a:lumMod val="10000"/>
                  </a:schemeClr>
                </a:solidFill>
                <a:cs typeface="Segoe UI"/>
              </a:rPr>
              <a:t>​</a:t>
            </a:r>
          </a:p>
          <a:p>
            <a:pPr algn="just">
              <a:buChar char="•"/>
            </a:pP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</a:t>
            </a:r>
            <a:r>
              <a:rPr lang="lt-LT" sz="2000" err="1">
                <a:solidFill>
                  <a:schemeClr val="accent2">
                    <a:lumMod val="10000"/>
                  </a:schemeClr>
                </a:solidFill>
                <a:latin typeface="Consolas"/>
              </a:rPr>
              <a:t>species</a:t>
            </a: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– </a:t>
            </a:r>
            <a:r>
              <a:rPr lang="lt-LT" sz="2000" b="1">
                <a:solidFill>
                  <a:schemeClr val="accent2">
                    <a:lumMod val="10000"/>
                  </a:schemeClr>
                </a:solidFill>
              </a:rPr>
              <a:t>pingvino rūšys</a:t>
            </a:r>
            <a:endParaRPr lang="lt-LT" sz="200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828229-F9DD-5A42-A8F0-9DBDD5D2A39E}"/>
              </a:ext>
            </a:extLst>
          </p:cNvPr>
          <p:cNvSpPr txBox="1"/>
          <p:nvPr/>
        </p:nvSpPr>
        <p:spPr>
          <a:xfrm>
            <a:off x="5500511" y="1725168"/>
            <a:ext cx="570066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Char char="•"/>
            </a:pP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</a:t>
            </a:r>
            <a:r>
              <a:rPr lang="lt-LT" sz="2000" err="1">
                <a:solidFill>
                  <a:schemeClr val="accent2">
                    <a:lumMod val="10000"/>
                  </a:schemeClr>
                </a:solidFill>
                <a:latin typeface="Consolas"/>
              </a:rPr>
              <a:t>island</a:t>
            </a: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- ​</a:t>
            </a:r>
            <a:r>
              <a:rPr lang="lt-LT" sz="2000" b="1">
                <a:solidFill>
                  <a:schemeClr val="accent2">
                    <a:lumMod val="10000"/>
                  </a:schemeClr>
                </a:solidFill>
                <a:latin typeface="Consolas"/>
              </a:rPr>
              <a:t>sala Antarktidoje, </a:t>
            </a: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kurioje </a:t>
            </a:r>
            <a:r>
              <a:rPr lang="lt-LT" sz="2000" b="1">
                <a:solidFill>
                  <a:schemeClr val="accent2">
                    <a:lumMod val="10000"/>
                  </a:schemeClr>
                </a:solidFill>
                <a:latin typeface="Consolas"/>
              </a:rPr>
              <a:t>matuoti pingvinai</a:t>
            </a: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</a:t>
            </a:r>
            <a:r>
              <a:rPr lang="lt-LT" sz="2000"/>
              <a:t>(</a:t>
            </a:r>
            <a:r>
              <a:rPr lang="lt-LT" sz="2000" err="1"/>
              <a:t>Dream</a:t>
            </a:r>
            <a:r>
              <a:rPr lang="lt-LT" sz="2000"/>
              <a:t>, </a:t>
            </a:r>
            <a:r>
              <a:rPr lang="lt-LT" sz="2000" err="1"/>
              <a:t>Torgersen</a:t>
            </a:r>
            <a:r>
              <a:rPr lang="lt-LT" sz="2000"/>
              <a:t>, </a:t>
            </a:r>
            <a:r>
              <a:rPr lang="lt-LT" sz="2000" err="1"/>
              <a:t>Biscoe</a:t>
            </a:r>
            <a:r>
              <a:rPr lang="lt-LT" sz="2000"/>
              <a:t>)</a:t>
            </a:r>
            <a:endParaRPr lang="en-US">
              <a:solidFill>
                <a:schemeClr val="accent2">
                  <a:lumMod val="10000"/>
                </a:schemeClr>
              </a:solidFill>
            </a:endParaRPr>
          </a:p>
          <a:p>
            <a:pPr algn="just">
              <a:buChar char="•"/>
            </a:pP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</a:t>
            </a:r>
            <a:r>
              <a:rPr lang="lt-LT" sz="2000" err="1">
                <a:solidFill>
                  <a:schemeClr val="accent2">
                    <a:lumMod val="10000"/>
                  </a:schemeClr>
                </a:solidFill>
                <a:latin typeface="Consolas"/>
              </a:rPr>
              <a:t>bill_length_mm</a:t>
            </a:r>
            <a:r>
              <a:rPr lang="lt-LT" sz="2000">
                <a:solidFill>
                  <a:schemeClr val="accent2">
                    <a:lumMod val="10000"/>
                  </a:schemeClr>
                </a:solidFill>
              </a:rPr>
              <a:t> - </a:t>
            </a:r>
            <a:r>
              <a:rPr lang="en-US" sz="2000" b="1">
                <a:solidFill>
                  <a:schemeClr val="accent2">
                    <a:lumMod val="10000"/>
                  </a:schemeClr>
                </a:solidFill>
              </a:rPr>
              <a:t>​</a:t>
            </a:r>
            <a:r>
              <a:rPr lang="en-US" sz="2000" b="1" err="1">
                <a:solidFill>
                  <a:schemeClr val="accent2">
                    <a:lumMod val="10000"/>
                  </a:schemeClr>
                </a:solidFill>
              </a:rPr>
              <a:t>snapo</a:t>
            </a:r>
            <a:r>
              <a:rPr lang="en-US" sz="2000" b="1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err="1">
                <a:solidFill>
                  <a:schemeClr val="accent2">
                    <a:lumMod val="10000"/>
                  </a:schemeClr>
                </a:solidFill>
              </a:rPr>
              <a:t>ilgis</a:t>
            </a:r>
            <a:r>
              <a:rPr lang="en-US" sz="2000" b="1">
                <a:solidFill>
                  <a:schemeClr val="accent2">
                    <a:lumMod val="10000"/>
                  </a:schemeClr>
                </a:solidFill>
              </a:rPr>
              <a:t> (mm)</a:t>
            </a:r>
            <a:endParaRPr lang="en-US">
              <a:solidFill>
                <a:schemeClr val="accent2">
                  <a:lumMod val="10000"/>
                </a:schemeClr>
              </a:solidFill>
            </a:endParaRPr>
          </a:p>
          <a:p>
            <a:pPr algn="just">
              <a:buChar char="•"/>
            </a:pP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</a:t>
            </a:r>
            <a:r>
              <a:rPr lang="lt-LT" sz="2000" err="1">
                <a:solidFill>
                  <a:schemeClr val="accent2">
                    <a:lumMod val="10000"/>
                  </a:schemeClr>
                </a:solidFill>
                <a:latin typeface="Consolas"/>
              </a:rPr>
              <a:t>bill_depth_mm</a:t>
            </a:r>
            <a:r>
              <a:rPr lang="lt-LT" sz="2000">
                <a:solidFill>
                  <a:schemeClr val="accent2">
                    <a:lumMod val="10000"/>
                  </a:schemeClr>
                </a:solidFill>
              </a:rPr>
              <a:t> - </a:t>
            </a:r>
            <a:r>
              <a:rPr lang="en-US" sz="2000">
                <a:solidFill>
                  <a:schemeClr val="accent2">
                    <a:lumMod val="10000"/>
                  </a:schemeClr>
                </a:solidFill>
              </a:rPr>
              <a:t>​</a:t>
            </a:r>
            <a:r>
              <a:rPr lang="en-US" sz="2000" b="1" err="1">
                <a:solidFill>
                  <a:schemeClr val="accent2">
                    <a:lumMod val="10000"/>
                  </a:schemeClr>
                </a:solidFill>
              </a:rPr>
              <a:t>snapo</a:t>
            </a:r>
            <a:r>
              <a:rPr lang="en-US" sz="2000" b="1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err="1">
                <a:solidFill>
                  <a:schemeClr val="accent2">
                    <a:lumMod val="10000"/>
                  </a:schemeClr>
                </a:solidFill>
              </a:rPr>
              <a:t>plotis</a:t>
            </a:r>
            <a:r>
              <a:rPr lang="en-US" sz="2000" b="1">
                <a:solidFill>
                  <a:schemeClr val="accent2">
                    <a:lumMod val="10000"/>
                  </a:schemeClr>
                </a:solidFill>
              </a:rPr>
              <a:t> (mm)</a:t>
            </a:r>
          </a:p>
          <a:p>
            <a:pPr algn="just">
              <a:buChar char="•"/>
            </a:pP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</a:t>
            </a:r>
            <a:r>
              <a:rPr lang="lt-LT" sz="2000" err="1">
                <a:solidFill>
                  <a:schemeClr val="accent2">
                    <a:lumMod val="10000"/>
                  </a:schemeClr>
                </a:solidFill>
                <a:latin typeface="Consolas"/>
              </a:rPr>
              <a:t>flipper_length_mm</a:t>
            </a: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- </a:t>
            </a:r>
            <a:r>
              <a:rPr lang="en-US" sz="2000">
                <a:solidFill>
                  <a:schemeClr val="accent2">
                    <a:lumMod val="10000"/>
                  </a:schemeClr>
                </a:solidFill>
              </a:rPr>
              <a:t>​</a:t>
            </a:r>
            <a:r>
              <a:rPr lang="en-US" sz="2000" b="1" err="1">
                <a:solidFill>
                  <a:schemeClr val="accent2">
                    <a:lumMod val="10000"/>
                  </a:schemeClr>
                </a:solidFill>
              </a:rPr>
              <a:t>peleko</a:t>
            </a:r>
            <a:r>
              <a:rPr lang="en-US" sz="2000" b="1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err="1">
                <a:solidFill>
                  <a:schemeClr val="accent2">
                    <a:lumMod val="10000"/>
                  </a:schemeClr>
                </a:solidFill>
              </a:rPr>
              <a:t>ilgis</a:t>
            </a:r>
            <a:r>
              <a:rPr lang="en-US" sz="2000" b="1">
                <a:solidFill>
                  <a:schemeClr val="accent2">
                    <a:lumMod val="10000"/>
                  </a:schemeClr>
                </a:solidFill>
              </a:rPr>
              <a:t> (mm)</a:t>
            </a:r>
          </a:p>
          <a:p>
            <a:pPr algn="just">
              <a:buChar char="•"/>
            </a:pP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</a:t>
            </a:r>
            <a:r>
              <a:rPr lang="lt-LT" sz="2000" err="1">
                <a:solidFill>
                  <a:schemeClr val="accent2">
                    <a:lumMod val="10000"/>
                  </a:schemeClr>
                </a:solidFill>
                <a:latin typeface="Consolas"/>
              </a:rPr>
              <a:t>body_mass_g</a:t>
            </a: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- </a:t>
            </a:r>
            <a:r>
              <a:rPr lang="lt-LT" sz="2000" b="1">
                <a:solidFill>
                  <a:schemeClr val="accent2">
                    <a:lumMod val="10000"/>
                  </a:schemeClr>
                </a:solidFill>
              </a:rPr>
              <a:t>kūno masė (gramais)</a:t>
            </a:r>
            <a:r>
              <a:rPr lang="en-US" sz="2000">
                <a:solidFill>
                  <a:schemeClr val="accent2">
                    <a:lumMod val="10000"/>
                  </a:schemeClr>
                </a:solidFill>
              </a:rPr>
              <a:t>​</a:t>
            </a:r>
            <a:endParaRPr lang="en-US">
              <a:solidFill>
                <a:schemeClr val="accent2">
                  <a:lumMod val="10000"/>
                </a:schemeClr>
              </a:solidFill>
            </a:endParaRPr>
          </a:p>
          <a:p>
            <a:pPr algn="just">
              <a:buChar char="•"/>
            </a:pP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</a:t>
            </a:r>
            <a:r>
              <a:rPr lang="lt-LT" sz="2000" err="1">
                <a:solidFill>
                  <a:schemeClr val="accent2">
                    <a:lumMod val="10000"/>
                  </a:schemeClr>
                </a:solidFill>
                <a:latin typeface="Consolas"/>
              </a:rPr>
              <a:t>sex</a:t>
            </a: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– </a:t>
            </a:r>
            <a:r>
              <a:rPr lang="lt-LT" sz="2000" b="1">
                <a:solidFill>
                  <a:schemeClr val="accent2">
                    <a:lumMod val="10000"/>
                  </a:schemeClr>
                </a:solidFill>
              </a:rPr>
              <a:t>pingvino lytis</a:t>
            </a:r>
            <a:r>
              <a:rPr lang="en-US" sz="2000" b="1">
                <a:solidFill>
                  <a:schemeClr val="accent2">
                    <a:lumMod val="10000"/>
                  </a:schemeClr>
                </a:solidFill>
              </a:rPr>
              <a:t>​</a:t>
            </a:r>
          </a:p>
          <a:p>
            <a:pPr algn="just">
              <a:buChar char="•"/>
            </a:pP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</a:t>
            </a:r>
            <a:r>
              <a:rPr lang="lt-LT" sz="2000" err="1">
                <a:solidFill>
                  <a:schemeClr val="accent2">
                    <a:lumMod val="10000"/>
                  </a:schemeClr>
                </a:solidFill>
                <a:latin typeface="Consolas"/>
              </a:rPr>
              <a:t>year</a:t>
            </a:r>
            <a:r>
              <a:rPr lang="lt-LT" sz="2000">
                <a:solidFill>
                  <a:schemeClr val="accent2">
                    <a:lumMod val="10000"/>
                  </a:schemeClr>
                </a:solidFill>
                <a:latin typeface="Consolas"/>
              </a:rPr>
              <a:t> – </a:t>
            </a:r>
            <a:r>
              <a:rPr lang="lt-LT" sz="2000" b="1">
                <a:solidFill>
                  <a:schemeClr val="accent2">
                    <a:lumMod val="10000"/>
                  </a:schemeClr>
                </a:solidFill>
              </a:rPr>
              <a:t>gimimo metai</a:t>
            </a:r>
            <a:r>
              <a:rPr lang="en-US" sz="2000" b="1">
                <a:solidFill>
                  <a:schemeClr val="accent2">
                    <a:lumMod val="10000"/>
                  </a:schemeClr>
                </a:solidFill>
              </a:rPr>
              <a:t>​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E96931-353F-034F-0B7A-E55697BEDC52}"/>
              </a:ext>
            </a:extLst>
          </p:cNvPr>
          <p:cNvGrpSpPr/>
          <p:nvPr/>
        </p:nvGrpSpPr>
        <p:grpSpPr>
          <a:xfrm>
            <a:off x="268224" y="3943454"/>
            <a:ext cx="5273040" cy="2653466"/>
            <a:chOff x="353568" y="4376270"/>
            <a:chExt cx="5273040" cy="2653466"/>
          </a:xfrm>
        </p:grpSpPr>
        <p:pic>
          <p:nvPicPr>
            <p:cNvPr id="24" name="Picture 9">
              <a:extLst>
                <a:ext uri="{FF2B5EF4-FFF2-40B4-BE49-F238E27FC236}">
                  <a16:creationId xmlns:a16="http://schemas.microsoft.com/office/drawing/2014/main" id="{AEF40B84-4CE4-7107-5B59-03CC49A1B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03" b="15840"/>
            <a:stretch/>
          </p:blipFill>
          <p:spPr>
            <a:xfrm>
              <a:off x="463296" y="4376270"/>
              <a:ext cx="4334256" cy="195907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C3BA09-B334-5BB9-BE10-828EF488D513}"/>
                </a:ext>
              </a:extLst>
            </p:cNvPr>
            <p:cNvSpPr txBox="1"/>
            <p:nvPr/>
          </p:nvSpPr>
          <p:spPr>
            <a:xfrm>
              <a:off x="3675888" y="6291072"/>
              <a:ext cx="195072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202124"/>
                  </a:solidFill>
                  <a:latin typeface="Google Sans"/>
                </a:rPr>
                <a:t>Antarktinis pingvinas (Chinstrap penguin)</a:t>
              </a:r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11CC67-4F78-9A98-F0CA-A4051738EAB4}"/>
                </a:ext>
              </a:extLst>
            </p:cNvPr>
            <p:cNvSpPr txBox="1"/>
            <p:nvPr/>
          </p:nvSpPr>
          <p:spPr>
            <a:xfrm>
              <a:off x="353568" y="6291072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202124"/>
                  </a:solidFill>
                  <a:latin typeface="Google Sans"/>
                </a:rPr>
                <a:t>Adelės pingvinas</a:t>
              </a:r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9F6F30-AFEE-2776-44BF-A8863B4374DF}"/>
                </a:ext>
              </a:extLst>
            </p:cNvPr>
            <p:cNvSpPr txBox="1"/>
            <p:nvPr/>
          </p:nvSpPr>
          <p:spPr>
            <a:xfrm>
              <a:off x="1859280" y="6291072"/>
              <a:ext cx="2048256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err="1">
                  <a:solidFill>
                    <a:srgbClr val="202124"/>
                  </a:solidFill>
                  <a:latin typeface="Google Sans"/>
                </a:rPr>
                <a:t>Papuasinis</a:t>
              </a:r>
              <a:r>
                <a:rPr lang="lt-LT">
                  <a:solidFill>
                    <a:srgbClr val="202124"/>
                  </a:solidFill>
                  <a:latin typeface="Google Sans"/>
                </a:rPr>
                <a:t> pingvinas (</a:t>
              </a:r>
              <a:r>
                <a:rPr lang="lt-LT" err="1">
                  <a:solidFill>
                    <a:srgbClr val="202124"/>
                  </a:solidFill>
                  <a:latin typeface="Google Sans"/>
                </a:rPr>
                <a:t>Gentoo</a:t>
              </a:r>
              <a:r>
                <a:rPr lang="lt-LT">
                  <a:solidFill>
                    <a:srgbClr val="202124"/>
                  </a:solidFill>
                  <a:latin typeface="Google Sans"/>
                </a:rPr>
                <a:t> </a:t>
              </a:r>
              <a:r>
                <a:rPr lang="lt-LT" err="1">
                  <a:solidFill>
                    <a:srgbClr val="202124"/>
                  </a:solidFill>
                  <a:latin typeface="Google Sans"/>
                </a:rPr>
                <a:t>penguin</a:t>
              </a:r>
              <a:r>
                <a:rPr lang="lt-LT">
                  <a:solidFill>
                    <a:srgbClr val="202124"/>
                  </a:solidFill>
                  <a:latin typeface="Google Sans"/>
                </a:rPr>
                <a:t>)</a:t>
              </a:r>
            </a:p>
            <a:p>
              <a:endParaRPr lang="en-US">
                <a:solidFill>
                  <a:srgbClr val="202124"/>
                </a:solidFill>
                <a:latin typeface="Google San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B84F78-0FBD-1002-76FB-8187783A7B9D}"/>
              </a:ext>
            </a:extLst>
          </p:cNvPr>
          <p:cNvSpPr txBox="1"/>
          <p:nvPr/>
        </p:nvSpPr>
        <p:spPr>
          <a:xfrm>
            <a:off x="8869680" y="1389888"/>
            <a:ext cx="17800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 version 4.1.3</a:t>
            </a:r>
          </a:p>
        </p:txBody>
      </p:sp>
    </p:spTree>
    <p:extLst>
      <p:ext uri="{BB962C8B-B14F-4D97-AF65-F5344CB8AC3E}">
        <p14:creationId xmlns:p14="http://schemas.microsoft.com/office/powerpoint/2010/main" val="18333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AC4487E7-599D-2C41-409C-020DF5B79C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8E4FE-F84B-F7A0-BFC4-C508D5A9AF04}"/>
              </a:ext>
            </a:extLst>
          </p:cNvPr>
          <p:cNvSpPr txBox="1"/>
          <p:nvPr/>
        </p:nvSpPr>
        <p:spPr>
          <a:xfrm>
            <a:off x="656090" y="2225263"/>
            <a:ext cx="4777063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nsolas"/>
              </a:rPr>
              <a:t>ggplot</a:t>
            </a:r>
            <a:r>
              <a:rPr lang="en-US">
                <a:latin typeface="Consolas"/>
              </a:rPr>
              <a:t>(data = penguins) +</a:t>
            </a:r>
          </a:p>
          <a:p>
            <a:r>
              <a:rPr lang="en-US" err="1">
                <a:latin typeface="Consolas"/>
              </a:rPr>
              <a:t>geom_point</a:t>
            </a:r>
            <a:r>
              <a:rPr lang="en-US">
                <a:latin typeface="Consolas"/>
              </a:rPr>
              <a:t>(mapping = </a:t>
            </a:r>
            <a:r>
              <a:rPr lang="en-US" err="1">
                <a:latin typeface="Consolas"/>
              </a:rPr>
              <a:t>aes</a:t>
            </a:r>
            <a:r>
              <a:rPr lang="en-US">
                <a:latin typeface="Consolas"/>
              </a:rPr>
              <a:t>(x = </a:t>
            </a:r>
            <a:r>
              <a:rPr lang="en-US" err="1">
                <a:latin typeface="Consolas"/>
              </a:rPr>
              <a:t>flipper_length_mm</a:t>
            </a:r>
            <a:r>
              <a:rPr lang="en-US">
                <a:latin typeface="Consolas"/>
              </a:rPr>
              <a:t>, y = </a:t>
            </a:r>
            <a:r>
              <a:rPr lang="en-US" err="1">
                <a:latin typeface="Consolas"/>
              </a:rPr>
              <a:t>body_mass_g</a:t>
            </a:r>
            <a:r>
              <a:rPr lang="en-US">
                <a:latin typeface="Consolas"/>
              </a:rPr>
              <a:t>, color = species)) +</a:t>
            </a:r>
          </a:p>
          <a:p>
            <a:r>
              <a:rPr lang="en-US" err="1">
                <a:latin typeface="Consolas"/>
              </a:rPr>
              <a:t>scale_color_manual</a:t>
            </a:r>
            <a:r>
              <a:rPr lang="en-US">
                <a:latin typeface="Consolas"/>
              </a:rPr>
              <a:t>(values = c('#057314', '#ff0021', '#bf5ccb'),</a:t>
            </a:r>
            <a:r>
              <a:rPr lang="en-US" err="1">
                <a:latin typeface="Consolas"/>
              </a:rPr>
              <a:t>na.translate</a:t>
            </a:r>
            <a:r>
              <a:rPr lang="en-US">
                <a:latin typeface="Consolas"/>
              </a:rPr>
              <a:t> = FALSE, name = "</a:t>
            </a:r>
            <a:r>
              <a:rPr lang="en-US" err="1">
                <a:latin typeface="Consolas"/>
              </a:rPr>
              <a:t>Pingvino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rūšis</a:t>
            </a:r>
            <a:r>
              <a:rPr lang="en-US">
                <a:latin typeface="Consolas"/>
              </a:rPr>
              <a:t>",labels = c("</a:t>
            </a:r>
            <a:r>
              <a:rPr lang="en-US" err="1">
                <a:latin typeface="Consolas"/>
              </a:rPr>
              <a:t>Adelės</a:t>
            </a:r>
            <a:r>
              <a:rPr lang="en-US">
                <a:latin typeface="Consolas"/>
              </a:rPr>
              <a:t>", "</a:t>
            </a:r>
            <a:r>
              <a:rPr lang="en-US" err="1">
                <a:latin typeface="Consolas"/>
              </a:rPr>
              <a:t>Papuasinis</a:t>
            </a:r>
            <a:r>
              <a:rPr lang="en-US">
                <a:latin typeface="Consolas"/>
              </a:rPr>
              <a:t>", "</a:t>
            </a:r>
            <a:r>
              <a:rPr lang="en-US" err="1">
                <a:latin typeface="Consolas"/>
              </a:rPr>
              <a:t>Antarktinis</a:t>
            </a:r>
            <a:r>
              <a:rPr lang="en-US">
                <a:latin typeface="Consolas"/>
              </a:rPr>
              <a:t>")) +</a:t>
            </a:r>
          </a:p>
          <a:p>
            <a:r>
              <a:rPr lang="en-US">
                <a:latin typeface="Consolas"/>
              </a:rPr>
              <a:t>labs(title = " ", x = "</a:t>
            </a:r>
            <a:r>
              <a:rPr lang="en-US" err="1">
                <a:latin typeface="Consolas"/>
              </a:rPr>
              <a:t>Snapo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ilgis</a:t>
            </a:r>
            <a:r>
              <a:rPr lang="en-US">
                <a:latin typeface="Consolas"/>
              </a:rPr>
              <a:t> (mm)", </a:t>
            </a:r>
          </a:p>
          <a:p>
            <a:r>
              <a:rPr lang="en-US">
                <a:latin typeface="Consolas"/>
              </a:rPr>
              <a:t>     y = "</a:t>
            </a:r>
            <a:r>
              <a:rPr lang="en-US" err="1">
                <a:latin typeface="Consolas"/>
              </a:rPr>
              <a:t>Kūno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masė</a:t>
            </a:r>
            <a:r>
              <a:rPr lang="en-US">
                <a:latin typeface="Consolas"/>
              </a:rPr>
              <a:t> (g)",color = "</a:t>
            </a:r>
            <a:r>
              <a:rPr lang="en-US" err="1">
                <a:latin typeface="Consolas"/>
              </a:rPr>
              <a:t>Pingvino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rūšis</a:t>
            </a:r>
            <a:r>
              <a:rPr lang="en-US">
                <a:latin typeface="Consolas"/>
              </a:rPr>
              <a:t>") +</a:t>
            </a:r>
          </a:p>
          <a:p>
            <a:r>
              <a:rPr lang="en-US">
                <a:latin typeface="Consolas"/>
              </a:rPr>
              <a:t>labs(title = "</a:t>
            </a:r>
            <a:r>
              <a:rPr lang="en-US" err="1">
                <a:latin typeface="Consolas"/>
              </a:rPr>
              <a:t>Pingvino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snapo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ilgio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palyginimas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su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kūno</a:t>
            </a:r>
            <a:r>
              <a:rPr lang="en-US">
                <a:latin typeface="Consolas"/>
              </a:rPr>
              <a:t> mase")+ </a:t>
            </a:r>
          </a:p>
          <a:p>
            <a:r>
              <a:rPr lang="en-US">
                <a:latin typeface="Consolas"/>
              </a:rPr>
              <a:t>annotate("text", x = 220, y = 3500, label = " ", </a:t>
            </a:r>
            <a:r>
              <a:rPr lang="en-US" err="1">
                <a:latin typeface="Consolas"/>
              </a:rPr>
              <a:t>fontface</a:t>
            </a:r>
            <a:r>
              <a:rPr lang="en-US">
                <a:latin typeface="Consolas"/>
              </a:rPr>
              <a:t> = "italic", size = 4, angle = 30)</a:t>
            </a:r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44D4DE-836A-E4BF-222D-F960685B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70" y="913592"/>
            <a:ext cx="8642913" cy="829091"/>
          </a:xfrm>
        </p:spPr>
        <p:txBody>
          <a:bodyPr>
            <a:normAutofit fontScale="90000"/>
          </a:bodyPr>
          <a:lstStyle/>
          <a:p>
            <a:r>
              <a:rPr lang="lt-LT" sz="4400"/>
              <a:t>1-oji užduotis. Sklaidos diagrama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B4EC5-2630-8F92-A973-0C7094DEE980}"/>
              </a:ext>
            </a:extLst>
          </p:cNvPr>
          <p:cNvSpPr txBox="1"/>
          <p:nvPr/>
        </p:nvSpPr>
        <p:spPr>
          <a:xfrm>
            <a:off x="6437080" y="607352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highlight>
                <a:srgbClr val="FFFF00"/>
              </a:highlight>
            </a:endParaRPr>
          </a:p>
        </p:txBody>
      </p:sp>
      <p:pic>
        <p:nvPicPr>
          <p:cNvPr id="7" name="Picture 3" descr="Logo&#10;&#10;Description automatically generated">
            <a:extLst>
              <a:ext uri="{FF2B5EF4-FFF2-40B4-BE49-F238E27FC236}">
                <a16:creationId xmlns:a16="http://schemas.microsoft.com/office/drawing/2014/main" id="{85CFFF73-981E-FCE2-8DBA-B1E2A52E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05" y="1575357"/>
            <a:ext cx="1552576" cy="546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EEB191-AFA4-AAB2-3995-3FE9EEE8FAE0}"/>
              </a:ext>
            </a:extLst>
          </p:cNvPr>
          <p:cNvSpPr txBox="1"/>
          <p:nvPr/>
        </p:nvSpPr>
        <p:spPr>
          <a:xfrm>
            <a:off x="3143612" y="1716767"/>
            <a:ext cx="2290946" cy="383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="1">
                <a:latin typeface="Consolas"/>
              </a:rPr>
              <a:t>library(</a:t>
            </a:r>
            <a:r>
              <a:rPr lang="en-GB" sz="1800" i="1">
                <a:latin typeface="Consolas"/>
              </a:rPr>
              <a:t>ggplot2</a:t>
            </a:r>
            <a:r>
              <a:rPr lang="en-GB" sz="1800" b="1">
                <a:latin typeface="Consolas"/>
              </a:rPr>
              <a:t>)</a:t>
            </a:r>
            <a:endParaRPr lang="en-US" sz="1800" b="1" i="1">
              <a:latin typeface="Consolas"/>
            </a:endParaRPr>
          </a:p>
        </p:txBody>
      </p:sp>
      <p:pic>
        <p:nvPicPr>
          <p:cNvPr id="6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9C321B2A-5F41-CD71-0190-0386D58B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745" y="1748781"/>
            <a:ext cx="6190937" cy="474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13D5-54CD-A31F-3D0B-ACC869FF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70" y="913592"/>
            <a:ext cx="8642913" cy="829091"/>
          </a:xfrm>
        </p:spPr>
        <p:txBody>
          <a:bodyPr>
            <a:normAutofit fontScale="90000"/>
          </a:bodyPr>
          <a:lstStyle/>
          <a:p>
            <a:r>
              <a:rPr lang="lt-LT" sz="4400"/>
              <a:t>1-oji užduotis. Sklaidos diagramų matrica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C9CFF-3C47-C970-2E94-34BEE8554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FB25F-68E1-154D-BEAF-23B947DA6ED4}"/>
              </a:ext>
            </a:extLst>
          </p:cNvPr>
          <p:cNvSpPr txBox="1"/>
          <p:nvPr/>
        </p:nvSpPr>
        <p:spPr>
          <a:xfrm>
            <a:off x="640556" y="2685939"/>
            <a:ext cx="4814886" cy="4001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nsolas"/>
              </a:rPr>
              <a:t>data(penguins)</a:t>
            </a:r>
            <a:endParaRPr lang="en-US">
              <a:latin typeface="Consolas"/>
            </a:endParaRPr>
          </a:p>
          <a:p>
            <a:r>
              <a:rPr lang="en-US" sz="1800">
                <a:latin typeface="Consolas"/>
              </a:rPr>
              <a:t>pairs(penguins[,3:5], </a:t>
            </a:r>
            <a:r>
              <a:rPr lang="en-US" sz="1800" err="1">
                <a:latin typeface="Consolas"/>
              </a:rPr>
              <a:t>pch</a:t>
            </a:r>
            <a:r>
              <a:rPr lang="en-US" sz="1800">
                <a:latin typeface="Consolas"/>
              </a:rPr>
              <a:t> = 19)</a:t>
            </a:r>
            <a:endParaRPr lang="lt-LT">
              <a:latin typeface="Consolas"/>
            </a:endParaRPr>
          </a:p>
          <a:p>
            <a:endParaRPr lang="en-US">
              <a:latin typeface="Consolas"/>
            </a:endParaRPr>
          </a:p>
          <a:p>
            <a:r>
              <a:rPr lang="en-US" sz="1800" err="1">
                <a:latin typeface="Consolas"/>
              </a:rPr>
              <a:t>df</a:t>
            </a:r>
            <a:r>
              <a:rPr lang="en-US" sz="1800">
                <a:latin typeface="Consolas"/>
              </a:rPr>
              <a:t> &lt;- penguins[3:5]</a:t>
            </a:r>
            <a:endParaRPr lang="en-US">
              <a:latin typeface="Consolas"/>
            </a:endParaRPr>
          </a:p>
          <a:p>
            <a:endParaRPr lang="en-US">
              <a:latin typeface="Consolas"/>
            </a:endParaRPr>
          </a:p>
          <a:p>
            <a:r>
              <a:rPr lang="en-US" sz="1800">
                <a:latin typeface="Consolas"/>
              </a:rPr>
              <a:t>species &lt;- penguins[, 5]</a:t>
            </a:r>
            <a:endParaRPr lang="en-US">
              <a:latin typeface="Consolas"/>
            </a:endParaRPr>
          </a:p>
          <a:p>
            <a:r>
              <a:rPr lang="en-US" sz="1800" err="1">
                <a:latin typeface="Consolas"/>
              </a:rPr>
              <a:t>pCol</a:t>
            </a:r>
            <a:r>
              <a:rPr lang="en-US" sz="1800">
                <a:latin typeface="Consolas"/>
              </a:rPr>
              <a:t> &lt;- c('#057314', '#ff0021', '#bf5ccb') </a:t>
            </a:r>
            <a:endParaRPr lang="en-US">
              <a:latin typeface="Consolas"/>
            </a:endParaRPr>
          </a:p>
          <a:p>
            <a:endParaRPr lang="en-US">
              <a:latin typeface="Consolas"/>
            </a:endParaRPr>
          </a:p>
          <a:p>
            <a:r>
              <a:rPr lang="en-US" sz="1800" err="1">
                <a:latin typeface="Consolas"/>
              </a:rPr>
              <a:t>colnames</a:t>
            </a:r>
            <a:r>
              <a:rPr lang="en-US" sz="1800">
                <a:latin typeface="Consolas"/>
              </a:rPr>
              <a:t>(</a:t>
            </a:r>
            <a:r>
              <a:rPr lang="en-US" sz="1800" err="1">
                <a:latin typeface="Consolas"/>
              </a:rPr>
              <a:t>df</a:t>
            </a:r>
            <a:r>
              <a:rPr lang="en-US" sz="1800">
                <a:latin typeface="Consolas"/>
              </a:rPr>
              <a:t>) &lt;- c("</a:t>
            </a:r>
            <a:r>
              <a:rPr lang="en-US" sz="1800" err="1">
                <a:latin typeface="Consolas"/>
              </a:rPr>
              <a:t>Snapo_ilgis_mm</a:t>
            </a:r>
            <a:r>
              <a:rPr lang="en-US" sz="1800">
                <a:latin typeface="Consolas"/>
              </a:rPr>
              <a:t>", "</a:t>
            </a:r>
            <a:r>
              <a:rPr lang="en-US" sz="1800" err="1">
                <a:latin typeface="Consolas"/>
              </a:rPr>
              <a:t>Snapo_plotis_mm</a:t>
            </a:r>
            <a:r>
              <a:rPr lang="en-US" sz="1800">
                <a:latin typeface="Consolas"/>
              </a:rPr>
              <a:t>", "</a:t>
            </a:r>
            <a:r>
              <a:rPr lang="en-US" sz="1800" err="1">
                <a:latin typeface="Consolas"/>
              </a:rPr>
              <a:t>Peleko_ilgis_mm</a:t>
            </a:r>
            <a:r>
              <a:rPr lang="en-US" sz="1800">
                <a:latin typeface="Consolas"/>
              </a:rPr>
              <a:t>") </a:t>
            </a:r>
            <a:endParaRPr lang="en-US">
              <a:latin typeface="Consolas"/>
            </a:endParaRPr>
          </a:p>
          <a:p>
            <a:endParaRPr lang="en-US">
              <a:latin typeface="Consolas"/>
            </a:endParaRPr>
          </a:p>
          <a:p>
            <a:r>
              <a:rPr lang="en-US" sz="1800">
                <a:latin typeface="Consolas"/>
              </a:rPr>
              <a:t>pairs(</a:t>
            </a:r>
            <a:r>
              <a:rPr lang="en-US" sz="1800" err="1">
                <a:latin typeface="Consolas"/>
              </a:rPr>
              <a:t>df</a:t>
            </a:r>
            <a:r>
              <a:rPr lang="en-US" sz="1800">
                <a:latin typeface="Consolas"/>
              </a:rPr>
              <a:t>, col = </a:t>
            </a:r>
            <a:r>
              <a:rPr lang="en-US" sz="1800" err="1">
                <a:latin typeface="Consolas"/>
              </a:rPr>
              <a:t>pCol</a:t>
            </a:r>
            <a:r>
              <a:rPr lang="en-US" sz="1800">
                <a:latin typeface="Consolas"/>
              </a:rPr>
              <a:t>[</a:t>
            </a:r>
            <a:r>
              <a:rPr lang="en-US" sz="1800" err="1">
                <a:latin typeface="Consolas"/>
              </a:rPr>
              <a:t>penguins$species</a:t>
            </a:r>
            <a:r>
              <a:rPr lang="en-US" sz="1800">
                <a:latin typeface="Consolas"/>
              </a:rPr>
              <a:t>])</a:t>
            </a:r>
            <a:endParaRPr lang="en-US">
              <a:latin typeface="Consola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4B0F37-1E41-935B-415E-7FA5340C172E}"/>
              </a:ext>
            </a:extLst>
          </p:cNvPr>
          <p:cNvGrpSpPr/>
          <p:nvPr/>
        </p:nvGrpSpPr>
        <p:grpSpPr>
          <a:xfrm>
            <a:off x="5527453" y="2242281"/>
            <a:ext cx="6566241" cy="4348143"/>
            <a:chOff x="5527453" y="2242281"/>
            <a:chExt cx="6566241" cy="4348143"/>
          </a:xfrm>
        </p:grpSpPr>
        <p:pic>
          <p:nvPicPr>
            <p:cNvPr id="9" name="Picture 10" descr="Scatter chart&#10;&#10;Description automatically generated">
              <a:extLst>
                <a:ext uri="{FF2B5EF4-FFF2-40B4-BE49-F238E27FC236}">
                  <a16:creationId xmlns:a16="http://schemas.microsoft.com/office/drawing/2014/main" id="{D8FD180C-94A9-7C5A-4C9A-687203C68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7453" y="2242281"/>
              <a:ext cx="5673799" cy="4348143"/>
            </a:xfrm>
            <a:prstGeom prst="rect">
              <a:avLst/>
            </a:prstGeom>
          </p:spPr>
        </p:pic>
        <p:pic>
          <p:nvPicPr>
            <p:cNvPr id="7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0AE29CA-087C-F37E-2B67-4C286520E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7971" y="3816114"/>
              <a:ext cx="1125723" cy="1197049"/>
            </a:xfrm>
            <a:prstGeom prst="rect">
              <a:avLst/>
            </a:prstGeom>
          </p:spPr>
        </p:pic>
      </p:grp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3DE5D34C-45EC-7921-89F0-ECEE79340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03" y="1971788"/>
            <a:ext cx="1552576" cy="5465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401446-B071-2A96-00CD-468A800D5BB2}"/>
              </a:ext>
            </a:extLst>
          </p:cNvPr>
          <p:cNvSpPr txBox="1"/>
          <p:nvPr/>
        </p:nvSpPr>
        <p:spPr>
          <a:xfrm>
            <a:off x="2663663" y="2245000"/>
            <a:ext cx="27797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="1">
                <a:latin typeface="Consolas"/>
              </a:rPr>
              <a:t>library(</a:t>
            </a:r>
            <a:r>
              <a:rPr lang="en-GB" sz="1800" i="1">
                <a:latin typeface="Consolas"/>
              </a:rPr>
              <a:t>ggplot2</a:t>
            </a:r>
            <a:r>
              <a:rPr lang="en-GB" sz="1800" b="1">
                <a:latin typeface="Consolas"/>
              </a:rPr>
              <a:t>)</a:t>
            </a:r>
            <a:endParaRPr lang="en-US" sz="1800" b="1" i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1612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C656D78B-5582-05E9-74BA-481381C82E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AEAC8-FEE5-4CAA-F27C-81090D2BBFEF}"/>
              </a:ext>
            </a:extLst>
          </p:cNvPr>
          <p:cNvSpPr txBox="1"/>
          <p:nvPr/>
        </p:nvSpPr>
        <p:spPr>
          <a:xfrm>
            <a:off x="417816" y="2271536"/>
            <a:ext cx="3994225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nsolas"/>
              </a:rPr>
              <a:t>ggplot</a:t>
            </a:r>
            <a:r>
              <a:rPr lang="en-US">
                <a:latin typeface="Consolas"/>
              </a:rPr>
              <a:t>(data = penguins, </a:t>
            </a:r>
            <a:r>
              <a:rPr lang="en-US" err="1">
                <a:latin typeface="Consolas"/>
              </a:rPr>
              <a:t>aes</a:t>
            </a:r>
            <a:r>
              <a:rPr lang="en-US">
                <a:latin typeface="Consolas"/>
              </a:rPr>
              <a:t>(x = </a:t>
            </a:r>
            <a:r>
              <a:rPr lang="en-US" err="1">
                <a:latin typeface="Consolas"/>
              </a:rPr>
              <a:t>flipper_length_mm</a:t>
            </a:r>
            <a:r>
              <a:rPr lang="en-US">
                <a:latin typeface="Consolas"/>
              </a:rPr>
              <a:t>)) +</a:t>
            </a:r>
            <a:endParaRPr lang="lt-LT">
              <a:latin typeface="Consolas"/>
            </a:endParaRPr>
          </a:p>
          <a:p>
            <a:r>
              <a:rPr lang="en-US" err="1">
                <a:latin typeface="Consolas"/>
              </a:rPr>
              <a:t>geom_histogram</a:t>
            </a:r>
            <a:r>
              <a:rPr lang="en-US">
                <a:latin typeface="Consolas"/>
              </a:rPr>
              <a:t>(</a:t>
            </a:r>
            <a:r>
              <a:rPr lang="en-US" err="1">
                <a:latin typeface="Consolas"/>
              </a:rPr>
              <a:t>aes</a:t>
            </a:r>
            <a:r>
              <a:rPr lang="en-US">
                <a:latin typeface="Consolas"/>
              </a:rPr>
              <a:t>(fill = species), alpha = 0.5, position = "identity") +</a:t>
            </a:r>
          </a:p>
          <a:p>
            <a:r>
              <a:rPr lang="en-US" err="1">
                <a:latin typeface="Consolas"/>
              </a:rPr>
              <a:t>scale_fill_manual</a:t>
            </a:r>
            <a:r>
              <a:rPr lang="en-US">
                <a:latin typeface="Consolas"/>
              </a:rPr>
              <a:t>(values = c('#057314', '#ff0021', '#bf5ccb'),  name = "</a:t>
            </a:r>
            <a:r>
              <a:rPr lang="en-US" err="1">
                <a:latin typeface="Consolas"/>
              </a:rPr>
              <a:t>Pingvinų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rūšis</a:t>
            </a:r>
            <a:r>
              <a:rPr lang="en-US">
                <a:latin typeface="Consolas"/>
              </a:rPr>
              <a:t>",</a:t>
            </a:r>
          </a:p>
          <a:p>
            <a:r>
              <a:rPr lang="en-US">
                <a:latin typeface="Consolas"/>
              </a:rPr>
              <a:t>                  breaks = c("Adelie", "Gentoo", "Chinstrap"),</a:t>
            </a:r>
          </a:p>
          <a:p>
            <a:r>
              <a:rPr lang="en-US">
                <a:latin typeface="Consolas"/>
              </a:rPr>
              <a:t>                  labels = c("</a:t>
            </a:r>
            <a:r>
              <a:rPr lang="en-US" err="1">
                <a:latin typeface="Consolas"/>
              </a:rPr>
              <a:t>Adelės</a:t>
            </a:r>
            <a:r>
              <a:rPr lang="en-US">
                <a:latin typeface="Consolas"/>
              </a:rPr>
              <a:t>", "</a:t>
            </a:r>
            <a:r>
              <a:rPr lang="en-US" err="1">
                <a:latin typeface="Consolas"/>
              </a:rPr>
              <a:t>Papuasinis</a:t>
            </a:r>
            <a:r>
              <a:rPr lang="en-US">
                <a:latin typeface="Consolas"/>
              </a:rPr>
              <a:t>", "</a:t>
            </a:r>
            <a:r>
              <a:rPr lang="en-US" err="1">
                <a:latin typeface="Consolas"/>
              </a:rPr>
              <a:t>Antarktinis</a:t>
            </a:r>
            <a:r>
              <a:rPr lang="en-US">
                <a:latin typeface="Consolas"/>
              </a:rPr>
              <a:t>")) +</a:t>
            </a:r>
          </a:p>
          <a:p>
            <a:r>
              <a:rPr lang="en-US">
                <a:latin typeface="Consolas"/>
              </a:rPr>
              <a:t>labs(x = "</a:t>
            </a:r>
            <a:r>
              <a:rPr lang="en-US" err="1">
                <a:latin typeface="Consolas"/>
              </a:rPr>
              <a:t>Pelekų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ilgis</a:t>
            </a:r>
            <a:r>
              <a:rPr lang="en-US">
                <a:latin typeface="Consolas"/>
              </a:rPr>
              <a:t> (mm)", y = "</a:t>
            </a:r>
            <a:r>
              <a:rPr lang="en-US" err="1">
                <a:latin typeface="Consolas"/>
              </a:rPr>
              <a:t>Skaičius</a:t>
            </a:r>
            <a:r>
              <a:rPr lang="en-US">
                <a:latin typeface="Consolas"/>
              </a:rPr>
              <a:t>", title = "</a:t>
            </a:r>
            <a:r>
              <a:rPr lang="en-US" err="1">
                <a:latin typeface="Consolas"/>
              </a:rPr>
              <a:t>Pingvinų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skaičiaus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palyginimas</a:t>
            </a:r>
            <a:r>
              <a:rPr lang="en-US">
                <a:latin typeface="Consolas"/>
              </a:rPr>
              <a:t>")</a:t>
            </a:r>
          </a:p>
        </p:txBody>
      </p:sp>
      <p:pic>
        <p:nvPicPr>
          <p:cNvPr id="8" name="Picture 3" descr="Logo&#10;&#10;Description automatically generated">
            <a:extLst>
              <a:ext uri="{FF2B5EF4-FFF2-40B4-BE49-F238E27FC236}">
                <a16:creationId xmlns:a16="http://schemas.microsoft.com/office/drawing/2014/main" id="{B21E5015-34F6-4B5B-AEBD-EEEB4270A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78" y="1565804"/>
            <a:ext cx="1552576" cy="546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7488E8-8F76-8045-953B-331B82DFC52B}"/>
              </a:ext>
            </a:extLst>
          </p:cNvPr>
          <p:cNvSpPr txBox="1"/>
          <p:nvPr/>
        </p:nvSpPr>
        <p:spPr>
          <a:xfrm>
            <a:off x="2070302" y="1745328"/>
            <a:ext cx="27797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="1">
                <a:latin typeface="Consolas"/>
              </a:rPr>
              <a:t>library(</a:t>
            </a:r>
            <a:r>
              <a:rPr lang="en-GB" sz="1800" i="1">
                <a:latin typeface="Consolas"/>
              </a:rPr>
              <a:t>ggplot2</a:t>
            </a:r>
            <a:r>
              <a:rPr lang="en-GB" sz="1800" b="1">
                <a:latin typeface="Consolas"/>
              </a:rPr>
              <a:t>)</a:t>
            </a:r>
            <a:endParaRPr lang="en-US" sz="1800" b="1" i="1">
              <a:latin typeface="Consola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643841-EEB6-478A-B267-03943FD385F0}"/>
              </a:ext>
            </a:extLst>
          </p:cNvPr>
          <p:cNvSpPr txBox="1">
            <a:spLocks/>
          </p:cNvSpPr>
          <p:nvPr/>
        </p:nvSpPr>
        <p:spPr>
          <a:xfrm>
            <a:off x="534370" y="913592"/>
            <a:ext cx="8642913" cy="82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lt-LT" sz="4400"/>
              <a:t>1-oji užduotis. Histograma</a:t>
            </a:r>
          </a:p>
        </p:txBody>
      </p:sp>
      <p:pic>
        <p:nvPicPr>
          <p:cNvPr id="17" name="Paveikslėlis 17" descr="Paveikslėlis, kuriame yra diagrama&#10;&#10;Automatiškai sugeneruotas aprašymas">
            <a:extLst>
              <a:ext uri="{FF2B5EF4-FFF2-40B4-BE49-F238E27FC236}">
                <a16:creationId xmlns:a16="http://schemas.microsoft.com/office/drawing/2014/main" id="{FA4130CC-30A3-1FB7-CCC3-474AADA77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476" y="1572229"/>
            <a:ext cx="7631501" cy="45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13D5-54CD-A31F-3D0B-ACC869FF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70" y="942347"/>
            <a:ext cx="10713718" cy="1386480"/>
          </a:xfrm>
        </p:spPr>
        <p:txBody>
          <a:bodyPr>
            <a:normAutofit/>
          </a:bodyPr>
          <a:lstStyle/>
          <a:p>
            <a:r>
              <a:rPr lang="lt-LT" sz="4400"/>
              <a:t>1-oji užduotis. Sklaidos diagrama</a:t>
            </a:r>
            <a:br>
              <a:rPr lang="lt-LT" sz="4400"/>
            </a:br>
            <a:endParaRPr lang="lt-LT" sz="2400" b="0"/>
          </a:p>
          <a:p>
            <a:endParaRPr lang="lt-LT" sz="4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C9CFF-3C47-C970-2E94-34BEE8554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7</a:t>
            </a:fld>
            <a:endParaRPr lang="en-US"/>
          </a:p>
        </p:txBody>
      </p:sp>
      <p:pic>
        <p:nvPicPr>
          <p:cNvPr id="10" name="Picture 3" descr="Logo&#10;&#10;Description automatically generated">
            <a:extLst>
              <a:ext uri="{FF2B5EF4-FFF2-40B4-BE49-F238E27FC236}">
                <a16:creationId xmlns:a16="http://schemas.microsoft.com/office/drawing/2014/main" id="{FA570CA9-F508-C412-7AEA-39CBA84A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34" y="2008390"/>
            <a:ext cx="1552576" cy="546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57C2E-F2A4-8DE1-16AB-43E5AFCAAE94}"/>
              </a:ext>
            </a:extLst>
          </p:cNvPr>
          <p:cNvSpPr txBox="1"/>
          <p:nvPr/>
        </p:nvSpPr>
        <p:spPr>
          <a:xfrm>
            <a:off x="654997" y="2594978"/>
            <a:ext cx="4500668" cy="3893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err="1">
                <a:latin typeface="Consolas"/>
              </a:rPr>
              <a:t>ggplot</a:t>
            </a:r>
            <a:r>
              <a:rPr lang="en-US" sz="1300">
                <a:latin typeface="Consolas"/>
              </a:rPr>
              <a:t>(penguins, </a:t>
            </a:r>
            <a:r>
              <a:rPr lang="en-US" sz="1300" err="1">
                <a:latin typeface="Consolas"/>
              </a:rPr>
              <a:t>aes</a:t>
            </a:r>
            <a:r>
              <a:rPr lang="en-US" sz="1300">
                <a:latin typeface="Consolas"/>
              </a:rPr>
              <a:t>(x = </a:t>
            </a:r>
            <a:r>
              <a:rPr lang="en-US" sz="1300" err="1">
                <a:latin typeface="Consolas"/>
              </a:rPr>
              <a:t>flipper_length_mm</a:t>
            </a:r>
            <a:r>
              <a:rPr lang="en-US" sz="1300">
                <a:latin typeface="Consolas"/>
              </a:rPr>
              <a:t>, y = </a:t>
            </a:r>
            <a:r>
              <a:rPr lang="en-US" sz="1300" err="1">
                <a:latin typeface="Consolas"/>
              </a:rPr>
              <a:t>body_mass_g</a:t>
            </a:r>
            <a:r>
              <a:rPr lang="en-US" sz="1300">
                <a:latin typeface="Consolas"/>
              </a:rPr>
              <a:t>)) +</a:t>
            </a:r>
            <a:endParaRPr lang="lt-LT">
              <a:latin typeface="Consolas"/>
            </a:endParaRPr>
          </a:p>
          <a:p>
            <a:r>
              <a:rPr lang="en-US" sz="1300" err="1">
                <a:latin typeface="Consolas"/>
              </a:rPr>
              <a:t>geom_point</a:t>
            </a:r>
            <a:r>
              <a:rPr lang="en-US" sz="1300">
                <a:latin typeface="Consolas"/>
              </a:rPr>
              <a:t>(</a:t>
            </a:r>
            <a:r>
              <a:rPr lang="en-US" sz="1300" err="1">
                <a:latin typeface="Consolas"/>
              </a:rPr>
              <a:t>aes</a:t>
            </a:r>
            <a:r>
              <a:rPr lang="en-US" sz="1300">
                <a:latin typeface="Consolas"/>
              </a:rPr>
              <a:t>(color = sex)) +</a:t>
            </a:r>
            <a:endParaRPr lang="en-US">
              <a:latin typeface="Consolas"/>
            </a:endParaRPr>
          </a:p>
          <a:p>
            <a:r>
              <a:rPr lang="en-US" sz="1300" err="1">
                <a:latin typeface="Consolas"/>
              </a:rPr>
              <a:t>scale_color_manual</a:t>
            </a:r>
            <a:r>
              <a:rPr lang="en-US" sz="1300">
                <a:latin typeface="Consolas"/>
              </a:rPr>
              <a:t>(values = c("</a:t>
            </a:r>
            <a:r>
              <a:rPr lang="en-US" sz="1300" err="1">
                <a:latin typeface="Consolas"/>
              </a:rPr>
              <a:t>red","blue</a:t>
            </a:r>
            <a:r>
              <a:rPr lang="en-US" sz="1300">
                <a:latin typeface="Consolas"/>
              </a:rPr>
              <a:t>"), </a:t>
            </a:r>
            <a:r>
              <a:rPr lang="en-US" sz="1300" err="1">
                <a:latin typeface="Consolas"/>
              </a:rPr>
              <a:t>na.translate</a:t>
            </a:r>
            <a:r>
              <a:rPr lang="en-US" sz="1300">
                <a:latin typeface="Consolas"/>
              </a:rPr>
              <a:t> = FALSE, name = "</a:t>
            </a:r>
            <a:r>
              <a:rPr lang="en-US" sz="1300" err="1">
                <a:latin typeface="Consolas"/>
              </a:rPr>
              <a:t>Pingvino</a:t>
            </a:r>
            <a:r>
              <a:rPr lang="en-US" sz="1300">
                <a:latin typeface="Consolas"/>
              </a:rPr>
              <a:t> </a:t>
            </a:r>
            <a:r>
              <a:rPr lang="en-US" sz="1300" err="1">
                <a:latin typeface="Consolas"/>
              </a:rPr>
              <a:t>lytis</a:t>
            </a:r>
            <a:r>
              <a:rPr lang="en-US" sz="1300">
                <a:latin typeface="Consolas"/>
              </a:rPr>
              <a:t>", labels = c("</a:t>
            </a:r>
            <a:r>
              <a:rPr lang="en-US" sz="1300" err="1">
                <a:latin typeface="Consolas"/>
              </a:rPr>
              <a:t>Patelė</a:t>
            </a:r>
            <a:r>
              <a:rPr lang="en-US" sz="1300">
                <a:latin typeface="Consolas"/>
              </a:rPr>
              <a:t>", "Patinas")) +</a:t>
            </a:r>
            <a:endParaRPr lang="en-US">
              <a:latin typeface="Consolas"/>
            </a:endParaRPr>
          </a:p>
          <a:p>
            <a:r>
              <a:rPr lang="en-US" sz="1300">
                <a:latin typeface="Consolas"/>
              </a:rPr>
              <a:t>labs(title = "</a:t>
            </a:r>
            <a:r>
              <a:rPr lang="en-US" sz="1300" err="1">
                <a:latin typeface="Consolas"/>
              </a:rPr>
              <a:t>Pingvino</a:t>
            </a:r>
            <a:r>
              <a:rPr lang="en-US" sz="1300">
                <a:latin typeface="Consolas"/>
              </a:rPr>
              <a:t> </a:t>
            </a:r>
            <a:r>
              <a:rPr lang="en-US" sz="1300" err="1">
                <a:latin typeface="Consolas"/>
              </a:rPr>
              <a:t>snapas</a:t>
            </a:r>
            <a:r>
              <a:rPr lang="en-US" sz="1300">
                <a:latin typeface="Consolas"/>
              </a:rPr>
              <a:t> </a:t>
            </a:r>
            <a:r>
              <a:rPr lang="en-US" sz="1300" err="1">
                <a:latin typeface="Consolas"/>
              </a:rPr>
              <a:t>ir</a:t>
            </a:r>
            <a:r>
              <a:rPr lang="en-US" sz="1300">
                <a:latin typeface="Consolas"/>
              </a:rPr>
              <a:t> </a:t>
            </a:r>
            <a:r>
              <a:rPr lang="en-US" sz="1300" err="1">
                <a:latin typeface="Consolas"/>
              </a:rPr>
              <a:t>kūno</a:t>
            </a:r>
            <a:r>
              <a:rPr lang="en-US" sz="1300">
                <a:latin typeface="Consolas"/>
              </a:rPr>
              <a:t> </a:t>
            </a:r>
            <a:r>
              <a:rPr lang="en-US" sz="1300" err="1">
                <a:latin typeface="Consolas"/>
              </a:rPr>
              <a:t>masė</a:t>
            </a:r>
            <a:r>
              <a:rPr lang="en-US" sz="1300">
                <a:latin typeface="Consolas"/>
              </a:rPr>
              <a:t>", x = "</a:t>
            </a:r>
            <a:r>
              <a:rPr lang="en-US" sz="1300" err="1">
                <a:latin typeface="Consolas"/>
              </a:rPr>
              <a:t>Snapo</a:t>
            </a:r>
            <a:r>
              <a:rPr lang="en-US" sz="1300">
                <a:latin typeface="Consolas"/>
              </a:rPr>
              <a:t> </a:t>
            </a:r>
            <a:r>
              <a:rPr lang="en-US" sz="1300" err="1">
                <a:latin typeface="Consolas"/>
              </a:rPr>
              <a:t>ilgis</a:t>
            </a:r>
            <a:r>
              <a:rPr lang="en-US" sz="1300">
                <a:latin typeface="Consolas"/>
              </a:rPr>
              <a:t> (mm)", y = "</a:t>
            </a:r>
            <a:r>
              <a:rPr lang="en-US" sz="1300" err="1">
                <a:latin typeface="Consolas"/>
              </a:rPr>
              <a:t>Kūno</a:t>
            </a:r>
            <a:r>
              <a:rPr lang="en-US" sz="1300">
                <a:latin typeface="Consolas"/>
              </a:rPr>
              <a:t> </a:t>
            </a:r>
            <a:r>
              <a:rPr lang="en-US" sz="1300" err="1">
                <a:latin typeface="Consolas"/>
              </a:rPr>
              <a:t>masė</a:t>
            </a:r>
            <a:r>
              <a:rPr lang="en-US" sz="1300">
                <a:latin typeface="Consolas"/>
              </a:rPr>
              <a:t> (g)", </a:t>
            </a:r>
            <a:endParaRPr lang="en-US">
              <a:latin typeface="Consolas"/>
            </a:endParaRPr>
          </a:p>
          <a:p>
            <a:r>
              <a:rPr lang="en-US" sz="1300">
                <a:latin typeface="Consolas"/>
              </a:rPr>
              <a:t>     color = "</a:t>
            </a:r>
            <a:r>
              <a:rPr lang="en-US" sz="1300" err="1">
                <a:latin typeface="Consolas"/>
              </a:rPr>
              <a:t>Pingviniuko</a:t>
            </a:r>
            <a:r>
              <a:rPr lang="en-US" sz="1300">
                <a:latin typeface="Consolas"/>
              </a:rPr>
              <a:t> </a:t>
            </a:r>
            <a:r>
              <a:rPr lang="en-US" sz="1300" err="1">
                <a:latin typeface="Consolas"/>
              </a:rPr>
              <a:t>lytis</a:t>
            </a:r>
            <a:r>
              <a:rPr lang="en-US" sz="1300">
                <a:latin typeface="Consolas"/>
              </a:rPr>
              <a:t>") +</a:t>
            </a:r>
            <a:endParaRPr lang="en-US">
              <a:latin typeface="Consolas"/>
            </a:endParaRPr>
          </a:p>
          <a:p>
            <a:r>
              <a:rPr lang="en-US" sz="1300">
                <a:latin typeface="Consolas"/>
              </a:rPr>
              <a:t>theme(</a:t>
            </a:r>
            <a:r>
              <a:rPr lang="en-US" sz="1300" err="1">
                <a:latin typeface="Consolas"/>
              </a:rPr>
              <a:t>legend.position</a:t>
            </a:r>
            <a:r>
              <a:rPr lang="en-US" sz="1300">
                <a:latin typeface="Consolas"/>
              </a:rPr>
              <a:t> = "bottom", </a:t>
            </a:r>
            <a:r>
              <a:rPr lang="en-US" sz="1300" err="1">
                <a:latin typeface="Consolas"/>
              </a:rPr>
              <a:t>plot.title.position</a:t>
            </a:r>
            <a:r>
              <a:rPr lang="en-US" sz="1300">
                <a:latin typeface="Consolas"/>
              </a:rPr>
              <a:t> = "plot", </a:t>
            </a:r>
            <a:r>
              <a:rPr lang="en-US" sz="1300" err="1">
                <a:latin typeface="Consolas"/>
              </a:rPr>
              <a:t>plot.caption</a:t>
            </a:r>
            <a:r>
              <a:rPr lang="en-US" sz="1300">
                <a:latin typeface="Consolas"/>
              </a:rPr>
              <a:t> = </a:t>
            </a:r>
            <a:r>
              <a:rPr lang="en-US" sz="1300" err="1">
                <a:latin typeface="Consolas"/>
              </a:rPr>
              <a:t>element_text</a:t>
            </a:r>
            <a:r>
              <a:rPr lang="en-US" sz="1300">
                <a:latin typeface="Consolas"/>
              </a:rPr>
              <a:t>(</a:t>
            </a:r>
            <a:r>
              <a:rPr lang="en-US" sz="1300" err="1">
                <a:latin typeface="Consolas"/>
              </a:rPr>
              <a:t>hjust</a:t>
            </a:r>
            <a:r>
              <a:rPr lang="en-US" sz="1300">
                <a:latin typeface="Consolas"/>
              </a:rPr>
              <a:t> = 0, face= "italic"), </a:t>
            </a:r>
            <a:r>
              <a:rPr lang="en-US" sz="1300" err="1">
                <a:latin typeface="Consolas"/>
              </a:rPr>
              <a:t>plot.caption.position</a:t>
            </a:r>
            <a:r>
              <a:rPr lang="en-US" sz="1300">
                <a:latin typeface="Consolas"/>
              </a:rPr>
              <a:t> = "plot") +</a:t>
            </a:r>
            <a:endParaRPr lang="en-US">
              <a:latin typeface="Consolas"/>
            </a:endParaRPr>
          </a:p>
          <a:p>
            <a:r>
              <a:rPr lang="en-US" sz="1300" err="1">
                <a:latin typeface="Consolas"/>
              </a:rPr>
              <a:t>geom_smooth</a:t>
            </a:r>
            <a:r>
              <a:rPr lang="en-US" sz="1300">
                <a:latin typeface="Consolas"/>
              </a:rPr>
              <a:t>(method = "</a:t>
            </a:r>
            <a:r>
              <a:rPr lang="en-US" sz="1300" err="1">
                <a:latin typeface="Consolas"/>
              </a:rPr>
              <a:t>lm</a:t>
            </a:r>
            <a:r>
              <a:rPr lang="en-US" sz="1300">
                <a:latin typeface="Consolas"/>
              </a:rPr>
              <a:t>", se = FALSE, color = "black")+</a:t>
            </a:r>
            <a:endParaRPr lang="en-US">
              <a:latin typeface="Consolas"/>
            </a:endParaRPr>
          </a:p>
          <a:p>
            <a:r>
              <a:rPr lang="en-US" sz="1300" err="1">
                <a:latin typeface="Consolas"/>
              </a:rPr>
              <a:t>facet_wrap</a:t>
            </a:r>
            <a:r>
              <a:rPr lang="en-US" sz="1300">
                <a:latin typeface="Consolas"/>
              </a:rPr>
              <a:t>(~species, </a:t>
            </a:r>
            <a:r>
              <a:rPr lang="en-US" sz="1300" err="1">
                <a:latin typeface="Consolas"/>
              </a:rPr>
              <a:t>labeller</a:t>
            </a:r>
            <a:r>
              <a:rPr lang="en-US" sz="1300">
                <a:latin typeface="Consolas"/>
              </a:rPr>
              <a:t> = </a:t>
            </a:r>
            <a:r>
              <a:rPr lang="en-US" sz="1300" err="1">
                <a:latin typeface="Consolas"/>
              </a:rPr>
              <a:t>labeller</a:t>
            </a:r>
            <a:r>
              <a:rPr lang="en-US" sz="1300">
                <a:latin typeface="Consolas"/>
              </a:rPr>
              <a:t>(species = c("Adelie" = "</a:t>
            </a:r>
            <a:r>
              <a:rPr lang="en-US" sz="1300" err="1">
                <a:latin typeface="Consolas"/>
              </a:rPr>
              <a:t>Adelės</a:t>
            </a:r>
            <a:r>
              <a:rPr lang="en-US" sz="1300">
                <a:latin typeface="Consolas"/>
              </a:rPr>
              <a:t> </a:t>
            </a:r>
            <a:r>
              <a:rPr lang="en-US" sz="1300" err="1">
                <a:latin typeface="Consolas"/>
              </a:rPr>
              <a:t>pingvinas</a:t>
            </a:r>
            <a:r>
              <a:rPr lang="en-US" sz="1300">
                <a:latin typeface="Consolas"/>
              </a:rPr>
              <a:t>", "Gentoo" = "</a:t>
            </a:r>
            <a:r>
              <a:rPr lang="en-US" sz="1300" err="1">
                <a:latin typeface="Consolas"/>
              </a:rPr>
              <a:t>Papuasinis</a:t>
            </a:r>
            <a:r>
              <a:rPr lang="en-US" sz="1300">
                <a:latin typeface="Consolas"/>
              </a:rPr>
              <a:t> </a:t>
            </a:r>
            <a:r>
              <a:rPr lang="en-US" sz="1300" err="1">
                <a:latin typeface="Consolas"/>
              </a:rPr>
              <a:t>pingvinas</a:t>
            </a:r>
            <a:r>
              <a:rPr lang="en-US" sz="1300">
                <a:latin typeface="Consolas"/>
              </a:rPr>
              <a:t>", "Chinstrap" = "</a:t>
            </a:r>
            <a:r>
              <a:rPr lang="en-US" sz="1300" err="1">
                <a:latin typeface="Consolas"/>
              </a:rPr>
              <a:t>Antarktinis</a:t>
            </a:r>
            <a:r>
              <a:rPr lang="en-US" sz="1300">
                <a:latin typeface="Consolas"/>
              </a:rPr>
              <a:t> </a:t>
            </a:r>
            <a:r>
              <a:rPr lang="en-US" sz="1300" err="1">
                <a:latin typeface="Consolas"/>
              </a:rPr>
              <a:t>pingvinas</a:t>
            </a:r>
            <a:r>
              <a:rPr lang="en-US" sz="1300">
                <a:latin typeface="Consolas"/>
              </a:rPr>
              <a:t>")))</a:t>
            </a:r>
            <a:endParaRPr lang="en-US">
              <a:latin typeface="Consolas"/>
            </a:endParaRPr>
          </a:p>
        </p:txBody>
      </p:sp>
      <p:pic>
        <p:nvPicPr>
          <p:cNvPr id="4" name="Paveikslėlis 6" descr="Paveikslėlis, kuriame yra diagrama&#10;&#10;Automatiškai sugeneruotas aprašymas">
            <a:extLst>
              <a:ext uri="{FF2B5EF4-FFF2-40B4-BE49-F238E27FC236}">
                <a16:creationId xmlns:a16="http://schemas.microsoft.com/office/drawing/2014/main" id="{E0D428ED-3D08-908D-63CC-D1F56D9FB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554" y="2231736"/>
            <a:ext cx="6625086" cy="401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05AEE5-310E-E3DE-F40E-A85BB8627191}"/>
              </a:ext>
            </a:extLst>
          </p:cNvPr>
          <p:cNvSpPr txBox="1"/>
          <p:nvPr/>
        </p:nvSpPr>
        <p:spPr>
          <a:xfrm>
            <a:off x="2325953" y="2096685"/>
            <a:ext cx="27797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="1">
                <a:latin typeface="Consolas"/>
              </a:rPr>
              <a:t>library(</a:t>
            </a:r>
            <a:r>
              <a:rPr lang="en-GB" sz="1800" i="1">
                <a:latin typeface="Consolas"/>
              </a:rPr>
              <a:t>ggplot2</a:t>
            </a:r>
            <a:r>
              <a:rPr lang="en-GB" sz="1800" b="1">
                <a:latin typeface="Consolas"/>
              </a:rPr>
              <a:t>)</a:t>
            </a:r>
            <a:endParaRPr lang="en-US" sz="1800" b="1" i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34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13D5-54CD-A31F-3D0B-ACC869FF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70" y="942347"/>
            <a:ext cx="10713718" cy="1386480"/>
          </a:xfrm>
        </p:spPr>
        <p:txBody>
          <a:bodyPr>
            <a:normAutofit fontScale="90000"/>
          </a:bodyPr>
          <a:lstStyle/>
          <a:p>
            <a:r>
              <a:rPr lang="lt-LT" sz="4400"/>
              <a:t>2-oji užduotis. Geometrinis metodas</a:t>
            </a:r>
            <a:br>
              <a:rPr lang="lt-LT" sz="4400"/>
            </a:br>
            <a:r>
              <a:rPr lang="lt-LT" sz="3100" b="0"/>
              <a:t>Lygiagrečiosios koordinatės</a:t>
            </a:r>
            <a:br>
              <a:rPr lang="lt-LT" sz="4400"/>
            </a:br>
            <a:endParaRPr lang="lt-LT" sz="4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C9CFF-3C47-C970-2E94-34BEE8554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4F176-B894-7D28-4AE6-495AB7D93A4C}"/>
              </a:ext>
            </a:extLst>
          </p:cNvPr>
          <p:cNvSpPr txBox="1"/>
          <p:nvPr/>
        </p:nvSpPr>
        <p:spPr>
          <a:xfrm>
            <a:off x="654290" y="2563944"/>
            <a:ext cx="4101530" cy="3771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...</a:t>
            </a:r>
          </a:p>
          <a:p>
            <a:r>
              <a:rPr lang="en-US">
                <a:latin typeface="Consolas"/>
              </a:rPr>
              <a:t>p &lt;- </a:t>
            </a:r>
            <a:r>
              <a:rPr lang="en-US" err="1">
                <a:latin typeface="Consolas"/>
              </a:rPr>
              <a:t>ggparcoord</a:t>
            </a:r>
            <a:r>
              <a:rPr lang="en-US">
                <a:latin typeface="Consolas"/>
              </a:rPr>
              <a:t>(data = penguins,</a:t>
            </a:r>
            <a:endParaRPr lang="en-GB">
              <a:latin typeface="Consolas"/>
            </a:endParaRPr>
          </a:p>
          <a:p>
            <a:r>
              <a:rPr lang="en-US">
                <a:latin typeface="Consolas"/>
              </a:rPr>
              <a:t>                </a:t>
            </a:r>
            <a:r>
              <a:rPr lang="en-US" err="1">
                <a:latin typeface="Consolas"/>
              </a:rPr>
              <a:t>groupColumn</a:t>
            </a:r>
            <a:r>
              <a:rPr lang="en-US">
                <a:latin typeface="Consolas"/>
              </a:rPr>
              <a:t> = 1,</a:t>
            </a:r>
            <a:endParaRPr lang="en-GB">
              <a:latin typeface="Consolas"/>
            </a:endParaRPr>
          </a:p>
          <a:p>
            <a:r>
              <a:rPr lang="en-US">
                <a:latin typeface="Consolas"/>
              </a:rPr>
              <a:t>                scale = "std",</a:t>
            </a:r>
            <a:endParaRPr lang="en-GB">
              <a:latin typeface="Consolas"/>
            </a:endParaRPr>
          </a:p>
          <a:p>
            <a:r>
              <a:rPr lang="en-US">
                <a:latin typeface="Consolas"/>
              </a:rPr>
              <a:t>                columns = c(3,4,5,6),</a:t>
            </a:r>
            <a:endParaRPr lang="en-GB">
              <a:latin typeface="Consolas"/>
            </a:endParaRPr>
          </a:p>
          <a:p>
            <a:r>
              <a:rPr lang="en-US">
                <a:latin typeface="Consolas"/>
              </a:rPr>
              <a:t>                title = "</a:t>
            </a:r>
            <a:r>
              <a:rPr lang="en-US" err="1">
                <a:latin typeface="Consolas"/>
              </a:rPr>
              <a:t>Pingvinų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išvaizdos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savybės</a:t>
            </a:r>
            <a:r>
              <a:rPr lang="en-US">
                <a:latin typeface="Consolas"/>
              </a:rPr>
              <a:t>", </a:t>
            </a:r>
            <a:r>
              <a:rPr lang="en-US" err="1">
                <a:latin typeface="Consolas"/>
              </a:rPr>
              <a:t>alphaLines</a:t>
            </a:r>
            <a:r>
              <a:rPr lang="en-US">
                <a:latin typeface="Consolas"/>
              </a:rPr>
              <a:t> = 0.3)+</a:t>
            </a:r>
            <a:endParaRPr lang="en-GB">
              <a:latin typeface="Consolas"/>
            </a:endParaRPr>
          </a:p>
          <a:p>
            <a:r>
              <a:rPr lang="en-US">
                <a:latin typeface="Consolas"/>
              </a:rPr>
              <a:t>  </a:t>
            </a:r>
            <a:r>
              <a:rPr lang="en-US" err="1">
                <a:latin typeface="Consolas"/>
              </a:rPr>
              <a:t>xlab</a:t>
            </a:r>
            <a:r>
              <a:rPr lang="en-US">
                <a:latin typeface="Consolas"/>
              </a:rPr>
              <a:t>('</a:t>
            </a:r>
            <a:r>
              <a:rPr lang="en-US" err="1">
                <a:latin typeface="Consolas"/>
              </a:rPr>
              <a:t>Tiriamas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požymis</a:t>
            </a:r>
            <a:r>
              <a:rPr lang="en-US">
                <a:latin typeface="Consolas"/>
              </a:rPr>
              <a:t>') + </a:t>
            </a:r>
            <a:r>
              <a:rPr lang="en-US" err="1">
                <a:latin typeface="Consolas"/>
              </a:rPr>
              <a:t>ylab</a:t>
            </a:r>
            <a:r>
              <a:rPr lang="en-US">
                <a:latin typeface="Consolas"/>
              </a:rPr>
              <a:t>('</a:t>
            </a:r>
            <a:r>
              <a:rPr lang="en-US" err="1">
                <a:latin typeface="Consolas"/>
              </a:rPr>
              <a:t>Reikšmė</a:t>
            </a:r>
            <a:r>
              <a:rPr lang="en-US">
                <a:latin typeface="Consolas"/>
              </a:rPr>
              <a:t>')</a:t>
            </a:r>
          </a:p>
          <a:p>
            <a:r>
              <a:rPr lang="en-US">
                <a:latin typeface="Consolas"/>
              </a:rPr>
              <a:t>p &lt;- p + </a:t>
            </a:r>
            <a:r>
              <a:rPr lang="en-US" err="1">
                <a:latin typeface="Consolas"/>
              </a:rPr>
              <a:t>scale_color_manual</a:t>
            </a:r>
            <a:r>
              <a:rPr lang="en-US">
                <a:latin typeface="Consolas"/>
              </a:rPr>
              <a:t>(name = "</a:t>
            </a:r>
            <a:r>
              <a:rPr lang="en-US" err="1">
                <a:latin typeface="Consolas"/>
              </a:rPr>
              <a:t>Rūšys</a:t>
            </a:r>
            <a:r>
              <a:rPr lang="en-US">
                <a:latin typeface="Consolas"/>
              </a:rPr>
              <a:t>",</a:t>
            </a:r>
          </a:p>
          <a:p>
            <a:r>
              <a:rPr lang="en-US">
                <a:latin typeface="Consolas"/>
              </a:rPr>
              <a:t>                            values = c('#057314', '#ff0021', '#bf5ccb'),  </a:t>
            </a:r>
          </a:p>
          <a:p>
            <a:r>
              <a:rPr lang="en-US">
                <a:latin typeface="Consolas"/>
              </a:rPr>
              <a:t>                            labels = c("</a:t>
            </a:r>
            <a:r>
              <a:rPr lang="en-US" err="1">
                <a:latin typeface="Consolas"/>
              </a:rPr>
              <a:t>Adelės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pingvinas</a:t>
            </a:r>
            <a:r>
              <a:rPr lang="en-US">
                <a:latin typeface="Consolas"/>
              </a:rPr>
              <a:t>", "</a:t>
            </a:r>
            <a:r>
              <a:rPr lang="en-US" err="1">
                <a:latin typeface="Consolas"/>
              </a:rPr>
              <a:t>Papuasinis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pingvinas</a:t>
            </a:r>
            <a:r>
              <a:rPr lang="en-US">
                <a:latin typeface="Consolas"/>
              </a:rPr>
              <a:t>", "</a:t>
            </a:r>
            <a:r>
              <a:rPr lang="en-US" err="1">
                <a:latin typeface="Consolas"/>
              </a:rPr>
              <a:t>Antarktinis</a:t>
            </a:r>
            <a:r>
              <a:rPr lang="en-US">
                <a:latin typeface="Consolas"/>
              </a:rPr>
              <a:t> </a:t>
            </a:r>
            <a:r>
              <a:rPr lang="en-US" err="1">
                <a:latin typeface="Consolas"/>
              </a:rPr>
              <a:t>pingvinas</a:t>
            </a:r>
            <a:r>
              <a:rPr lang="en-US">
                <a:latin typeface="Consolas"/>
              </a:rPr>
              <a:t>"))</a:t>
            </a:r>
          </a:p>
          <a:p>
            <a:r>
              <a:rPr lang="en-US">
                <a:latin typeface="Consolas"/>
              </a:rPr>
              <a:t>...</a:t>
            </a:r>
          </a:p>
        </p:txBody>
      </p:sp>
      <p:pic>
        <p:nvPicPr>
          <p:cNvPr id="10" name="Picture 3" descr="Logo&#10;&#10;Description automatically generated">
            <a:extLst>
              <a:ext uri="{FF2B5EF4-FFF2-40B4-BE49-F238E27FC236}">
                <a16:creationId xmlns:a16="http://schemas.microsoft.com/office/drawing/2014/main" id="{FA570CA9-F508-C412-7AEA-39CBA84A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34" y="2008390"/>
            <a:ext cx="1552576" cy="5465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B5AAE7-5B7A-E1C0-6FC6-B386F2067513}"/>
              </a:ext>
            </a:extLst>
          </p:cNvPr>
          <p:cNvSpPr txBox="1"/>
          <p:nvPr/>
        </p:nvSpPr>
        <p:spPr>
          <a:xfrm>
            <a:off x="2334768" y="2094754"/>
            <a:ext cx="21924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="1">
                <a:latin typeface="Consolas"/>
              </a:rPr>
              <a:t>library(</a:t>
            </a:r>
            <a:r>
              <a:rPr lang="en-GB" sz="1800" b="1" i="1" err="1">
                <a:latin typeface="Consolas"/>
              </a:rPr>
              <a:t>GGally</a:t>
            </a:r>
            <a:r>
              <a:rPr lang="en-US" sz="1800" i="1">
                <a:latin typeface="Consolas"/>
              </a:rPr>
              <a:t>)</a:t>
            </a:r>
            <a:endParaRPr lang="en-US" sz="1800">
              <a:latin typeface="Consolas"/>
            </a:endParaRPr>
          </a:p>
        </p:txBody>
      </p:sp>
      <p:pic>
        <p:nvPicPr>
          <p:cNvPr id="13" name="Picture 14" descr="Chart, radar chart&#10;&#10;Description automatically generated">
            <a:extLst>
              <a:ext uri="{FF2B5EF4-FFF2-40B4-BE49-F238E27FC236}">
                <a16:creationId xmlns:a16="http://schemas.microsoft.com/office/drawing/2014/main" id="{C82654AE-958D-7144-8134-2E20EAAE5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444" y="2212478"/>
            <a:ext cx="7664450" cy="400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2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91F9-00F1-2810-684F-F5A1B147E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9" name="Picture 3" descr="Logo&#10;&#10;Description automatically generated">
            <a:extLst>
              <a:ext uri="{FF2B5EF4-FFF2-40B4-BE49-F238E27FC236}">
                <a16:creationId xmlns:a16="http://schemas.microsoft.com/office/drawing/2014/main" id="{DA12BE3F-EDDE-A44B-D2F5-DBF79073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34" y="1919220"/>
            <a:ext cx="1552576" cy="546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EFBF8-7EE7-3217-573E-364196139880}"/>
              </a:ext>
            </a:extLst>
          </p:cNvPr>
          <p:cNvSpPr txBox="1"/>
          <p:nvPr/>
        </p:nvSpPr>
        <p:spPr>
          <a:xfrm>
            <a:off x="2609588" y="2011830"/>
            <a:ext cx="24275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="1">
                <a:latin typeface="Consolas"/>
              </a:rPr>
              <a:t>library(</a:t>
            </a:r>
            <a:r>
              <a:rPr lang="en-US" sz="1800" i="1">
                <a:latin typeface="Consolas"/>
              </a:rPr>
              <a:t>graphics)</a:t>
            </a:r>
            <a:endParaRPr lang="en-US" sz="1800">
              <a:latin typeface="Consola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BED7177-E848-AB06-0BCB-96F883418AC0}"/>
              </a:ext>
            </a:extLst>
          </p:cNvPr>
          <p:cNvSpPr txBox="1">
            <a:spLocks/>
          </p:cNvSpPr>
          <p:nvPr/>
        </p:nvSpPr>
        <p:spPr>
          <a:xfrm>
            <a:off x="840018" y="2544647"/>
            <a:ext cx="4116565" cy="38605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….</a:t>
            </a:r>
          </a:p>
          <a:p>
            <a:r>
              <a:rPr lang="en-US" sz="1200" err="1">
                <a:latin typeface="Consolas"/>
              </a:rPr>
              <a:t>colnames</a:t>
            </a:r>
            <a:r>
              <a:rPr lang="en-US" sz="1200">
                <a:latin typeface="Consolas"/>
              </a:rPr>
              <a:t>(penguins2)[1] &lt;- "</a:t>
            </a:r>
            <a:r>
              <a:rPr lang="en-US" sz="1200" err="1">
                <a:latin typeface="Consolas"/>
              </a:rPr>
              <a:t>Snapo</a:t>
            </a:r>
            <a:r>
              <a:rPr lang="en-US" sz="1200">
                <a:latin typeface="Consolas"/>
              </a:rPr>
              <a:t> </a:t>
            </a:r>
            <a:r>
              <a:rPr lang="en-US" sz="1200" err="1">
                <a:latin typeface="Consolas"/>
              </a:rPr>
              <a:t>ilgis</a:t>
            </a:r>
            <a:r>
              <a:rPr lang="en-US" sz="1200">
                <a:latin typeface="Consolas"/>
              </a:rPr>
              <a:t> (mm)"</a:t>
            </a:r>
          </a:p>
          <a:p>
            <a:r>
              <a:rPr lang="en-US" sz="1200" err="1">
                <a:latin typeface="Consolas"/>
              </a:rPr>
              <a:t>colnames</a:t>
            </a:r>
            <a:r>
              <a:rPr lang="en-US" sz="1200">
                <a:latin typeface="Consolas"/>
              </a:rPr>
              <a:t>(penguins2)[2] &lt;- "</a:t>
            </a:r>
            <a:r>
              <a:rPr lang="en-US" sz="1200" err="1">
                <a:latin typeface="Consolas"/>
              </a:rPr>
              <a:t>Snapo</a:t>
            </a:r>
            <a:r>
              <a:rPr lang="en-US" sz="1200">
                <a:latin typeface="Consolas"/>
              </a:rPr>
              <a:t> </a:t>
            </a:r>
            <a:r>
              <a:rPr lang="en-US" sz="1200" err="1">
                <a:latin typeface="Consolas"/>
              </a:rPr>
              <a:t>plotis</a:t>
            </a:r>
            <a:r>
              <a:rPr lang="en-US" sz="1200">
                <a:latin typeface="Consolas"/>
              </a:rPr>
              <a:t> (mm)"</a:t>
            </a:r>
          </a:p>
          <a:p>
            <a:r>
              <a:rPr lang="en-US" sz="1200" err="1">
                <a:latin typeface="Consolas"/>
              </a:rPr>
              <a:t>colnames</a:t>
            </a:r>
            <a:r>
              <a:rPr lang="en-US" sz="1200">
                <a:latin typeface="Consolas"/>
              </a:rPr>
              <a:t>(penguins2)[3] &lt;- "Peleko </a:t>
            </a:r>
            <a:r>
              <a:rPr lang="en-US" sz="1200" err="1">
                <a:latin typeface="Consolas"/>
              </a:rPr>
              <a:t>ilgis</a:t>
            </a:r>
            <a:r>
              <a:rPr lang="en-US" sz="1200">
                <a:latin typeface="Consolas"/>
              </a:rPr>
              <a:t> (mm)"</a:t>
            </a:r>
          </a:p>
          <a:p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</a:rPr>
              <a:t>stars(penguins2, labels = </a:t>
            </a:r>
            <a:r>
              <a:rPr lang="en-US" sz="1200" err="1">
                <a:latin typeface="Consolas"/>
              </a:rPr>
              <a:t>row.names</a:t>
            </a:r>
            <a:r>
              <a:rPr lang="en-US" sz="1200">
                <a:latin typeface="Consolas"/>
              </a:rPr>
              <a:t>(penguins2),</a:t>
            </a:r>
          </a:p>
          <a:p>
            <a:r>
              <a:rPr lang="en-US" sz="1200">
                <a:latin typeface="Consolas"/>
              </a:rPr>
              <a:t>      </a:t>
            </a:r>
            <a:r>
              <a:rPr lang="en-US" sz="1200" err="1">
                <a:latin typeface="Consolas"/>
              </a:rPr>
              <a:t>len</a:t>
            </a:r>
            <a:r>
              <a:rPr lang="en-US" sz="1200">
                <a:latin typeface="Consolas"/>
              </a:rPr>
              <a:t> = 0.6, </a:t>
            </a:r>
            <a:r>
              <a:rPr lang="en-US" sz="1200" err="1">
                <a:latin typeface="Consolas"/>
              </a:rPr>
              <a:t>key.loc</a:t>
            </a:r>
            <a:r>
              <a:rPr lang="en-US" sz="1200">
                <a:latin typeface="Consolas"/>
              </a:rPr>
              <a:t> = c(7, 0.9),</a:t>
            </a:r>
          </a:p>
          <a:p>
            <a:r>
              <a:rPr lang="en-US" sz="1200">
                <a:latin typeface="Consolas"/>
              </a:rPr>
              <a:t>      main = "</a:t>
            </a:r>
            <a:r>
              <a:rPr lang="en-US" sz="1200" err="1">
                <a:latin typeface="Consolas"/>
              </a:rPr>
              <a:t>Pingvinų</a:t>
            </a:r>
            <a:r>
              <a:rPr lang="en-US" sz="1200">
                <a:latin typeface="Consolas"/>
              </a:rPr>
              <a:t> </a:t>
            </a:r>
            <a:r>
              <a:rPr lang="en-US" sz="1200" err="1">
                <a:latin typeface="Consolas"/>
              </a:rPr>
              <a:t>rūšies</a:t>
            </a:r>
            <a:r>
              <a:rPr lang="en-US" sz="1200">
                <a:latin typeface="Consolas"/>
              </a:rPr>
              <a:t> </a:t>
            </a:r>
            <a:r>
              <a:rPr lang="en-US" sz="1200" err="1">
                <a:latin typeface="Consolas"/>
              </a:rPr>
              <a:t>išvaizdos</a:t>
            </a:r>
            <a:r>
              <a:rPr lang="en-US" sz="1200">
                <a:latin typeface="Consolas"/>
              </a:rPr>
              <a:t> </a:t>
            </a:r>
            <a:r>
              <a:rPr lang="en-US" sz="1200" err="1">
                <a:latin typeface="Consolas"/>
              </a:rPr>
              <a:t>savybės</a:t>
            </a:r>
            <a:r>
              <a:rPr lang="en-US" sz="1200">
                <a:latin typeface="Consolas"/>
              </a:rPr>
              <a:t>", sub = "subtitle", </a:t>
            </a:r>
            <a:r>
              <a:rPr lang="en-US" sz="1200" err="1">
                <a:latin typeface="Consolas"/>
              </a:rPr>
              <a:t>draw.segments</a:t>
            </a:r>
            <a:r>
              <a:rPr lang="en-US" sz="1200">
                <a:latin typeface="Consolas"/>
              </a:rPr>
              <a:t> = </a:t>
            </a:r>
            <a:r>
              <a:rPr lang="en-US" sz="1200" err="1">
                <a:latin typeface="Consolas"/>
              </a:rPr>
              <a:t>TRUE,frame.plot</a:t>
            </a:r>
            <a:r>
              <a:rPr lang="en-US" sz="1200">
                <a:latin typeface="Consolas"/>
              </a:rPr>
              <a:t> = F, </a:t>
            </a:r>
            <a:r>
              <a:rPr lang="en-US" sz="1200" err="1">
                <a:latin typeface="Consolas"/>
              </a:rPr>
              <a:t>nrow</a:t>
            </a:r>
            <a:r>
              <a:rPr lang="en-US" sz="1200">
                <a:latin typeface="Consolas"/>
              </a:rPr>
              <a:t> = 3, </a:t>
            </a:r>
            <a:r>
              <a:rPr lang="en-US" sz="1200" err="1">
                <a:latin typeface="Consolas"/>
              </a:rPr>
              <a:t>cex</a:t>
            </a:r>
            <a:r>
              <a:rPr lang="en-US" sz="1200">
                <a:latin typeface="Consolas"/>
              </a:rPr>
              <a:t> = .7, </a:t>
            </a:r>
            <a:r>
              <a:rPr lang="en-US" sz="1200" err="1">
                <a:latin typeface="Consolas"/>
              </a:rPr>
              <a:t>col.segments</a:t>
            </a:r>
            <a:r>
              <a:rPr lang="en-US" sz="1200">
                <a:latin typeface="Consolas"/>
              </a:rPr>
              <a:t> = c('#057076', '#ff8301', '#bf5ccb'))</a:t>
            </a:r>
          </a:p>
          <a:p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</a:rPr>
              <a:t>text(x = 6, y = 7.7, labels = "</a:t>
            </a:r>
            <a:r>
              <a:rPr lang="en-US" sz="1200" err="1">
                <a:latin typeface="Consolas"/>
              </a:rPr>
              <a:t>Adelės</a:t>
            </a:r>
            <a:r>
              <a:rPr lang="en-US" sz="1200">
                <a:latin typeface="Consolas"/>
              </a:rPr>
              <a:t> </a:t>
            </a:r>
            <a:r>
              <a:rPr lang="en-US" sz="1200" err="1">
                <a:latin typeface="Consolas"/>
              </a:rPr>
              <a:t>pingvinai</a:t>
            </a:r>
            <a:r>
              <a:rPr lang="en-US" sz="1200">
                <a:latin typeface="Consolas"/>
              </a:rPr>
              <a:t>", adj = 0, </a:t>
            </a:r>
            <a:r>
              <a:rPr lang="en-US" sz="1200" err="1">
                <a:latin typeface="Consolas"/>
              </a:rPr>
              <a:t>cex</a:t>
            </a:r>
            <a:r>
              <a:rPr lang="en-US" sz="1200">
                <a:latin typeface="Consolas"/>
              </a:rPr>
              <a:t> = 0.8)</a:t>
            </a:r>
          </a:p>
          <a:p>
            <a:r>
              <a:rPr lang="en-US" sz="1200">
                <a:latin typeface="Consolas"/>
              </a:rPr>
              <a:t>text(x = 6, y = 5.4, labels = "</a:t>
            </a:r>
            <a:r>
              <a:rPr lang="en-US" sz="1200" err="1">
                <a:latin typeface="Consolas"/>
              </a:rPr>
              <a:t>Papuasiniai</a:t>
            </a:r>
            <a:r>
              <a:rPr lang="en-US" sz="1200">
                <a:latin typeface="Consolas"/>
              </a:rPr>
              <a:t> </a:t>
            </a:r>
            <a:r>
              <a:rPr lang="en-US" sz="1200" err="1">
                <a:latin typeface="Consolas"/>
              </a:rPr>
              <a:t>pingvinai</a:t>
            </a:r>
            <a:r>
              <a:rPr lang="en-US" sz="1200">
                <a:latin typeface="Consolas"/>
              </a:rPr>
              <a:t>", adj = 0, </a:t>
            </a:r>
            <a:r>
              <a:rPr lang="en-US" sz="1200" err="1">
                <a:latin typeface="Consolas"/>
              </a:rPr>
              <a:t>cex</a:t>
            </a:r>
            <a:r>
              <a:rPr lang="en-US" sz="1200">
                <a:latin typeface="Consolas"/>
              </a:rPr>
              <a:t> = 0.8)</a:t>
            </a:r>
          </a:p>
          <a:p>
            <a:r>
              <a:rPr lang="en-US" sz="1200">
                <a:latin typeface="Consolas"/>
              </a:rPr>
              <a:t>text(x = 6, y = 3.2, labels = "</a:t>
            </a:r>
            <a:r>
              <a:rPr lang="en-US" sz="1200" err="1">
                <a:latin typeface="Consolas"/>
              </a:rPr>
              <a:t>Antarktiniai</a:t>
            </a:r>
            <a:r>
              <a:rPr lang="en-US" sz="1200">
                <a:latin typeface="Consolas"/>
              </a:rPr>
              <a:t> </a:t>
            </a:r>
            <a:r>
              <a:rPr lang="en-US" sz="1200" err="1">
                <a:latin typeface="Consolas"/>
              </a:rPr>
              <a:t>pingvinai</a:t>
            </a:r>
            <a:r>
              <a:rPr lang="en-US" sz="1200">
                <a:latin typeface="Consolas"/>
              </a:rPr>
              <a:t>", adj = 0, </a:t>
            </a:r>
            <a:r>
              <a:rPr lang="en-US" sz="1200" err="1">
                <a:latin typeface="Consolas"/>
              </a:rPr>
              <a:t>cex</a:t>
            </a:r>
            <a:r>
              <a:rPr lang="en-US" sz="1200">
                <a:latin typeface="Consolas"/>
              </a:rPr>
              <a:t> = 0.8)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F35ED34-F537-103D-167D-4AF71C69EC61}"/>
              </a:ext>
            </a:extLst>
          </p:cNvPr>
          <p:cNvSpPr txBox="1">
            <a:spLocks/>
          </p:cNvSpPr>
          <p:nvPr/>
        </p:nvSpPr>
        <p:spPr>
          <a:xfrm>
            <a:off x="534370" y="913592"/>
            <a:ext cx="8642913" cy="122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lt-LT" sz="4400"/>
              <a:t>3-oji užduotis. Simbolinis metodas</a:t>
            </a:r>
            <a:br>
              <a:rPr lang="lt-LT" sz="4400"/>
            </a:br>
            <a:r>
              <a:rPr lang="lt-LT" sz="3100" b="0"/>
              <a:t>Žvaigždžių metodas</a:t>
            </a:r>
          </a:p>
        </p:txBody>
      </p:sp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3537E7D7-086F-939E-84C0-14078195C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516" y="1529012"/>
            <a:ext cx="6659527" cy="50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644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B0AE02FCB17C429F52AB15F906B028" ma:contentTypeVersion="15" ma:contentTypeDescription="Create a new document." ma:contentTypeScope="" ma:versionID="80c15678fb7e83230c23b34d593409ff">
  <xsd:schema xmlns:xsd="http://www.w3.org/2001/XMLSchema" xmlns:xs="http://www.w3.org/2001/XMLSchema" xmlns:p="http://schemas.microsoft.com/office/2006/metadata/properties" xmlns:ns2="f2084a8e-7fa2-4fc7-b2eb-7efd0afb937b" xmlns:ns3="27bf41fe-9117-477e-b4da-b99eb973b9e4" targetNamespace="http://schemas.microsoft.com/office/2006/metadata/properties" ma:root="true" ma:fieldsID="824887de3e8800e02a64d532fd91ea38" ns2:_="" ns3:_="">
    <xsd:import namespace="f2084a8e-7fa2-4fc7-b2eb-7efd0afb937b"/>
    <xsd:import namespace="27bf41fe-9117-477e-b4da-b99eb973b9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84a8e-7fa2-4fc7-b2eb-7efd0afb93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1d6e2d-d61e-4002-9eb5-e7f8ec1ff8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f41fe-9117-477e-b4da-b99eb973b9e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46d826-7e41-42c5-a9e0-3151ec42721b}" ma:internalName="TaxCatchAll" ma:showField="CatchAllData" ma:web="27bf41fe-9117-477e-b4da-b99eb973b9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7bf41fe-9117-477e-b4da-b99eb973b9e4" xsi:nil="true"/>
    <lcf76f155ced4ddcb4097134ff3c332f xmlns="f2084a8e-7fa2-4fc7-b2eb-7efd0afb93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593937-61DA-47EA-9258-14F43A3912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B8286-4D9A-4F06-80D1-7ABDCD8346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84a8e-7fa2-4fc7-b2eb-7efd0afb937b"/>
    <ds:schemaRef ds:uri="27bf41fe-9117-477e-b4da-b99eb973b9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EE090E-42C2-40DA-85CE-E2E57827C9A8}">
  <ds:schemaRefs>
    <ds:schemaRef ds:uri="http://schemas.microsoft.com/office/2006/metadata/properties"/>
    <ds:schemaRef ds:uri="http://www.w3.org/2000/xmlns/"/>
    <ds:schemaRef ds:uri="27bf41fe-9117-477e-b4da-b99eb973b9e4"/>
    <ds:schemaRef ds:uri="http://www.w3.org/2001/XMLSchema-instance"/>
    <ds:schemaRef ds:uri="f2084a8e-7fa2-4fc7-b2eb-7efd0afb937b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3183</Words>
  <Application>Microsoft Macintosh PowerPoint</Application>
  <PresentationFormat>Widescreen</PresentationFormat>
  <Paragraphs>294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Google Sans</vt:lpstr>
      <vt:lpstr>Segoe UI</vt:lpstr>
      <vt:lpstr>Custom Design</vt:lpstr>
      <vt:lpstr>Tiesioginio duomenų vizualizavimo metodai</vt:lpstr>
      <vt:lpstr>Darbo tikslas ir uždaviniai</vt:lpstr>
      <vt:lpstr>Duomenys</vt:lpstr>
      <vt:lpstr>1-oji užduotis. Sklaidos diagrama</vt:lpstr>
      <vt:lpstr>1-oji užduotis. Sklaidos diagramų matrica</vt:lpstr>
      <vt:lpstr>PowerPoint Presentation</vt:lpstr>
      <vt:lpstr>1-oji užduotis. Sklaidos diagrama  </vt:lpstr>
      <vt:lpstr>2-oji užduotis. Geometrinis metodas Lygiagrečiosios koordinatės </vt:lpstr>
      <vt:lpstr>PowerPoint Presentation</vt:lpstr>
      <vt:lpstr>4-oji užduotis (1). Koreliacijos koeficientų vizualizavimas</vt:lpstr>
      <vt:lpstr>4-oji užduotis (2). Koreliacijos koeficientų vizualizavimas</vt:lpstr>
      <vt:lpstr>Išvados</vt:lpstr>
      <vt:lpstr>Literatūros ir šaltinių sąrašas</vt:lpstr>
      <vt:lpstr>Ačiū už dėmesį​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Efektyvumo vertinimas, naudojant ACCENT metodiką</dc:title>
  <dc:creator>Rokas Aleliūnas</dc:creator>
  <cp:lastModifiedBy>Maskeliunaite Ugne (Student ENG 23)</cp:lastModifiedBy>
  <cp:revision>3</cp:revision>
  <dcterms:created xsi:type="dcterms:W3CDTF">2017-06-28T06:49:28Z</dcterms:created>
  <dcterms:modified xsi:type="dcterms:W3CDTF">2024-05-20T12:22:00Z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0x01010009B0AE02FCB17C429F52AB15F906B028</vt:lpwstr>
  </property>
  <property fmtid="{D5CDD505-2E9C-101B-9397-08002B2CF9AE}" pid="3" name="MediaServiceImageTags">
    <vt:lpwstr/>
  </property>
</Properties>
</file>