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Quickstart" TargetMode="External"/><Relationship Id="rId2" Type="http://schemas.openxmlformats.org/officeDocument/2006/relationships/hyperlink" Target="http://www.mongodb.org/display/DOCS/Windows+Service" TargetMode="External"/><Relationship Id="rId1" Type="http://schemas.openxmlformats.org/officeDocument/2006/relationships/hyperlink" Target="http://www.mongodb.org/downloads" TargetMode="External"/><Relationship Id="rId4" Type="http://schemas.openxmlformats.org/officeDocument/2006/relationships/hyperlink" Target="http://www.mongodb.org/display/DOCS/Version+Numbers" TargetMode="Externa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://bsonspec.org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Windows+Service" TargetMode="External"/><Relationship Id="rId2" Type="http://schemas.openxmlformats.org/officeDocument/2006/relationships/hyperlink" Target="http://www.mongodb.org/downloads" TargetMode="External"/><Relationship Id="rId1" Type="http://schemas.openxmlformats.org/officeDocument/2006/relationships/hyperlink" Target="http://www.mongodb.org/display/DOCS/Version+Numbers" TargetMode="External"/><Relationship Id="rId4" Type="http://schemas.openxmlformats.org/officeDocument/2006/relationships/hyperlink" Target="http://www.mongodb.org/display/DOCS/Quickstart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://bsonspec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C0E55-97F9-4FBC-882A-7A43E801A4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4B7E8B-594F-4BCC-A4DA-C090530965A1}">
      <dgm:prSet/>
      <dgm:spPr/>
      <dgm:t>
        <a:bodyPr/>
        <a:lstStyle/>
        <a:p>
          <a:pPr rtl="0"/>
          <a:r>
            <a:rPr lang="zh-CN" baseline="0" dirty="0" smtClean="0"/>
            <a:t>如果您发现翻译或描述有误，请不吝赐教；</a:t>
          </a:r>
          <a:endParaRPr lang="zh-CN" dirty="0"/>
        </a:p>
      </dgm:t>
    </dgm:pt>
    <dgm:pt modelId="{62F39116-B730-44C2-B429-D89DF06F6B7C}" type="parTrans" cxnId="{F3932424-DE86-4938-BE1B-531757347790}">
      <dgm:prSet/>
      <dgm:spPr/>
      <dgm:t>
        <a:bodyPr/>
        <a:lstStyle/>
        <a:p>
          <a:endParaRPr lang="zh-CN" altLang="en-US"/>
        </a:p>
      </dgm:t>
    </dgm:pt>
    <dgm:pt modelId="{3BA62C48-5B17-4911-816D-70CD4D8F7C71}" type="sibTrans" cxnId="{F3932424-DE86-4938-BE1B-531757347790}">
      <dgm:prSet/>
      <dgm:spPr/>
      <dgm:t>
        <a:bodyPr/>
        <a:lstStyle/>
        <a:p>
          <a:endParaRPr lang="zh-CN" altLang="en-US"/>
        </a:p>
      </dgm:t>
    </dgm:pt>
    <dgm:pt modelId="{8848CE4E-21B5-4FA9-95E9-3DEB4A3E56C3}">
      <dgm:prSet/>
      <dgm:spPr/>
      <dgm:t>
        <a:bodyPr/>
        <a:lstStyle/>
        <a:p>
          <a:pPr rtl="0"/>
          <a:r>
            <a:rPr lang="zh-CN" baseline="0" dirty="0" smtClean="0"/>
            <a:t>制作</a:t>
          </a:r>
          <a:r>
            <a:rPr lang="en-US" baseline="0" dirty="0" smtClean="0"/>
            <a:t>PPT</a:t>
          </a:r>
          <a:r>
            <a:rPr lang="zh-CN" baseline="0" dirty="0" smtClean="0"/>
            <a:t>时，我</a:t>
          </a:r>
          <a:r>
            <a:rPr lang="zh-CN" altLang="en-US" baseline="0" dirty="0" smtClean="0"/>
            <a:t>不一定会</a:t>
          </a:r>
          <a:r>
            <a:rPr lang="en-US" altLang="zh-CN" baseline="0" dirty="0" smtClean="0"/>
            <a:t>100%</a:t>
          </a:r>
          <a:r>
            <a:rPr lang="zh-CN" altLang="en-US" baseline="0" dirty="0" smtClean="0"/>
            <a:t>的引用书中提供的示例，看书的朋友不要见怪</a:t>
          </a:r>
          <a:r>
            <a:rPr lang="zh-CN" baseline="0" dirty="0" smtClean="0"/>
            <a:t>；</a:t>
          </a:r>
          <a:endParaRPr lang="zh-CN" dirty="0"/>
        </a:p>
      </dgm:t>
    </dgm:pt>
    <dgm:pt modelId="{1B59FB57-03CE-4FBB-B9DA-3376B86C8E28}" type="parTrans" cxnId="{F78512D0-E857-4A98-A0D3-1FF74BBC71EA}">
      <dgm:prSet/>
      <dgm:spPr/>
      <dgm:t>
        <a:bodyPr/>
        <a:lstStyle/>
        <a:p>
          <a:endParaRPr lang="zh-CN" altLang="en-US"/>
        </a:p>
      </dgm:t>
    </dgm:pt>
    <dgm:pt modelId="{04F893AE-474D-4B1A-B3AF-21DF12B493A0}" type="sibTrans" cxnId="{F78512D0-E857-4A98-A0D3-1FF74BBC71EA}">
      <dgm:prSet/>
      <dgm:spPr/>
      <dgm:t>
        <a:bodyPr/>
        <a:lstStyle/>
        <a:p>
          <a:endParaRPr lang="zh-CN" altLang="en-US"/>
        </a:p>
      </dgm:t>
    </dgm:pt>
    <dgm:pt modelId="{384A3889-84FE-4B09-87B3-0D3F817DD25B}">
      <dgm:prSet/>
      <dgm:spPr/>
      <dgm:t>
        <a:bodyPr/>
        <a:lstStyle/>
        <a:p>
          <a:pPr rtl="0"/>
          <a:r>
            <a:rPr lang="zh-CN" baseline="0" dirty="0" smtClean="0"/>
            <a:t>如果有任何疑问请通过微博或</a:t>
          </a:r>
          <a:r>
            <a:rPr lang="en-US" baseline="0" dirty="0" smtClean="0"/>
            <a:t>QQ</a:t>
          </a:r>
          <a:r>
            <a:rPr lang="zh-CN" baseline="0" dirty="0" smtClean="0"/>
            <a:t>反馈给我；</a:t>
          </a:r>
          <a:endParaRPr lang="zh-CN" dirty="0"/>
        </a:p>
      </dgm:t>
    </dgm:pt>
    <dgm:pt modelId="{17425769-3435-4245-AB2B-CCCD46E87EBC}" type="parTrans" cxnId="{75CD0C05-ABA0-4698-8D3E-E7DE2B14A79A}">
      <dgm:prSet/>
      <dgm:spPr/>
      <dgm:t>
        <a:bodyPr/>
        <a:lstStyle/>
        <a:p>
          <a:endParaRPr lang="zh-CN" altLang="en-US"/>
        </a:p>
      </dgm:t>
    </dgm:pt>
    <dgm:pt modelId="{17A2D358-C384-4C0F-A385-098C0A15BFC0}" type="sibTrans" cxnId="{75CD0C05-ABA0-4698-8D3E-E7DE2B14A79A}">
      <dgm:prSet/>
      <dgm:spPr/>
      <dgm:t>
        <a:bodyPr/>
        <a:lstStyle/>
        <a:p>
          <a:endParaRPr lang="zh-CN" altLang="en-US"/>
        </a:p>
      </dgm:t>
    </dgm:pt>
    <dgm:pt modelId="{90F7D03D-56E8-4012-92F2-134FB21F00E9}">
      <dgm:prSet/>
      <dgm:spPr/>
      <dgm:t>
        <a:bodyPr/>
        <a:lstStyle/>
        <a:p>
          <a:pPr rtl="0"/>
          <a:r>
            <a:rPr lang="zh-CN" altLang="en-US" dirty="0" smtClean="0"/>
            <a:t>声明一哈</a:t>
          </a:r>
          <a:endParaRPr lang="zh-CN" dirty="0"/>
        </a:p>
      </dgm:t>
    </dgm:pt>
    <dgm:pt modelId="{266B37F8-041F-40C4-92A2-DD4A02674EAF}" type="parTrans" cxnId="{1FC20976-D9F2-4C14-8096-87DF1A2E6634}">
      <dgm:prSet/>
      <dgm:spPr/>
      <dgm:t>
        <a:bodyPr/>
        <a:lstStyle/>
        <a:p>
          <a:endParaRPr lang="zh-CN" altLang="en-US"/>
        </a:p>
      </dgm:t>
    </dgm:pt>
    <dgm:pt modelId="{2BE21ED8-D7EC-4F11-B36A-49DB97FF709C}" type="sibTrans" cxnId="{1FC20976-D9F2-4C14-8096-87DF1A2E6634}">
      <dgm:prSet/>
      <dgm:spPr/>
      <dgm:t>
        <a:bodyPr/>
        <a:lstStyle/>
        <a:p>
          <a:endParaRPr lang="zh-CN" altLang="en-US"/>
        </a:p>
      </dgm:t>
    </dgm:pt>
    <dgm:pt modelId="{C48FBBC5-A138-42A7-9825-779877EA083A}">
      <dgm:prSet/>
      <dgm:spPr/>
      <dgm:t>
        <a:bodyPr/>
        <a:lstStyle/>
        <a:p>
          <a:pPr rtl="0"/>
          <a:r>
            <a:rPr lang="zh-CN" altLang="en-US" dirty="0" smtClean="0"/>
            <a:t>网鸟</a:t>
          </a:r>
          <a:r>
            <a:rPr lang="en-US" altLang="zh-CN" dirty="0" smtClean="0"/>
            <a:t>QQ</a:t>
          </a:r>
          <a:r>
            <a:rPr lang="zh-CN" altLang="en-US" dirty="0" smtClean="0"/>
            <a:t>群</a:t>
          </a:r>
          <a:endParaRPr lang="zh-CN" dirty="0"/>
        </a:p>
      </dgm:t>
    </dgm:pt>
    <dgm:pt modelId="{851BDAE7-0DB3-4328-9DB2-134A8B5501C3}" type="parTrans" cxnId="{7ADC2B23-76AA-4A5E-A36E-BD31B294C859}">
      <dgm:prSet/>
      <dgm:spPr/>
      <dgm:t>
        <a:bodyPr/>
        <a:lstStyle/>
        <a:p>
          <a:endParaRPr lang="zh-CN" altLang="en-US"/>
        </a:p>
      </dgm:t>
    </dgm:pt>
    <dgm:pt modelId="{6F706139-B1B1-4090-AC81-A8ABB46A9AAD}" type="sibTrans" cxnId="{7ADC2B23-76AA-4A5E-A36E-BD31B294C859}">
      <dgm:prSet/>
      <dgm:spPr/>
      <dgm:t>
        <a:bodyPr/>
        <a:lstStyle/>
        <a:p>
          <a:endParaRPr lang="zh-CN" altLang="en-US"/>
        </a:p>
      </dgm:t>
    </dgm:pt>
    <dgm:pt modelId="{7C9970E1-103A-4D00-9585-1F54035506CC}">
      <dgm:prSet/>
      <dgm:spPr/>
      <dgm:t>
        <a:bodyPr/>
        <a:lstStyle/>
        <a:p>
          <a:pPr rtl="0"/>
          <a:r>
            <a:rPr lang="zh-CN" altLang="en-US" dirty="0" smtClean="0"/>
            <a:t>刺客巅峰（</a:t>
          </a:r>
          <a:r>
            <a:rPr lang="en-US" altLang="en-US" dirty="0" smtClean="0"/>
            <a:t>47700865</a:t>
          </a:r>
          <a:r>
            <a:rPr lang="zh-CN" altLang="en-US" dirty="0" smtClean="0"/>
            <a:t>）</a:t>
          </a:r>
          <a:r>
            <a:rPr lang="en-US" altLang="zh-CN" dirty="0" smtClean="0"/>
            <a:t>——IT</a:t>
          </a:r>
          <a:r>
            <a:rPr lang="zh-CN" altLang="en-US" dirty="0" smtClean="0"/>
            <a:t>技术综合交流群组，这里神马都有。欢迎各种程序猿加入！</a:t>
          </a:r>
          <a:endParaRPr lang="zh-CN" dirty="0"/>
        </a:p>
      </dgm:t>
    </dgm:pt>
    <dgm:pt modelId="{8EC2C251-790E-4867-BBE2-1CEFC184C37E}" type="parTrans" cxnId="{E63123A2-5370-4CE1-8FFB-2481BB58E63C}">
      <dgm:prSet/>
      <dgm:spPr/>
      <dgm:t>
        <a:bodyPr/>
        <a:lstStyle/>
        <a:p>
          <a:endParaRPr lang="zh-CN" altLang="en-US"/>
        </a:p>
      </dgm:t>
    </dgm:pt>
    <dgm:pt modelId="{80385EC5-3797-4FCD-ACD7-53EDA9A3C2A0}" type="sibTrans" cxnId="{E63123A2-5370-4CE1-8FFB-2481BB58E63C}">
      <dgm:prSet/>
      <dgm:spPr/>
      <dgm:t>
        <a:bodyPr/>
        <a:lstStyle/>
        <a:p>
          <a:endParaRPr lang="zh-CN" altLang="en-US"/>
        </a:p>
      </dgm:t>
    </dgm:pt>
    <dgm:pt modelId="{7B3796F4-CD61-4ECB-A66D-ECBE8887EB72}">
      <dgm:prSet/>
      <dgm:spPr/>
      <dgm:t>
        <a:bodyPr/>
        <a:lstStyle/>
        <a:p>
          <a:pPr rtl="0"/>
          <a:r>
            <a:rPr lang="en-US" altLang="zh-CN" dirty="0" smtClean="0"/>
            <a:t>NoSQL</a:t>
          </a:r>
          <a:r>
            <a:rPr lang="zh-CN" altLang="en-US" dirty="0" smtClean="0"/>
            <a:t>（</a:t>
          </a:r>
          <a:r>
            <a:rPr lang="en-US" altLang="en-US" dirty="0" smtClean="0"/>
            <a:t>23152359</a:t>
          </a:r>
          <a:r>
            <a:rPr lang="zh-CN" altLang="en-US" dirty="0" smtClean="0"/>
            <a:t>）</a:t>
          </a:r>
          <a:r>
            <a:rPr lang="en-US" altLang="zh-CN" dirty="0" smtClean="0"/>
            <a:t>——</a:t>
          </a:r>
          <a:r>
            <a:rPr lang="zh-CN" altLang="en-US" dirty="0" smtClean="0"/>
            <a:t>新建的</a:t>
          </a:r>
          <a:r>
            <a:rPr lang="en-US" altLang="zh-CN" dirty="0" smtClean="0"/>
            <a:t>NoSQL</a:t>
          </a:r>
          <a:r>
            <a:rPr lang="zh-CN" altLang="en-US" dirty="0" smtClean="0"/>
            <a:t>专用群组，来吧！来吧！欢迎各位光临！</a:t>
          </a:r>
          <a:endParaRPr lang="zh-CN" dirty="0"/>
        </a:p>
      </dgm:t>
    </dgm:pt>
    <dgm:pt modelId="{E7023FF1-BBC0-4719-8B34-CB6FA7CF4253}" type="parTrans" cxnId="{DF4FCB28-6085-4AE8-8FA1-54E7089CA836}">
      <dgm:prSet/>
      <dgm:spPr/>
      <dgm:t>
        <a:bodyPr/>
        <a:lstStyle/>
        <a:p>
          <a:endParaRPr lang="zh-CN" altLang="en-US"/>
        </a:p>
      </dgm:t>
    </dgm:pt>
    <dgm:pt modelId="{7DFAD9AC-EB4B-4876-AFB5-181D1182940D}" type="sibTrans" cxnId="{DF4FCB28-6085-4AE8-8FA1-54E7089CA836}">
      <dgm:prSet/>
      <dgm:spPr/>
      <dgm:t>
        <a:bodyPr/>
        <a:lstStyle/>
        <a:p>
          <a:endParaRPr lang="zh-CN" altLang="en-US"/>
        </a:p>
      </dgm:t>
    </dgm:pt>
    <dgm:pt modelId="{56D19721-42C0-43E4-87B8-3BABC090596B}">
      <dgm:prSet/>
      <dgm:spPr/>
      <dgm:t>
        <a:bodyPr/>
        <a:lstStyle/>
        <a:p>
          <a:pPr rtl="0"/>
          <a:r>
            <a:rPr lang="zh-CN" altLang="en-US" dirty="0" smtClean="0"/>
            <a:t>研发团队（</a:t>
          </a:r>
          <a:r>
            <a:rPr lang="en-US" altLang="en-US" dirty="0" smtClean="0"/>
            <a:t>3178011</a:t>
          </a:r>
          <a:r>
            <a:rPr lang="zh-CN" altLang="en-US" dirty="0" smtClean="0"/>
            <a:t>）</a:t>
          </a:r>
          <a:r>
            <a:rPr lang="en-US" altLang="zh-CN" dirty="0" smtClean="0"/>
            <a:t>——</a:t>
          </a:r>
          <a:r>
            <a:rPr lang="zh-CN" altLang="en-US" dirty="0" smtClean="0"/>
            <a:t>想入此群请先</a:t>
          </a:r>
          <a:r>
            <a:rPr lang="en-US" altLang="zh-CN" dirty="0" smtClean="0"/>
            <a:t>xx</a:t>
          </a:r>
          <a:r>
            <a:rPr lang="zh-CN" altLang="en-US" dirty="0" smtClean="0"/>
            <a:t>，呵呵，请先加老陈</a:t>
          </a:r>
          <a:r>
            <a:rPr lang="en-US" altLang="zh-CN" dirty="0" smtClean="0"/>
            <a:t>QQ</a:t>
          </a:r>
          <a:r>
            <a:rPr lang="zh-CN" altLang="en-US" dirty="0" smtClean="0"/>
            <a:t>（</a:t>
          </a:r>
          <a:r>
            <a:rPr lang="en-US" altLang="zh-CN" dirty="0" smtClean="0"/>
            <a:t>120468681</a:t>
          </a:r>
          <a:r>
            <a:rPr lang="zh-CN" altLang="en-US" dirty="0" smtClean="0"/>
            <a:t>）！</a:t>
          </a:r>
          <a:endParaRPr lang="zh-CN" dirty="0"/>
        </a:p>
      </dgm:t>
    </dgm:pt>
    <dgm:pt modelId="{C44D76D4-055A-4CDC-B756-E2FDAED52AF9}" type="parTrans" cxnId="{0DD1579B-7454-4CEA-B03A-C605E390993F}">
      <dgm:prSet/>
      <dgm:spPr/>
      <dgm:t>
        <a:bodyPr/>
        <a:lstStyle/>
        <a:p>
          <a:endParaRPr lang="zh-CN" altLang="en-US"/>
        </a:p>
      </dgm:t>
    </dgm:pt>
    <dgm:pt modelId="{2048C8D7-0A51-488F-B488-A73091CF96F0}" type="sibTrans" cxnId="{0DD1579B-7454-4CEA-B03A-C605E390993F}">
      <dgm:prSet/>
      <dgm:spPr/>
      <dgm:t>
        <a:bodyPr/>
        <a:lstStyle/>
        <a:p>
          <a:endParaRPr lang="zh-CN" altLang="en-US"/>
        </a:p>
      </dgm:t>
    </dgm:pt>
    <dgm:pt modelId="{536413F3-617D-4D30-8188-81D92DD25655}">
      <dgm:prSet/>
      <dgm:spPr/>
      <dgm:t>
        <a:bodyPr/>
        <a:lstStyle/>
        <a:p>
          <a:pPr rtl="0"/>
          <a:r>
            <a:rPr lang="zh-CN" baseline="0" dirty="0" smtClean="0"/>
            <a:t>本</a:t>
          </a:r>
          <a:r>
            <a:rPr lang="en-US" baseline="0" dirty="0" smtClean="0"/>
            <a:t>PPT</a:t>
          </a:r>
          <a:r>
            <a:rPr lang="zh-CN" baseline="0" dirty="0" smtClean="0"/>
            <a:t>根据</a:t>
          </a:r>
          <a:r>
            <a:rPr lang="en-US" baseline="0" dirty="0" smtClean="0"/>
            <a:t>《</a:t>
          </a:r>
          <a:r>
            <a:rPr lang="en-US" altLang="zh-CN" baseline="0" dirty="0" smtClean="0"/>
            <a:t>MongoDB: The Definitive Guide</a:t>
          </a:r>
          <a:r>
            <a:rPr lang="en-US" baseline="0" dirty="0" smtClean="0"/>
            <a:t>》</a:t>
          </a:r>
          <a:r>
            <a:rPr lang="zh-CN" altLang="en-US" baseline="0" dirty="0" smtClean="0"/>
            <a:t>原版</a:t>
          </a:r>
          <a:r>
            <a:rPr lang="zh-CN" baseline="0" dirty="0" smtClean="0"/>
            <a:t>制作而成</a:t>
          </a:r>
          <a:r>
            <a:rPr lang="zh-CN" altLang="en-US" baseline="0" dirty="0" smtClean="0"/>
            <a:t>；</a:t>
          </a:r>
          <a:endParaRPr lang="zh-CN" dirty="0"/>
        </a:p>
      </dgm:t>
    </dgm:pt>
    <dgm:pt modelId="{435AC85C-0C2C-4477-9120-A86C672692E5}" type="parTrans" cxnId="{43EA33AA-EC9C-40CF-8D61-B4043002AEA0}">
      <dgm:prSet/>
      <dgm:spPr/>
      <dgm:t>
        <a:bodyPr/>
        <a:lstStyle/>
        <a:p>
          <a:endParaRPr lang="zh-CN" altLang="en-US"/>
        </a:p>
      </dgm:t>
    </dgm:pt>
    <dgm:pt modelId="{F9C5ED00-6A84-48CC-9202-92F4BC90AF7C}" type="sibTrans" cxnId="{43EA33AA-EC9C-40CF-8D61-B4043002AEA0}">
      <dgm:prSet/>
      <dgm:spPr/>
      <dgm:t>
        <a:bodyPr/>
        <a:lstStyle/>
        <a:p>
          <a:endParaRPr lang="zh-CN" altLang="en-US"/>
        </a:p>
      </dgm:t>
    </dgm:pt>
    <dgm:pt modelId="{2953EC21-6A50-43E3-920E-2FE5E901208A}">
      <dgm:prSet/>
      <dgm:spPr/>
      <dgm:t>
        <a:bodyPr/>
        <a:lstStyle/>
        <a:p>
          <a:pPr rtl="0"/>
          <a:r>
            <a:rPr lang="zh-CN" altLang="en-US" i="0" baseline="0" dirty="0" smtClean="0"/>
            <a:t>我很穷，但我大胆的承认我看的是盗版</a:t>
          </a:r>
          <a:r>
            <a:rPr lang="en-US" altLang="zh-CN" i="0" baseline="0" dirty="0" smtClean="0"/>
            <a:t>PDF</a:t>
          </a:r>
          <a:r>
            <a:rPr lang="zh-CN" i="0" baseline="0" dirty="0" smtClean="0"/>
            <a:t>；</a:t>
          </a:r>
          <a:endParaRPr lang="zh-CN" i="0" dirty="0"/>
        </a:p>
      </dgm:t>
    </dgm:pt>
    <dgm:pt modelId="{AFF5DA06-6BCF-4DFD-AD73-F170BC77457C}" type="parTrans" cxnId="{EC422728-4ECC-4D5D-AE2D-9CDA9F8C3CF8}">
      <dgm:prSet/>
      <dgm:spPr/>
      <dgm:t>
        <a:bodyPr/>
        <a:lstStyle/>
        <a:p>
          <a:endParaRPr lang="zh-CN" altLang="en-US"/>
        </a:p>
      </dgm:t>
    </dgm:pt>
    <dgm:pt modelId="{75437B72-C7FA-48E8-B44F-2BD5408A398D}" type="sibTrans" cxnId="{EC422728-4ECC-4D5D-AE2D-9CDA9F8C3CF8}">
      <dgm:prSet/>
      <dgm:spPr/>
      <dgm:t>
        <a:bodyPr/>
        <a:lstStyle/>
        <a:p>
          <a:endParaRPr lang="zh-CN" altLang="en-US"/>
        </a:p>
      </dgm:t>
    </dgm:pt>
    <dgm:pt modelId="{EA97FBBB-1824-47A6-A4AC-4CA645421E5D}" type="pres">
      <dgm:prSet presAssocID="{B02C0E55-97F9-4FBC-882A-7A43E801A4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B9BF6C-A367-4A35-A90A-6759E9819EE7}" type="pres">
      <dgm:prSet presAssocID="{90F7D03D-56E8-4012-92F2-134FB21F00E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000EF-2DDF-4D46-B131-203D1F3AF4BA}" type="pres">
      <dgm:prSet presAssocID="{90F7D03D-56E8-4012-92F2-134FB21F00E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65E56D-1347-4391-B181-449FED5EA458}" type="pres">
      <dgm:prSet presAssocID="{C48FBBC5-A138-42A7-9825-779877EA083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CA273D-7784-434E-9967-8889D982E011}" type="pres">
      <dgm:prSet presAssocID="{C48FBBC5-A138-42A7-9825-779877EA083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E73369-5872-46D4-B1DB-6C505567BEF2}" type="presOf" srcId="{7B3796F4-CD61-4ECB-A66D-ECBE8887EB72}" destId="{21CA273D-7784-434E-9967-8889D982E011}" srcOrd="0" destOrd="1" presId="urn:microsoft.com/office/officeart/2005/8/layout/vList2"/>
    <dgm:cxn modelId="{DF4FCB28-6085-4AE8-8FA1-54E7089CA836}" srcId="{C48FBBC5-A138-42A7-9825-779877EA083A}" destId="{7B3796F4-CD61-4ECB-A66D-ECBE8887EB72}" srcOrd="1" destOrd="0" parTransId="{E7023FF1-BBC0-4719-8B34-CB6FA7CF4253}" sibTransId="{7DFAD9AC-EB4B-4876-AFB5-181D1182940D}"/>
    <dgm:cxn modelId="{EC422728-4ECC-4D5D-AE2D-9CDA9F8C3CF8}" srcId="{90F7D03D-56E8-4012-92F2-134FB21F00E9}" destId="{2953EC21-6A50-43E3-920E-2FE5E901208A}" srcOrd="1" destOrd="0" parTransId="{AFF5DA06-6BCF-4DFD-AD73-F170BC77457C}" sibTransId="{75437B72-C7FA-48E8-B44F-2BD5408A398D}"/>
    <dgm:cxn modelId="{7EBFEC02-E4E5-4C7D-991E-9676046CC10E}" type="presOf" srcId="{56D19721-42C0-43E4-87B8-3BABC090596B}" destId="{21CA273D-7784-434E-9967-8889D982E011}" srcOrd="0" destOrd="2" presId="urn:microsoft.com/office/officeart/2005/8/layout/vList2"/>
    <dgm:cxn modelId="{F78512D0-E857-4A98-A0D3-1FF74BBC71EA}" srcId="{90F7D03D-56E8-4012-92F2-134FB21F00E9}" destId="{8848CE4E-21B5-4FA9-95E9-3DEB4A3E56C3}" srcOrd="3" destOrd="0" parTransId="{1B59FB57-03CE-4FBB-B9DA-3376B86C8E28}" sibTransId="{04F893AE-474D-4B1A-B3AF-21DF12B493A0}"/>
    <dgm:cxn modelId="{8B075396-3787-4350-BC84-EE70678981E5}" type="presOf" srcId="{B02C0E55-97F9-4FBC-882A-7A43E801A460}" destId="{EA97FBBB-1824-47A6-A4AC-4CA645421E5D}" srcOrd="0" destOrd="0" presId="urn:microsoft.com/office/officeart/2005/8/layout/vList2"/>
    <dgm:cxn modelId="{E88741B3-A7F4-4C57-91FF-2EA8B86E4866}" type="presOf" srcId="{8848CE4E-21B5-4FA9-95E9-3DEB4A3E56C3}" destId="{C4E000EF-2DDF-4D46-B131-203D1F3AF4BA}" srcOrd="0" destOrd="3" presId="urn:microsoft.com/office/officeart/2005/8/layout/vList2"/>
    <dgm:cxn modelId="{BCE97186-206A-47E6-B814-13D5D1AFFF90}" type="presOf" srcId="{C48FBBC5-A138-42A7-9825-779877EA083A}" destId="{E865E56D-1347-4391-B181-449FED5EA458}" srcOrd="0" destOrd="0" presId="urn:microsoft.com/office/officeart/2005/8/layout/vList2"/>
    <dgm:cxn modelId="{8CB37E24-6865-41F6-86F8-AC0E102F0E1C}" type="presOf" srcId="{254B7E8B-594F-4BCC-A4DA-C090530965A1}" destId="{C4E000EF-2DDF-4D46-B131-203D1F3AF4BA}" srcOrd="0" destOrd="2" presId="urn:microsoft.com/office/officeart/2005/8/layout/vList2"/>
    <dgm:cxn modelId="{7ADC2B23-76AA-4A5E-A36E-BD31B294C859}" srcId="{B02C0E55-97F9-4FBC-882A-7A43E801A460}" destId="{C48FBBC5-A138-42A7-9825-779877EA083A}" srcOrd="1" destOrd="0" parTransId="{851BDAE7-0DB3-4328-9DB2-134A8B5501C3}" sibTransId="{6F706139-B1B1-4090-AC81-A8ABB46A9AAD}"/>
    <dgm:cxn modelId="{0DD1579B-7454-4CEA-B03A-C605E390993F}" srcId="{C48FBBC5-A138-42A7-9825-779877EA083A}" destId="{56D19721-42C0-43E4-87B8-3BABC090596B}" srcOrd="2" destOrd="0" parTransId="{C44D76D4-055A-4CDC-B756-E2FDAED52AF9}" sibTransId="{2048C8D7-0A51-488F-B488-A73091CF96F0}"/>
    <dgm:cxn modelId="{1FC20976-D9F2-4C14-8096-87DF1A2E6634}" srcId="{B02C0E55-97F9-4FBC-882A-7A43E801A460}" destId="{90F7D03D-56E8-4012-92F2-134FB21F00E9}" srcOrd="0" destOrd="0" parTransId="{266B37F8-041F-40C4-92A2-DD4A02674EAF}" sibTransId="{2BE21ED8-D7EC-4F11-B36A-49DB97FF709C}"/>
    <dgm:cxn modelId="{B0C9E96B-4946-450F-9D1C-A6D98B8BA84B}" type="presOf" srcId="{90F7D03D-56E8-4012-92F2-134FB21F00E9}" destId="{12B9BF6C-A367-4A35-A90A-6759E9819EE7}" srcOrd="0" destOrd="0" presId="urn:microsoft.com/office/officeart/2005/8/layout/vList2"/>
    <dgm:cxn modelId="{F3932424-DE86-4938-BE1B-531757347790}" srcId="{90F7D03D-56E8-4012-92F2-134FB21F00E9}" destId="{254B7E8B-594F-4BCC-A4DA-C090530965A1}" srcOrd="2" destOrd="0" parTransId="{62F39116-B730-44C2-B429-D89DF06F6B7C}" sibTransId="{3BA62C48-5B17-4911-816D-70CD4D8F7C71}"/>
    <dgm:cxn modelId="{62F37C31-5E55-427D-A124-A8ED10A937C6}" type="presOf" srcId="{2953EC21-6A50-43E3-920E-2FE5E901208A}" destId="{C4E000EF-2DDF-4D46-B131-203D1F3AF4BA}" srcOrd="0" destOrd="1" presId="urn:microsoft.com/office/officeart/2005/8/layout/vList2"/>
    <dgm:cxn modelId="{45B79F2D-B2D8-47FA-9E93-67E5F65A1AE8}" type="presOf" srcId="{536413F3-617D-4D30-8188-81D92DD25655}" destId="{C4E000EF-2DDF-4D46-B131-203D1F3AF4BA}" srcOrd="0" destOrd="0" presId="urn:microsoft.com/office/officeart/2005/8/layout/vList2"/>
    <dgm:cxn modelId="{75CD0C05-ABA0-4698-8D3E-E7DE2B14A79A}" srcId="{90F7D03D-56E8-4012-92F2-134FB21F00E9}" destId="{384A3889-84FE-4B09-87B3-0D3F817DD25B}" srcOrd="4" destOrd="0" parTransId="{17425769-3435-4245-AB2B-CCCD46E87EBC}" sibTransId="{17A2D358-C384-4C0F-A385-098C0A15BFC0}"/>
    <dgm:cxn modelId="{3CCDFAF1-C9B7-41E5-8805-0B3C9317C159}" type="presOf" srcId="{384A3889-84FE-4B09-87B3-0D3F817DD25B}" destId="{C4E000EF-2DDF-4D46-B131-203D1F3AF4BA}" srcOrd="0" destOrd="4" presId="urn:microsoft.com/office/officeart/2005/8/layout/vList2"/>
    <dgm:cxn modelId="{43EA33AA-EC9C-40CF-8D61-B4043002AEA0}" srcId="{90F7D03D-56E8-4012-92F2-134FB21F00E9}" destId="{536413F3-617D-4D30-8188-81D92DD25655}" srcOrd="0" destOrd="0" parTransId="{435AC85C-0C2C-4477-9120-A86C672692E5}" sibTransId="{F9C5ED00-6A84-48CC-9202-92F4BC90AF7C}"/>
    <dgm:cxn modelId="{6EB20A0C-5C7B-4A87-8228-19685991BB18}" type="presOf" srcId="{7C9970E1-103A-4D00-9585-1F54035506CC}" destId="{21CA273D-7784-434E-9967-8889D982E011}" srcOrd="0" destOrd="0" presId="urn:microsoft.com/office/officeart/2005/8/layout/vList2"/>
    <dgm:cxn modelId="{E63123A2-5370-4CE1-8FFB-2481BB58E63C}" srcId="{C48FBBC5-A138-42A7-9825-779877EA083A}" destId="{7C9970E1-103A-4D00-9585-1F54035506CC}" srcOrd="0" destOrd="0" parTransId="{8EC2C251-790E-4867-BBE2-1CEFC184C37E}" sibTransId="{80385EC5-3797-4FCD-ACD7-53EDA9A3C2A0}"/>
    <dgm:cxn modelId="{C0BEAD4E-92B3-4081-BAB6-56A5A4737D46}" type="presParOf" srcId="{EA97FBBB-1824-47A6-A4AC-4CA645421E5D}" destId="{12B9BF6C-A367-4A35-A90A-6759E9819EE7}" srcOrd="0" destOrd="0" presId="urn:microsoft.com/office/officeart/2005/8/layout/vList2"/>
    <dgm:cxn modelId="{AC4AE150-DA40-41EE-A100-5A45D317B573}" type="presParOf" srcId="{EA97FBBB-1824-47A6-A4AC-4CA645421E5D}" destId="{C4E000EF-2DDF-4D46-B131-203D1F3AF4BA}" srcOrd="1" destOrd="0" presId="urn:microsoft.com/office/officeart/2005/8/layout/vList2"/>
    <dgm:cxn modelId="{53E892F8-B94B-44AD-A3CF-F7BF8CF068EA}" type="presParOf" srcId="{EA97FBBB-1824-47A6-A4AC-4CA645421E5D}" destId="{E865E56D-1347-4391-B181-449FED5EA458}" srcOrd="2" destOrd="0" presId="urn:microsoft.com/office/officeart/2005/8/layout/vList2"/>
    <dgm:cxn modelId="{6EFC69D0-363A-4687-8799-D923608728C2}" type="presParOf" srcId="{EA97FBBB-1824-47A6-A4AC-4CA645421E5D}" destId="{21CA273D-7784-434E-9967-8889D982E0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57F6A5-5F82-4BAA-8395-27F07FBBA1C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0BCB66-D543-45DE-9022-5C8DDE8DACBE}">
      <dgm:prSet phldrT="[文本]"/>
      <dgm:spPr/>
      <dgm:t>
        <a:bodyPr/>
        <a:lstStyle/>
        <a:p>
          <a:r>
            <a:rPr lang="zh-CN" altLang="en-US" dirty="0" smtClean="0"/>
            <a:t>无模式</a:t>
          </a:r>
          <a:endParaRPr lang="zh-CN" altLang="en-US" dirty="0"/>
        </a:p>
      </dgm:t>
    </dgm:pt>
    <dgm:pt modelId="{AC468AC3-5906-42B2-BF5F-30451E63D6A6}" type="parTrans" cxnId="{51228C80-9F6A-43AF-BBEB-A0737BF147E6}">
      <dgm:prSet/>
      <dgm:spPr/>
      <dgm:t>
        <a:bodyPr/>
        <a:lstStyle/>
        <a:p>
          <a:endParaRPr lang="zh-CN" altLang="en-US"/>
        </a:p>
      </dgm:t>
    </dgm:pt>
    <dgm:pt modelId="{76860567-035D-4B11-95A7-692FD348AC3C}" type="sibTrans" cxnId="{51228C80-9F6A-43AF-BBEB-A0737BF147E6}">
      <dgm:prSet/>
      <dgm:spPr/>
      <dgm:t>
        <a:bodyPr/>
        <a:lstStyle/>
        <a:p>
          <a:endParaRPr lang="zh-CN" altLang="en-US"/>
        </a:p>
      </dgm:t>
    </dgm:pt>
    <dgm:pt modelId="{EF179392-767B-486D-A81F-0C9968F27700}">
      <dgm:prSet phldrT="[文本]"/>
      <dgm:spPr/>
      <dgm:t>
        <a:bodyPr/>
        <a:lstStyle/>
        <a:p>
          <a:r>
            <a:rPr lang="zh-CN" altLang="en-US" dirty="0" smtClean="0"/>
            <a:t>高性能</a:t>
          </a:r>
          <a:endParaRPr lang="zh-CN" altLang="en-US" dirty="0"/>
        </a:p>
      </dgm:t>
    </dgm:pt>
    <dgm:pt modelId="{90AAFB0E-B63F-4656-AAF6-1B324F74F2A8}" type="parTrans" cxnId="{B6F1A2F0-102A-4E74-BBD0-3F1F0ABA8035}">
      <dgm:prSet/>
      <dgm:spPr/>
      <dgm:t>
        <a:bodyPr/>
        <a:lstStyle/>
        <a:p>
          <a:endParaRPr lang="zh-CN" altLang="en-US"/>
        </a:p>
      </dgm:t>
    </dgm:pt>
    <dgm:pt modelId="{E379C25D-FE88-4E84-B754-5EE949801B99}" type="sibTrans" cxnId="{B6F1A2F0-102A-4E74-BBD0-3F1F0ABA8035}">
      <dgm:prSet/>
      <dgm:spPr/>
      <dgm:t>
        <a:bodyPr/>
        <a:lstStyle/>
        <a:p>
          <a:endParaRPr lang="zh-CN" altLang="en-US"/>
        </a:p>
      </dgm:t>
    </dgm:pt>
    <dgm:pt modelId="{9980DA90-2711-46C6-BA99-99191F23D2DE}">
      <dgm:prSet phldrT="[文本]"/>
      <dgm:spPr/>
      <dgm:t>
        <a:bodyPr/>
        <a:lstStyle/>
        <a:p>
          <a:r>
            <a:rPr lang="zh-CN" altLang="en-US" dirty="0" smtClean="0"/>
            <a:t>易管理</a:t>
          </a:r>
          <a:endParaRPr lang="zh-CN" altLang="en-US" dirty="0"/>
        </a:p>
      </dgm:t>
    </dgm:pt>
    <dgm:pt modelId="{4C2CBF25-CFD4-4E02-AF1D-EBB7D566A672}" type="parTrans" cxnId="{AE22B63F-88A2-4D4C-AC57-D8DECF62A705}">
      <dgm:prSet/>
      <dgm:spPr/>
      <dgm:t>
        <a:bodyPr/>
        <a:lstStyle/>
        <a:p>
          <a:endParaRPr lang="zh-CN" altLang="en-US"/>
        </a:p>
      </dgm:t>
    </dgm:pt>
    <dgm:pt modelId="{2965E4DB-4E77-4ECC-B82A-BBF7652763ED}" type="sibTrans" cxnId="{AE22B63F-88A2-4D4C-AC57-D8DECF62A705}">
      <dgm:prSet/>
      <dgm:spPr/>
      <dgm:t>
        <a:bodyPr/>
        <a:lstStyle/>
        <a:p>
          <a:endParaRPr lang="zh-CN" altLang="en-US"/>
        </a:p>
      </dgm:t>
    </dgm:pt>
    <dgm:pt modelId="{08557DEB-C9CF-4BDA-A9CB-190AD721B16A}">
      <dgm:prSet phldrT="[文本]"/>
      <dgm:spPr/>
      <dgm:t>
        <a:bodyPr/>
        <a:lstStyle/>
        <a:p>
          <a:r>
            <a:rPr lang="zh-CN" altLang="en-US" dirty="0" smtClean="0"/>
            <a:t>功能丰富</a:t>
          </a:r>
          <a:endParaRPr lang="zh-CN" altLang="en-US" dirty="0"/>
        </a:p>
      </dgm:t>
    </dgm:pt>
    <dgm:pt modelId="{C66EFD91-D886-41F2-B934-C13D5DF3569A}" type="parTrans" cxnId="{2569BE80-AE79-4315-8698-6C53BDC34EBA}">
      <dgm:prSet/>
      <dgm:spPr/>
      <dgm:t>
        <a:bodyPr/>
        <a:lstStyle/>
        <a:p>
          <a:endParaRPr lang="zh-CN" altLang="en-US"/>
        </a:p>
      </dgm:t>
    </dgm:pt>
    <dgm:pt modelId="{9956999D-5B41-4DA4-874A-D5080BDAA570}" type="sibTrans" cxnId="{2569BE80-AE79-4315-8698-6C53BDC34EBA}">
      <dgm:prSet/>
      <dgm:spPr/>
      <dgm:t>
        <a:bodyPr/>
        <a:lstStyle/>
        <a:p>
          <a:endParaRPr lang="zh-CN" altLang="en-US"/>
        </a:p>
      </dgm:t>
    </dgm:pt>
    <dgm:pt modelId="{4557837A-09A3-41D5-939C-6E69ADD055E8}">
      <dgm:prSet phldrT="[文本]"/>
      <dgm:spPr/>
      <dgm:t>
        <a:bodyPr/>
        <a:lstStyle/>
        <a:p>
          <a:r>
            <a:rPr lang="zh-CN" altLang="en-US" dirty="0" smtClean="0"/>
            <a:t>可扩展性</a:t>
          </a:r>
          <a:endParaRPr lang="zh-CN" altLang="en-US" dirty="0"/>
        </a:p>
      </dgm:t>
    </dgm:pt>
    <dgm:pt modelId="{9044ED10-9E87-49EC-8EC6-0FDF50B29EC9}" type="parTrans" cxnId="{5871C4E9-1BF1-4FE9-8D16-3C274EFDD659}">
      <dgm:prSet/>
      <dgm:spPr/>
      <dgm:t>
        <a:bodyPr/>
        <a:lstStyle/>
        <a:p>
          <a:endParaRPr lang="zh-CN" altLang="en-US"/>
        </a:p>
      </dgm:t>
    </dgm:pt>
    <dgm:pt modelId="{DCB54DDA-A665-4130-BE6D-BF74363DCED0}" type="sibTrans" cxnId="{5871C4E9-1BF1-4FE9-8D16-3C274EFDD659}">
      <dgm:prSet/>
      <dgm:spPr/>
      <dgm:t>
        <a:bodyPr/>
        <a:lstStyle/>
        <a:p>
          <a:endParaRPr lang="zh-CN" altLang="en-US"/>
        </a:p>
      </dgm:t>
    </dgm:pt>
    <dgm:pt modelId="{D71645A1-A72B-4037-B508-CE4DE424130D}">
      <dgm:prSet phldrT="[文本]"/>
      <dgm:spPr/>
      <dgm:t>
        <a:bodyPr/>
        <a:lstStyle/>
        <a:p>
          <a:r>
            <a:rPr lang="zh-CN" altLang="en-US" dirty="0" smtClean="0"/>
            <a:t>非关系型</a:t>
          </a:r>
          <a:endParaRPr lang="zh-CN" altLang="en-US" dirty="0"/>
        </a:p>
      </dgm:t>
    </dgm:pt>
    <dgm:pt modelId="{468882E5-4922-4695-AE98-AB3D7F616A7D}" type="parTrans" cxnId="{70AA6A61-F1AC-4F65-8CE3-28C6CC4CAA0F}">
      <dgm:prSet/>
      <dgm:spPr/>
      <dgm:t>
        <a:bodyPr/>
        <a:lstStyle/>
        <a:p>
          <a:endParaRPr lang="zh-CN" altLang="en-US"/>
        </a:p>
      </dgm:t>
    </dgm:pt>
    <dgm:pt modelId="{DCEB9D0F-1A73-4FFA-A161-2E682DEEDD02}" type="sibTrans" cxnId="{70AA6A61-F1AC-4F65-8CE3-28C6CC4CAA0F}">
      <dgm:prSet/>
      <dgm:spPr/>
      <dgm:t>
        <a:bodyPr/>
        <a:lstStyle/>
        <a:p>
          <a:endParaRPr lang="zh-CN" altLang="en-US"/>
        </a:p>
      </dgm:t>
    </dgm:pt>
    <dgm:pt modelId="{1A8F05EE-AE89-44D1-94FC-F52C50671C4C}">
      <dgm:prSet phldrT="[文本]"/>
      <dgm:spPr/>
      <dgm:t>
        <a:bodyPr/>
        <a:lstStyle/>
        <a:p>
          <a:r>
            <a:rPr lang="zh-CN" altLang="en-US" dirty="0" smtClean="0"/>
            <a:t>面向文档的数据存储</a:t>
          </a:r>
          <a:endParaRPr lang="zh-CN" altLang="en-US" dirty="0"/>
        </a:p>
      </dgm:t>
    </dgm:pt>
    <dgm:pt modelId="{C8258838-B9BB-437D-9099-B5FE058BD9BF}" type="parTrans" cxnId="{55AFC03C-6CF7-430C-98CF-9479C74961EF}">
      <dgm:prSet/>
      <dgm:spPr/>
      <dgm:t>
        <a:bodyPr/>
        <a:lstStyle/>
        <a:p>
          <a:endParaRPr lang="zh-CN" altLang="en-US"/>
        </a:p>
      </dgm:t>
    </dgm:pt>
    <dgm:pt modelId="{6FFDC636-24B1-411B-B2DD-A52B1B128848}" type="sibTrans" cxnId="{55AFC03C-6CF7-430C-98CF-9479C74961EF}">
      <dgm:prSet/>
      <dgm:spPr/>
      <dgm:t>
        <a:bodyPr/>
        <a:lstStyle/>
        <a:p>
          <a:endParaRPr lang="zh-CN" altLang="en-US"/>
        </a:p>
      </dgm:t>
    </dgm:pt>
    <dgm:pt modelId="{D0DA4E06-2BDB-4D08-8E93-C5A228E589C7}">
      <dgm:prSet phldrT="[文本]"/>
      <dgm:spPr/>
      <dgm:t>
        <a:bodyPr/>
        <a:lstStyle/>
        <a:p>
          <a:r>
            <a:rPr lang="zh-CN" altLang="en-US" dirty="0" smtClean="0"/>
            <a:t>数据分片</a:t>
          </a:r>
          <a:endParaRPr lang="zh-CN" altLang="en-US" dirty="0"/>
        </a:p>
      </dgm:t>
    </dgm:pt>
    <dgm:pt modelId="{18B55147-3EDC-4E3C-833B-4E0036344519}" type="parTrans" cxnId="{CADC42CA-571D-4F26-81F8-4ED882B291BE}">
      <dgm:prSet/>
      <dgm:spPr/>
      <dgm:t>
        <a:bodyPr/>
        <a:lstStyle/>
        <a:p>
          <a:endParaRPr lang="zh-CN" altLang="en-US"/>
        </a:p>
      </dgm:t>
    </dgm:pt>
    <dgm:pt modelId="{A2E420A3-6DC2-479A-9A02-D58E035745E0}" type="sibTrans" cxnId="{CADC42CA-571D-4F26-81F8-4ED882B291BE}">
      <dgm:prSet/>
      <dgm:spPr/>
      <dgm:t>
        <a:bodyPr/>
        <a:lstStyle/>
        <a:p>
          <a:endParaRPr lang="zh-CN" altLang="en-US"/>
        </a:p>
      </dgm:t>
    </dgm:pt>
    <dgm:pt modelId="{D42EFB33-1949-4A32-9977-BBB49C7695D0}">
      <dgm:prSet phldrT="[文本]"/>
      <dgm:spPr/>
      <dgm:t>
        <a:bodyPr/>
        <a:lstStyle/>
        <a:p>
          <a:r>
            <a:rPr lang="zh-CN" altLang="en-US" dirty="0" smtClean="0"/>
            <a:t>负载均衡</a:t>
          </a:r>
          <a:endParaRPr lang="zh-CN" altLang="en-US" dirty="0"/>
        </a:p>
      </dgm:t>
    </dgm:pt>
    <dgm:pt modelId="{F132739A-956A-4F5C-A838-66FC91699D9C}" type="parTrans" cxnId="{522A11E8-8CA9-4191-9AF3-1E0736D78101}">
      <dgm:prSet/>
      <dgm:spPr/>
      <dgm:t>
        <a:bodyPr/>
        <a:lstStyle/>
        <a:p>
          <a:endParaRPr lang="zh-CN" altLang="en-US"/>
        </a:p>
      </dgm:t>
    </dgm:pt>
    <dgm:pt modelId="{E84BC393-76DC-4A3B-9913-50ACB4D8A28F}" type="sibTrans" cxnId="{522A11E8-8CA9-4191-9AF3-1E0736D78101}">
      <dgm:prSet/>
      <dgm:spPr/>
      <dgm:t>
        <a:bodyPr/>
        <a:lstStyle/>
        <a:p>
          <a:endParaRPr lang="zh-CN" altLang="en-US"/>
        </a:p>
      </dgm:t>
    </dgm:pt>
    <dgm:pt modelId="{2974A7D7-E1A6-45C4-80C9-CCE364BCB61B}">
      <dgm:prSet phldrT="[文本]"/>
      <dgm:spPr/>
      <dgm:t>
        <a:bodyPr/>
        <a:lstStyle/>
        <a:p>
          <a:r>
            <a:rPr lang="zh-CN" altLang="en-US" dirty="0" smtClean="0"/>
            <a:t>海量数据支撑</a:t>
          </a:r>
          <a:endParaRPr lang="zh-CN" altLang="en-US" dirty="0"/>
        </a:p>
      </dgm:t>
    </dgm:pt>
    <dgm:pt modelId="{860F87CB-7385-43D0-B859-1B694638D81D}" type="parTrans" cxnId="{87F5A1DF-CA32-439E-9B50-3F9D01A56050}">
      <dgm:prSet/>
      <dgm:spPr/>
      <dgm:t>
        <a:bodyPr/>
        <a:lstStyle/>
        <a:p>
          <a:endParaRPr lang="zh-CN" altLang="en-US"/>
        </a:p>
      </dgm:t>
    </dgm:pt>
    <dgm:pt modelId="{06252CAF-2126-41E0-91D9-B575E040098F}" type="sibTrans" cxnId="{87F5A1DF-CA32-439E-9B50-3F9D01A56050}">
      <dgm:prSet/>
      <dgm:spPr/>
      <dgm:t>
        <a:bodyPr/>
        <a:lstStyle/>
        <a:p>
          <a:endParaRPr lang="zh-CN" altLang="en-US"/>
        </a:p>
      </dgm:t>
    </dgm:pt>
    <dgm:pt modelId="{FF378C5E-DAA5-4CD6-A5CE-84980214B009}">
      <dgm:prSet phldrT="[文本]"/>
      <dgm:spPr/>
      <dgm:t>
        <a:bodyPr/>
        <a:lstStyle/>
        <a:p>
          <a:r>
            <a:rPr lang="zh-CN" altLang="en-US" dirty="0" smtClean="0"/>
            <a:t>索引</a:t>
          </a:r>
          <a:endParaRPr lang="zh-CN" altLang="en-US" dirty="0"/>
        </a:p>
      </dgm:t>
    </dgm:pt>
    <dgm:pt modelId="{349F5D51-1C8B-4DA4-B5D5-9FB01509CF5D}" type="parTrans" cxnId="{8CC69350-306E-4084-8D4E-5E92955F9C63}">
      <dgm:prSet/>
      <dgm:spPr/>
      <dgm:t>
        <a:bodyPr/>
        <a:lstStyle/>
        <a:p>
          <a:endParaRPr lang="zh-CN" altLang="en-US"/>
        </a:p>
      </dgm:t>
    </dgm:pt>
    <dgm:pt modelId="{38B9E099-CD14-40A6-BDA1-DCF48E966A04}" type="sibTrans" cxnId="{8CC69350-306E-4084-8D4E-5E92955F9C63}">
      <dgm:prSet/>
      <dgm:spPr/>
      <dgm:t>
        <a:bodyPr/>
        <a:lstStyle/>
        <a:p>
          <a:endParaRPr lang="zh-CN" altLang="en-US"/>
        </a:p>
      </dgm:t>
    </dgm:pt>
    <dgm:pt modelId="{77EEE213-D94E-49F3-B804-68F5501F635C}">
      <dgm:prSet phldrT="[文本]"/>
      <dgm:spPr/>
      <dgm:t>
        <a:bodyPr/>
        <a:lstStyle/>
        <a:p>
          <a:r>
            <a:rPr lang="zh-CN" altLang="en-US" dirty="0" smtClean="0"/>
            <a:t>聚合</a:t>
          </a:r>
          <a:endParaRPr lang="zh-CN" altLang="en-US" dirty="0"/>
        </a:p>
      </dgm:t>
    </dgm:pt>
    <dgm:pt modelId="{A0EB5704-6F41-454C-97DB-D861BEE86127}" type="parTrans" cxnId="{F6F68BA1-38FA-4358-BF41-0B60F00176CD}">
      <dgm:prSet/>
      <dgm:spPr/>
      <dgm:t>
        <a:bodyPr/>
        <a:lstStyle/>
        <a:p>
          <a:endParaRPr lang="zh-CN" altLang="en-US"/>
        </a:p>
      </dgm:t>
    </dgm:pt>
    <dgm:pt modelId="{64C4901E-F56F-4512-8866-993FF7AA791D}" type="sibTrans" cxnId="{F6F68BA1-38FA-4358-BF41-0B60F00176CD}">
      <dgm:prSet/>
      <dgm:spPr/>
      <dgm:t>
        <a:bodyPr/>
        <a:lstStyle/>
        <a:p>
          <a:endParaRPr lang="zh-CN" altLang="en-US"/>
        </a:p>
      </dgm:t>
    </dgm:pt>
    <dgm:pt modelId="{BFA27B32-387C-4036-B617-E61DB8FE200F}">
      <dgm:prSet phldrT="[文本]"/>
      <dgm:spPr/>
      <dgm:t>
        <a:bodyPr/>
        <a:lstStyle/>
        <a:p>
          <a:r>
            <a:rPr lang="zh-CN" altLang="en-US" dirty="0" smtClean="0"/>
            <a:t>分布式文件系统</a:t>
          </a:r>
          <a:endParaRPr lang="zh-CN" altLang="en-US" dirty="0"/>
        </a:p>
      </dgm:t>
    </dgm:pt>
    <dgm:pt modelId="{7603A0E2-0A9C-4BC4-8977-102166D23353}" type="parTrans" cxnId="{9210E899-257E-4DF7-8F96-F810A5FBEA1C}">
      <dgm:prSet/>
      <dgm:spPr/>
      <dgm:t>
        <a:bodyPr/>
        <a:lstStyle/>
        <a:p>
          <a:endParaRPr lang="zh-CN" altLang="en-US"/>
        </a:p>
      </dgm:t>
    </dgm:pt>
    <dgm:pt modelId="{452AA0A8-75E1-41DF-A93E-5691EB1F004F}" type="sibTrans" cxnId="{9210E899-257E-4DF7-8F96-F810A5FBEA1C}">
      <dgm:prSet/>
      <dgm:spPr/>
      <dgm:t>
        <a:bodyPr/>
        <a:lstStyle/>
        <a:p>
          <a:endParaRPr lang="zh-CN" altLang="en-US"/>
        </a:p>
      </dgm:t>
    </dgm:pt>
    <dgm:pt modelId="{A6E7BCE6-A89E-40DE-B370-21F73D87EB14}">
      <dgm:prSet phldrT="[文本]"/>
      <dgm:spPr/>
      <dgm:t>
        <a:bodyPr/>
        <a:lstStyle/>
        <a:p>
          <a:r>
            <a:rPr lang="zh-CN" altLang="en-US" dirty="0" smtClean="0"/>
            <a:t>存储</a:t>
          </a:r>
          <a:r>
            <a:rPr lang="en-US" altLang="zh-CN" dirty="0" smtClean="0"/>
            <a:t>JavaScript</a:t>
          </a:r>
          <a:endParaRPr lang="zh-CN" altLang="en-US" dirty="0"/>
        </a:p>
      </dgm:t>
    </dgm:pt>
    <dgm:pt modelId="{BD071B8B-A813-45F6-B027-E33C29924856}" type="parTrans" cxnId="{EA8D52C0-DAB7-4E11-9094-BE2A500EAC5F}">
      <dgm:prSet/>
      <dgm:spPr/>
      <dgm:t>
        <a:bodyPr/>
        <a:lstStyle/>
        <a:p>
          <a:endParaRPr lang="zh-CN" altLang="en-US"/>
        </a:p>
      </dgm:t>
    </dgm:pt>
    <dgm:pt modelId="{D43899AF-9341-4EB5-8EDA-70F30D91B9A5}" type="sibTrans" cxnId="{EA8D52C0-DAB7-4E11-9094-BE2A500EAC5F}">
      <dgm:prSet/>
      <dgm:spPr/>
      <dgm:t>
        <a:bodyPr/>
        <a:lstStyle/>
        <a:p>
          <a:endParaRPr lang="zh-CN" altLang="en-US"/>
        </a:p>
      </dgm:t>
    </dgm:pt>
    <dgm:pt modelId="{493E15E6-B3F6-46FB-8EB3-EA420A0EBACA}">
      <dgm:prSet phldrT="[文本]"/>
      <dgm:spPr/>
      <dgm:t>
        <a:bodyPr/>
        <a:lstStyle/>
        <a:p>
          <a:r>
            <a:rPr lang="zh-CN" altLang="en-US" dirty="0" smtClean="0"/>
            <a:t>定容集合</a:t>
          </a:r>
          <a:endParaRPr lang="zh-CN" altLang="en-US" dirty="0"/>
        </a:p>
      </dgm:t>
    </dgm:pt>
    <dgm:pt modelId="{18689122-644C-4840-949E-34F500747253}" type="parTrans" cxnId="{C746573B-F0E8-44C6-94A3-E24F76F8A968}">
      <dgm:prSet/>
      <dgm:spPr/>
      <dgm:t>
        <a:bodyPr/>
        <a:lstStyle/>
        <a:p>
          <a:endParaRPr lang="zh-CN" altLang="en-US"/>
        </a:p>
      </dgm:t>
    </dgm:pt>
    <dgm:pt modelId="{79CE4880-9DCA-4A0C-9228-1458A14464AC}" type="sibTrans" cxnId="{C746573B-F0E8-44C6-94A3-E24F76F8A968}">
      <dgm:prSet/>
      <dgm:spPr/>
      <dgm:t>
        <a:bodyPr/>
        <a:lstStyle/>
        <a:p>
          <a:endParaRPr lang="zh-CN" altLang="en-US"/>
        </a:p>
      </dgm:t>
    </dgm:pt>
    <dgm:pt modelId="{82DDE42E-456D-4F2D-B507-ED5C75BF111F}">
      <dgm:prSet phldrT="[文本]"/>
      <dgm:spPr/>
      <dgm:t>
        <a:bodyPr/>
        <a:lstStyle/>
        <a:p>
          <a:r>
            <a:rPr lang="zh-CN" altLang="en-US" dirty="0" smtClean="0"/>
            <a:t>空间预分配</a:t>
          </a:r>
          <a:endParaRPr lang="zh-CN" altLang="en-US" dirty="0"/>
        </a:p>
      </dgm:t>
    </dgm:pt>
    <dgm:pt modelId="{02356BD6-4D8A-408C-8A47-2A2870FF35C6}" type="parTrans" cxnId="{E1FC9FBB-34C7-43B7-9C65-13133FDF2670}">
      <dgm:prSet/>
      <dgm:spPr/>
      <dgm:t>
        <a:bodyPr/>
        <a:lstStyle/>
        <a:p>
          <a:endParaRPr lang="zh-CN" altLang="en-US"/>
        </a:p>
      </dgm:t>
    </dgm:pt>
    <dgm:pt modelId="{C90BD7C1-A5E4-4786-8322-69D4D574F86A}" type="sibTrans" cxnId="{E1FC9FBB-34C7-43B7-9C65-13133FDF2670}">
      <dgm:prSet/>
      <dgm:spPr/>
      <dgm:t>
        <a:bodyPr/>
        <a:lstStyle/>
        <a:p>
          <a:endParaRPr lang="zh-CN" altLang="en-US"/>
        </a:p>
      </dgm:t>
    </dgm:pt>
    <dgm:pt modelId="{A09D9E6C-7076-4150-81CD-A46BB45B22AF}">
      <dgm:prSet phldrT="[文本]"/>
      <dgm:spPr/>
      <dgm:t>
        <a:bodyPr/>
        <a:lstStyle/>
        <a:p>
          <a:r>
            <a:rPr lang="zh-CN" altLang="en-US" dirty="0" smtClean="0"/>
            <a:t>内存映射</a:t>
          </a:r>
          <a:endParaRPr lang="zh-CN" altLang="en-US" dirty="0"/>
        </a:p>
      </dgm:t>
    </dgm:pt>
    <dgm:pt modelId="{72FC6E62-6948-459E-92B8-7485F00FC1FC}" type="parTrans" cxnId="{FB0C44D7-735C-4EB1-A078-5FAAA35F512A}">
      <dgm:prSet/>
      <dgm:spPr/>
      <dgm:t>
        <a:bodyPr/>
        <a:lstStyle/>
        <a:p>
          <a:endParaRPr lang="zh-CN" altLang="en-US"/>
        </a:p>
      </dgm:t>
    </dgm:pt>
    <dgm:pt modelId="{4860759C-878F-40DE-B825-289752E66E8B}" type="sibTrans" cxnId="{FB0C44D7-735C-4EB1-A078-5FAAA35F512A}">
      <dgm:prSet/>
      <dgm:spPr/>
      <dgm:t>
        <a:bodyPr/>
        <a:lstStyle/>
        <a:p>
          <a:endParaRPr lang="zh-CN" altLang="en-US"/>
        </a:p>
      </dgm:t>
    </dgm:pt>
    <dgm:pt modelId="{84714AA8-7F4B-4BD1-A51F-2AFE3B312898}">
      <dgm:prSet phldrT="[文本]"/>
      <dgm:spPr/>
      <dgm:t>
        <a:bodyPr/>
        <a:lstStyle/>
        <a:p>
          <a:r>
            <a:rPr lang="zh-CN" altLang="en-US" dirty="0" smtClean="0"/>
            <a:t>非事务性</a:t>
          </a:r>
          <a:endParaRPr lang="zh-CN" altLang="en-US" dirty="0"/>
        </a:p>
      </dgm:t>
    </dgm:pt>
    <dgm:pt modelId="{EB0304B2-A570-4E2A-8E3F-9644423CE527}" type="parTrans" cxnId="{670EF8A4-8F5D-46DE-8873-932BA6CA2C33}">
      <dgm:prSet/>
      <dgm:spPr/>
      <dgm:t>
        <a:bodyPr/>
        <a:lstStyle/>
        <a:p>
          <a:endParaRPr lang="zh-CN" altLang="en-US"/>
        </a:p>
      </dgm:t>
    </dgm:pt>
    <dgm:pt modelId="{D7EFAD7F-C2ED-45B1-A43C-CD4EB1875610}" type="sibTrans" cxnId="{670EF8A4-8F5D-46DE-8873-932BA6CA2C33}">
      <dgm:prSet/>
      <dgm:spPr/>
      <dgm:t>
        <a:bodyPr/>
        <a:lstStyle/>
        <a:p>
          <a:endParaRPr lang="zh-CN" altLang="en-US"/>
        </a:p>
      </dgm:t>
    </dgm:pt>
    <dgm:pt modelId="{779BCBA7-20D9-4FA1-86DA-522127DD0CA1}">
      <dgm:prSet phldrT="[文本]"/>
      <dgm:spPr/>
      <dgm:t>
        <a:bodyPr/>
        <a:lstStyle/>
        <a:p>
          <a:r>
            <a:rPr lang="zh-CN" altLang="en-US" dirty="0" smtClean="0"/>
            <a:t>自动故障转移</a:t>
          </a:r>
          <a:endParaRPr lang="zh-CN" altLang="en-US" dirty="0"/>
        </a:p>
      </dgm:t>
    </dgm:pt>
    <dgm:pt modelId="{AEDA880F-F80F-46F8-B15F-F27E7A901165}" type="parTrans" cxnId="{3B78E2C4-258F-4550-9585-9522E3806F7C}">
      <dgm:prSet/>
      <dgm:spPr/>
      <dgm:t>
        <a:bodyPr/>
        <a:lstStyle/>
        <a:p>
          <a:endParaRPr lang="zh-CN" altLang="en-US"/>
        </a:p>
      </dgm:t>
    </dgm:pt>
    <dgm:pt modelId="{9442FCDA-462F-432C-BC79-AB061ADCCFE3}" type="sibTrans" cxnId="{3B78E2C4-258F-4550-9585-9522E3806F7C}">
      <dgm:prSet/>
      <dgm:spPr/>
      <dgm:t>
        <a:bodyPr/>
        <a:lstStyle/>
        <a:p>
          <a:endParaRPr lang="zh-CN" altLang="en-US"/>
        </a:p>
      </dgm:t>
    </dgm:pt>
    <dgm:pt modelId="{FA7AA399-7A45-48BC-AA1C-18DA99794C1F}">
      <dgm:prSet phldrT="[文本]"/>
      <dgm:spPr/>
      <dgm:t>
        <a:bodyPr/>
        <a:lstStyle/>
        <a:p>
          <a:r>
            <a:rPr lang="en-US" altLang="zh-CN" dirty="0" smtClean="0"/>
            <a:t>Server</a:t>
          </a:r>
          <a:r>
            <a:rPr lang="zh-CN" altLang="en-US" dirty="0" smtClean="0"/>
            <a:t>自治机制</a:t>
          </a:r>
          <a:endParaRPr lang="zh-CN" altLang="en-US" dirty="0"/>
        </a:p>
      </dgm:t>
    </dgm:pt>
    <dgm:pt modelId="{33281BDA-E16D-447B-92F3-29850A6DA1B3}" type="parTrans" cxnId="{79287D5D-1555-42DA-B3F9-AB94A8DB5BDB}">
      <dgm:prSet/>
      <dgm:spPr/>
      <dgm:t>
        <a:bodyPr/>
        <a:lstStyle/>
        <a:p>
          <a:endParaRPr lang="zh-CN" altLang="en-US"/>
        </a:p>
      </dgm:t>
    </dgm:pt>
    <dgm:pt modelId="{7BFEF341-7F7C-4692-9AEA-14D2620D273A}" type="sibTrans" cxnId="{79287D5D-1555-42DA-B3F9-AB94A8DB5BDB}">
      <dgm:prSet/>
      <dgm:spPr/>
      <dgm:t>
        <a:bodyPr/>
        <a:lstStyle/>
        <a:p>
          <a:endParaRPr lang="zh-CN" altLang="en-US"/>
        </a:p>
      </dgm:t>
    </dgm:pt>
    <dgm:pt modelId="{C5553A85-3371-482D-9DED-50A61C52A0EA}">
      <dgm:prSet phldrT="[文本]"/>
      <dgm:spPr/>
      <dgm:t>
        <a:bodyPr/>
        <a:lstStyle/>
        <a:p>
          <a:r>
            <a:rPr lang="zh-CN" altLang="en-US" dirty="0" smtClean="0"/>
            <a:t>动态集群</a:t>
          </a:r>
          <a:endParaRPr lang="zh-CN" altLang="en-US" dirty="0"/>
        </a:p>
      </dgm:t>
    </dgm:pt>
    <dgm:pt modelId="{27A6BE49-9631-4AEF-A3DC-099EE769FB3B}" type="parTrans" cxnId="{648F04D6-9F38-4129-BC0B-91E61925D3B5}">
      <dgm:prSet/>
      <dgm:spPr/>
      <dgm:t>
        <a:bodyPr/>
        <a:lstStyle/>
        <a:p>
          <a:endParaRPr lang="zh-CN" altLang="en-US"/>
        </a:p>
      </dgm:t>
    </dgm:pt>
    <dgm:pt modelId="{522FC808-8A7B-4128-AE74-4589149D492E}" type="sibTrans" cxnId="{648F04D6-9F38-4129-BC0B-91E61925D3B5}">
      <dgm:prSet/>
      <dgm:spPr/>
      <dgm:t>
        <a:bodyPr/>
        <a:lstStyle/>
        <a:p>
          <a:endParaRPr lang="zh-CN" altLang="en-US"/>
        </a:p>
      </dgm:t>
    </dgm:pt>
    <dgm:pt modelId="{75EEFBEA-0225-4283-A54C-43023E0FBF37}" type="pres">
      <dgm:prSet presAssocID="{FD57F6A5-5F82-4BAA-8395-27F07FBBA1C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2D7DC9-3D47-4ACF-8B63-2611169F5303}" type="pres">
      <dgm:prSet presAssocID="{08557DEB-C9CF-4BDA-A9CB-190AD721B16A}" presName="compNode" presStyleCnt="0"/>
      <dgm:spPr/>
    </dgm:pt>
    <dgm:pt modelId="{2E110911-9ED3-49CD-9F14-6DE7C1707B90}" type="pres">
      <dgm:prSet presAssocID="{08557DEB-C9CF-4BDA-A9CB-190AD721B16A}" presName="aNode" presStyleLbl="bgShp" presStyleIdx="0" presStyleCnt="5"/>
      <dgm:spPr/>
      <dgm:t>
        <a:bodyPr/>
        <a:lstStyle/>
        <a:p>
          <a:endParaRPr lang="zh-CN" altLang="en-US"/>
        </a:p>
      </dgm:t>
    </dgm:pt>
    <dgm:pt modelId="{0DCA26C7-A10E-4ADF-ADD7-6E66C5EBE765}" type="pres">
      <dgm:prSet presAssocID="{08557DEB-C9CF-4BDA-A9CB-190AD721B16A}" presName="textNode" presStyleLbl="bgShp" presStyleIdx="0" presStyleCnt="5"/>
      <dgm:spPr/>
      <dgm:t>
        <a:bodyPr/>
        <a:lstStyle/>
        <a:p>
          <a:endParaRPr lang="zh-CN" altLang="en-US"/>
        </a:p>
      </dgm:t>
    </dgm:pt>
    <dgm:pt modelId="{6207DC90-D0E5-46F6-959A-E19051BDA6BF}" type="pres">
      <dgm:prSet presAssocID="{08557DEB-C9CF-4BDA-A9CB-190AD721B16A}" presName="compChildNode" presStyleCnt="0"/>
      <dgm:spPr/>
    </dgm:pt>
    <dgm:pt modelId="{C22C9163-1C16-4430-8C88-F2AE7CCDF0D9}" type="pres">
      <dgm:prSet presAssocID="{08557DEB-C9CF-4BDA-A9CB-190AD721B16A}" presName="theInnerList" presStyleCnt="0"/>
      <dgm:spPr/>
    </dgm:pt>
    <dgm:pt modelId="{9ADD8C73-D69D-4EE9-9AB7-4A5564DF5CCB}" type="pres">
      <dgm:prSet presAssocID="{FF378C5E-DAA5-4CD6-A5CE-84980214B009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4F8424-1C73-4A1D-9636-704C45F2F5D8}" type="pres">
      <dgm:prSet presAssocID="{FF378C5E-DAA5-4CD6-A5CE-84980214B009}" presName="aSpace2" presStyleCnt="0"/>
      <dgm:spPr/>
    </dgm:pt>
    <dgm:pt modelId="{556B1FB1-970B-4F90-9110-A76A7D0570BA}" type="pres">
      <dgm:prSet presAssocID="{77EEE213-D94E-49F3-B804-68F5501F635C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8A5A55-0B86-415D-9D94-8B6439F84362}" type="pres">
      <dgm:prSet presAssocID="{77EEE213-D94E-49F3-B804-68F5501F635C}" presName="aSpace2" presStyleCnt="0"/>
      <dgm:spPr/>
    </dgm:pt>
    <dgm:pt modelId="{F20AF6EF-5D83-4C23-BB4B-4188CFFD61AE}" type="pres">
      <dgm:prSet presAssocID="{BFA27B32-387C-4036-B617-E61DB8FE200F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4CBF9-2984-42A6-BC0D-690E19843D62}" type="pres">
      <dgm:prSet presAssocID="{BFA27B32-387C-4036-B617-E61DB8FE200F}" presName="aSpace2" presStyleCnt="0"/>
      <dgm:spPr/>
    </dgm:pt>
    <dgm:pt modelId="{6F102EFC-4EC6-4562-B070-D35C0F2635FF}" type="pres">
      <dgm:prSet presAssocID="{A6E7BCE6-A89E-40DE-B370-21F73D87EB14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04113-670F-433D-972F-3ABE71A5394B}" type="pres">
      <dgm:prSet presAssocID="{A6E7BCE6-A89E-40DE-B370-21F73D87EB14}" presName="aSpace2" presStyleCnt="0"/>
      <dgm:spPr/>
    </dgm:pt>
    <dgm:pt modelId="{87C5E356-E992-4BBD-B1B0-75455F3D8045}" type="pres">
      <dgm:prSet presAssocID="{493E15E6-B3F6-46FB-8EB3-EA420A0EBACA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B8F479-9974-4D78-998A-1449954893D4}" type="pres">
      <dgm:prSet presAssocID="{08557DEB-C9CF-4BDA-A9CB-190AD721B16A}" presName="aSpace" presStyleCnt="0"/>
      <dgm:spPr/>
    </dgm:pt>
    <dgm:pt modelId="{FB83CB2F-ED8F-4C6A-8CB7-DE85B370A603}" type="pres">
      <dgm:prSet presAssocID="{4557837A-09A3-41D5-939C-6E69ADD055E8}" presName="compNode" presStyleCnt="0"/>
      <dgm:spPr/>
    </dgm:pt>
    <dgm:pt modelId="{3EB94B07-8053-4583-A959-E5020817A4DB}" type="pres">
      <dgm:prSet presAssocID="{4557837A-09A3-41D5-939C-6E69ADD055E8}" presName="aNode" presStyleLbl="bgShp" presStyleIdx="1" presStyleCnt="5"/>
      <dgm:spPr/>
      <dgm:t>
        <a:bodyPr/>
        <a:lstStyle/>
        <a:p>
          <a:endParaRPr lang="zh-CN" altLang="en-US"/>
        </a:p>
      </dgm:t>
    </dgm:pt>
    <dgm:pt modelId="{24584C73-CE0E-4B7E-B07F-D5D018B7708C}" type="pres">
      <dgm:prSet presAssocID="{4557837A-09A3-41D5-939C-6E69ADD055E8}" presName="textNode" presStyleLbl="bgShp" presStyleIdx="1" presStyleCnt="5"/>
      <dgm:spPr/>
      <dgm:t>
        <a:bodyPr/>
        <a:lstStyle/>
        <a:p>
          <a:endParaRPr lang="zh-CN" altLang="en-US"/>
        </a:p>
      </dgm:t>
    </dgm:pt>
    <dgm:pt modelId="{CBBCF626-7C91-4F35-9CC2-60885C527012}" type="pres">
      <dgm:prSet presAssocID="{4557837A-09A3-41D5-939C-6E69ADD055E8}" presName="compChildNode" presStyleCnt="0"/>
      <dgm:spPr/>
    </dgm:pt>
    <dgm:pt modelId="{C960C129-3DFC-47B1-95C3-7A2D844C1DF3}" type="pres">
      <dgm:prSet presAssocID="{4557837A-09A3-41D5-939C-6E69ADD055E8}" presName="theInnerList" presStyleCnt="0"/>
      <dgm:spPr/>
    </dgm:pt>
    <dgm:pt modelId="{684AD703-6C13-476B-B860-A327B458860B}" type="pres">
      <dgm:prSet presAssocID="{D0DA4E06-2BDB-4D08-8E93-C5A228E589C7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2D364D-AF51-40EC-8158-EFFECA20B73F}" type="pres">
      <dgm:prSet presAssocID="{D0DA4E06-2BDB-4D08-8E93-C5A228E589C7}" presName="aSpace2" presStyleCnt="0"/>
      <dgm:spPr/>
    </dgm:pt>
    <dgm:pt modelId="{356F824D-A10C-4B25-85A4-842B498575F6}" type="pres">
      <dgm:prSet presAssocID="{D42EFB33-1949-4A32-9977-BBB49C7695D0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79278-4108-4581-A46F-9AB3751DEF22}" type="pres">
      <dgm:prSet presAssocID="{D42EFB33-1949-4A32-9977-BBB49C7695D0}" presName="aSpace2" presStyleCnt="0"/>
      <dgm:spPr/>
    </dgm:pt>
    <dgm:pt modelId="{6ABDA1B1-7AB8-48C0-B3F3-23E4B350EDB1}" type="pres">
      <dgm:prSet presAssocID="{2974A7D7-E1A6-45C4-80C9-CCE364BCB61B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8EB888-CEF5-432B-B353-3EB4EB3AF60A}" type="pres">
      <dgm:prSet presAssocID="{4557837A-09A3-41D5-939C-6E69ADD055E8}" presName="aSpace" presStyleCnt="0"/>
      <dgm:spPr/>
    </dgm:pt>
    <dgm:pt modelId="{37152A1C-7000-4433-9F72-0C13D8CFE971}" type="pres">
      <dgm:prSet presAssocID="{930BCB66-D543-45DE-9022-5C8DDE8DACBE}" presName="compNode" presStyleCnt="0"/>
      <dgm:spPr/>
    </dgm:pt>
    <dgm:pt modelId="{14C203F0-B146-4357-B8EC-259B8E21353E}" type="pres">
      <dgm:prSet presAssocID="{930BCB66-D543-45DE-9022-5C8DDE8DACBE}" presName="aNode" presStyleLbl="bgShp" presStyleIdx="2" presStyleCnt="5"/>
      <dgm:spPr/>
      <dgm:t>
        <a:bodyPr/>
        <a:lstStyle/>
        <a:p>
          <a:endParaRPr lang="zh-CN" altLang="en-US"/>
        </a:p>
      </dgm:t>
    </dgm:pt>
    <dgm:pt modelId="{BBDD2C84-A4A6-45C1-B0C9-26C23F9779BE}" type="pres">
      <dgm:prSet presAssocID="{930BCB66-D543-45DE-9022-5C8DDE8DACBE}" presName="textNode" presStyleLbl="bgShp" presStyleIdx="2" presStyleCnt="5"/>
      <dgm:spPr/>
      <dgm:t>
        <a:bodyPr/>
        <a:lstStyle/>
        <a:p>
          <a:endParaRPr lang="zh-CN" altLang="en-US"/>
        </a:p>
      </dgm:t>
    </dgm:pt>
    <dgm:pt modelId="{A8A7C136-05CD-40AF-91B4-8AEF83CC1802}" type="pres">
      <dgm:prSet presAssocID="{930BCB66-D543-45DE-9022-5C8DDE8DACBE}" presName="compChildNode" presStyleCnt="0"/>
      <dgm:spPr/>
    </dgm:pt>
    <dgm:pt modelId="{126F56AB-394B-488B-AEB6-E8705D1EE685}" type="pres">
      <dgm:prSet presAssocID="{930BCB66-D543-45DE-9022-5C8DDE8DACBE}" presName="theInnerList" presStyleCnt="0"/>
      <dgm:spPr/>
    </dgm:pt>
    <dgm:pt modelId="{FA3ADFD0-9993-44D7-98C6-339F47C5FC75}" type="pres">
      <dgm:prSet presAssocID="{D71645A1-A72B-4037-B508-CE4DE424130D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B513D-1E18-4C64-9A67-91FD2F996C9B}" type="pres">
      <dgm:prSet presAssocID="{D71645A1-A72B-4037-B508-CE4DE424130D}" presName="aSpace2" presStyleCnt="0"/>
      <dgm:spPr/>
    </dgm:pt>
    <dgm:pt modelId="{E0060D92-BCB2-4A4C-BC1A-6E8A131349C7}" type="pres">
      <dgm:prSet presAssocID="{1A8F05EE-AE89-44D1-94FC-F52C50671C4C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41B435-FD33-460F-ACF3-72FBAAC3781F}" type="pres">
      <dgm:prSet presAssocID="{930BCB66-D543-45DE-9022-5C8DDE8DACBE}" presName="aSpace" presStyleCnt="0"/>
      <dgm:spPr/>
    </dgm:pt>
    <dgm:pt modelId="{D4F37A76-1878-41B7-8572-F948A123B404}" type="pres">
      <dgm:prSet presAssocID="{EF179392-767B-486D-A81F-0C9968F27700}" presName="compNode" presStyleCnt="0"/>
      <dgm:spPr/>
    </dgm:pt>
    <dgm:pt modelId="{5D4E1664-8D7E-4869-8096-AE3C4A045C8A}" type="pres">
      <dgm:prSet presAssocID="{EF179392-767B-486D-A81F-0C9968F27700}" presName="aNode" presStyleLbl="bgShp" presStyleIdx="3" presStyleCnt="5"/>
      <dgm:spPr/>
      <dgm:t>
        <a:bodyPr/>
        <a:lstStyle/>
        <a:p>
          <a:endParaRPr lang="zh-CN" altLang="en-US"/>
        </a:p>
      </dgm:t>
    </dgm:pt>
    <dgm:pt modelId="{AB19FB96-A38B-4454-9C69-27527D39D883}" type="pres">
      <dgm:prSet presAssocID="{EF179392-767B-486D-A81F-0C9968F27700}" presName="textNode" presStyleLbl="bgShp" presStyleIdx="3" presStyleCnt="5"/>
      <dgm:spPr/>
      <dgm:t>
        <a:bodyPr/>
        <a:lstStyle/>
        <a:p>
          <a:endParaRPr lang="zh-CN" altLang="en-US"/>
        </a:p>
      </dgm:t>
    </dgm:pt>
    <dgm:pt modelId="{A411E2E3-62AC-40ED-A8EF-B82AA530FC7C}" type="pres">
      <dgm:prSet presAssocID="{EF179392-767B-486D-A81F-0C9968F27700}" presName="compChildNode" presStyleCnt="0"/>
      <dgm:spPr/>
    </dgm:pt>
    <dgm:pt modelId="{CAB72777-A5EE-462E-934D-D1E06E2978B0}" type="pres">
      <dgm:prSet presAssocID="{EF179392-767B-486D-A81F-0C9968F27700}" presName="theInnerList" presStyleCnt="0"/>
      <dgm:spPr/>
    </dgm:pt>
    <dgm:pt modelId="{9C29EDCB-6D1A-4116-A940-61C99A9E512F}" type="pres">
      <dgm:prSet presAssocID="{82DDE42E-456D-4F2D-B507-ED5C75BF111F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F2112-FDEA-4965-BC71-EA9F23E27AEE}" type="pres">
      <dgm:prSet presAssocID="{82DDE42E-456D-4F2D-B507-ED5C75BF111F}" presName="aSpace2" presStyleCnt="0"/>
      <dgm:spPr/>
    </dgm:pt>
    <dgm:pt modelId="{F6AEC8AA-D186-4343-9763-CA306E3D1296}" type="pres">
      <dgm:prSet presAssocID="{A09D9E6C-7076-4150-81CD-A46BB45B22AF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1D7CA0-36F7-4CF5-BFA5-E505E625764C}" type="pres">
      <dgm:prSet presAssocID="{A09D9E6C-7076-4150-81CD-A46BB45B22AF}" presName="aSpace2" presStyleCnt="0"/>
      <dgm:spPr/>
    </dgm:pt>
    <dgm:pt modelId="{DDC92642-D96A-411C-9A88-8EA10A9D57E0}" type="pres">
      <dgm:prSet presAssocID="{84714AA8-7F4B-4BD1-A51F-2AFE3B312898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47CF6-7E2B-4617-9979-40356984D807}" type="pres">
      <dgm:prSet presAssocID="{EF179392-767B-486D-A81F-0C9968F27700}" presName="aSpace" presStyleCnt="0"/>
      <dgm:spPr/>
    </dgm:pt>
    <dgm:pt modelId="{A786D4C1-664E-409B-8328-E7CA038564A4}" type="pres">
      <dgm:prSet presAssocID="{9980DA90-2711-46C6-BA99-99191F23D2DE}" presName="compNode" presStyleCnt="0"/>
      <dgm:spPr/>
    </dgm:pt>
    <dgm:pt modelId="{5A012A80-AF43-46A9-BDEB-E95E6AF70871}" type="pres">
      <dgm:prSet presAssocID="{9980DA90-2711-46C6-BA99-99191F23D2DE}" presName="aNode" presStyleLbl="bgShp" presStyleIdx="4" presStyleCnt="5"/>
      <dgm:spPr/>
      <dgm:t>
        <a:bodyPr/>
        <a:lstStyle/>
        <a:p>
          <a:endParaRPr lang="zh-CN" altLang="en-US"/>
        </a:p>
      </dgm:t>
    </dgm:pt>
    <dgm:pt modelId="{49A4FD3B-50E3-47A9-A602-2E4E12B0F55D}" type="pres">
      <dgm:prSet presAssocID="{9980DA90-2711-46C6-BA99-99191F23D2DE}" presName="textNode" presStyleLbl="bgShp" presStyleIdx="4" presStyleCnt="5"/>
      <dgm:spPr/>
      <dgm:t>
        <a:bodyPr/>
        <a:lstStyle/>
        <a:p>
          <a:endParaRPr lang="zh-CN" altLang="en-US"/>
        </a:p>
      </dgm:t>
    </dgm:pt>
    <dgm:pt modelId="{C825F915-A784-444E-9862-F9D5C91E1352}" type="pres">
      <dgm:prSet presAssocID="{9980DA90-2711-46C6-BA99-99191F23D2DE}" presName="compChildNode" presStyleCnt="0"/>
      <dgm:spPr/>
    </dgm:pt>
    <dgm:pt modelId="{B638DD0E-3B23-488C-941D-FA9646D35413}" type="pres">
      <dgm:prSet presAssocID="{9980DA90-2711-46C6-BA99-99191F23D2DE}" presName="theInnerList" presStyleCnt="0"/>
      <dgm:spPr/>
    </dgm:pt>
    <dgm:pt modelId="{5B49E413-539D-47F5-AADC-241485A53E83}" type="pres">
      <dgm:prSet presAssocID="{FA7AA399-7A45-48BC-AA1C-18DA99794C1F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00B1-A657-43A7-9BB6-4CD10E7AD6FB}" type="pres">
      <dgm:prSet presAssocID="{FA7AA399-7A45-48BC-AA1C-18DA99794C1F}" presName="aSpace2" presStyleCnt="0"/>
      <dgm:spPr/>
    </dgm:pt>
    <dgm:pt modelId="{97300486-3697-4CB3-9CDE-68916100C1F2}" type="pres">
      <dgm:prSet presAssocID="{779BCBA7-20D9-4FA1-86DA-522127DD0CA1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DCFDB-43CD-463D-92B2-BC589DD46311}" type="pres">
      <dgm:prSet presAssocID="{779BCBA7-20D9-4FA1-86DA-522127DD0CA1}" presName="aSpace2" presStyleCnt="0"/>
      <dgm:spPr/>
    </dgm:pt>
    <dgm:pt modelId="{91CFD5D0-525F-4AD8-8D5E-BC09B29F1D3D}" type="pres">
      <dgm:prSet presAssocID="{C5553A85-3371-482D-9DED-50A61C52A0EA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5BB71B-C87C-4067-AAE2-86050337D8F8}" type="presOf" srcId="{9980DA90-2711-46C6-BA99-99191F23D2DE}" destId="{5A012A80-AF43-46A9-BDEB-E95E6AF70871}" srcOrd="0" destOrd="0" presId="urn:microsoft.com/office/officeart/2005/8/layout/lProcess2"/>
    <dgm:cxn modelId="{2569BE80-AE79-4315-8698-6C53BDC34EBA}" srcId="{FD57F6A5-5F82-4BAA-8395-27F07FBBA1C1}" destId="{08557DEB-C9CF-4BDA-A9CB-190AD721B16A}" srcOrd="0" destOrd="0" parTransId="{C66EFD91-D886-41F2-B934-C13D5DF3569A}" sibTransId="{9956999D-5B41-4DA4-874A-D5080BDAA570}"/>
    <dgm:cxn modelId="{670EF8A4-8F5D-46DE-8873-932BA6CA2C33}" srcId="{EF179392-767B-486D-A81F-0C9968F27700}" destId="{84714AA8-7F4B-4BD1-A51F-2AFE3B312898}" srcOrd="2" destOrd="0" parTransId="{EB0304B2-A570-4E2A-8E3F-9644423CE527}" sibTransId="{D7EFAD7F-C2ED-45B1-A43C-CD4EB1875610}"/>
    <dgm:cxn modelId="{FC516A36-B529-4A6E-8CE8-9B6F8B66B1EE}" type="presOf" srcId="{D42EFB33-1949-4A32-9977-BBB49C7695D0}" destId="{356F824D-A10C-4B25-85A4-842B498575F6}" srcOrd="0" destOrd="0" presId="urn:microsoft.com/office/officeart/2005/8/layout/lProcess2"/>
    <dgm:cxn modelId="{AE22B63F-88A2-4D4C-AC57-D8DECF62A705}" srcId="{FD57F6A5-5F82-4BAA-8395-27F07FBBA1C1}" destId="{9980DA90-2711-46C6-BA99-99191F23D2DE}" srcOrd="4" destOrd="0" parTransId="{4C2CBF25-CFD4-4E02-AF1D-EBB7D566A672}" sibTransId="{2965E4DB-4E77-4ECC-B82A-BBF7652763ED}"/>
    <dgm:cxn modelId="{3B78E2C4-258F-4550-9585-9522E3806F7C}" srcId="{9980DA90-2711-46C6-BA99-99191F23D2DE}" destId="{779BCBA7-20D9-4FA1-86DA-522127DD0CA1}" srcOrd="1" destOrd="0" parTransId="{AEDA880F-F80F-46F8-B15F-F27E7A901165}" sibTransId="{9442FCDA-462F-432C-BC79-AB061ADCCFE3}"/>
    <dgm:cxn modelId="{79287D5D-1555-42DA-B3F9-AB94A8DB5BDB}" srcId="{9980DA90-2711-46C6-BA99-99191F23D2DE}" destId="{FA7AA399-7A45-48BC-AA1C-18DA99794C1F}" srcOrd="0" destOrd="0" parTransId="{33281BDA-E16D-447B-92F3-29850A6DA1B3}" sibTransId="{7BFEF341-7F7C-4692-9AEA-14D2620D273A}"/>
    <dgm:cxn modelId="{7DE0EA6D-D170-4FE9-B436-98F5C82A297F}" type="presOf" srcId="{D0DA4E06-2BDB-4D08-8E93-C5A228E589C7}" destId="{684AD703-6C13-476B-B860-A327B458860B}" srcOrd="0" destOrd="0" presId="urn:microsoft.com/office/officeart/2005/8/layout/lProcess2"/>
    <dgm:cxn modelId="{E1FC9FBB-34C7-43B7-9C65-13133FDF2670}" srcId="{EF179392-767B-486D-A81F-0C9968F27700}" destId="{82DDE42E-456D-4F2D-B507-ED5C75BF111F}" srcOrd="0" destOrd="0" parTransId="{02356BD6-4D8A-408C-8A47-2A2870FF35C6}" sibTransId="{C90BD7C1-A5E4-4786-8322-69D4D574F86A}"/>
    <dgm:cxn modelId="{835CF81A-42CE-4C03-A9E8-881FF9041F2C}" type="presOf" srcId="{82DDE42E-456D-4F2D-B507-ED5C75BF111F}" destId="{9C29EDCB-6D1A-4116-A940-61C99A9E512F}" srcOrd="0" destOrd="0" presId="urn:microsoft.com/office/officeart/2005/8/layout/lProcess2"/>
    <dgm:cxn modelId="{648F04D6-9F38-4129-BC0B-91E61925D3B5}" srcId="{9980DA90-2711-46C6-BA99-99191F23D2DE}" destId="{C5553A85-3371-482D-9DED-50A61C52A0EA}" srcOrd="2" destOrd="0" parTransId="{27A6BE49-9631-4AEF-A3DC-099EE769FB3B}" sibTransId="{522FC808-8A7B-4128-AE74-4589149D492E}"/>
    <dgm:cxn modelId="{70AA6A61-F1AC-4F65-8CE3-28C6CC4CAA0F}" srcId="{930BCB66-D543-45DE-9022-5C8DDE8DACBE}" destId="{D71645A1-A72B-4037-B508-CE4DE424130D}" srcOrd="0" destOrd="0" parTransId="{468882E5-4922-4695-AE98-AB3D7F616A7D}" sibTransId="{DCEB9D0F-1A73-4FFA-A161-2E682DEEDD02}"/>
    <dgm:cxn modelId="{678DDCD4-FB3D-416B-B244-676BB8F5458A}" type="presOf" srcId="{FA7AA399-7A45-48BC-AA1C-18DA99794C1F}" destId="{5B49E413-539D-47F5-AADC-241485A53E83}" srcOrd="0" destOrd="0" presId="urn:microsoft.com/office/officeart/2005/8/layout/lProcess2"/>
    <dgm:cxn modelId="{5871C4E9-1BF1-4FE9-8D16-3C274EFDD659}" srcId="{FD57F6A5-5F82-4BAA-8395-27F07FBBA1C1}" destId="{4557837A-09A3-41D5-939C-6E69ADD055E8}" srcOrd="1" destOrd="0" parTransId="{9044ED10-9E87-49EC-8EC6-0FDF50B29EC9}" sibTransId="{DCB54DDA-A665-4130-BE6D-BF74363DCED0}"/>
    <dgm:cxn modelId="{8CC69350-306E-4084-8D4E-5E92955F9C63}" srcId="{08557DEB-C9CF-4BDA-A9CB-190AD721B16A}" destId="{FF378C5E-DAA5-4CD6-A5CE-84980214B009}" srcOrd="0" destOrd="0" parTransId="{349F5D51-1C8B-4DA4-B5D5-9FB01509CF5D}" sibTransId="{38B9E099-CD14-40A6-BDA1-DCF48E966A04}"/>
    <dgm:cxn modelId="{9782B8BD-D615-42C4-881E-949245C580EF}" type="presOf" srcId="{08557DEB-C9CF-4BDA-A9CB-190AD721B16A}" destId="{2E110911-9ED3-49CD-9F14-6DE7C1707B90}" srcOrd="0" destOrd="0" presId="urn:microsoft.com/office/officeart/2005/8/layout/lProcess2"/>
    <dgm:cxn modelId="{E7CB2DD5-FF97-4301-9E03-5F6C214EA37C}" type="presOf" srcId="{EF179392-767B-486D-A81F-0C9968F27700}" destId="{AB19FB96-A38B-4454-9C69-27527D39D883}" srcOrd="1" destOrd="0" presId="urn:microsoft.com/office/officeart/2005/8/layout/lProcess2"/>
    <dgm:cxn modelId="{1403F02D-44A2-4738-B2F0-11FD1837A5A5}" type="presOf" srcId="{2974A7D7-E1A6-45C4-80C9-CCE364BCB61B}" destId="{6ABDA1B1-7AB8-48C0-B3F3-23E4B350EDB1}" srcOrd="0" destOrd="0" presId="urn:microsoft.com/office/officeart/2005/8/layout/lProcess2"/>
    <dgm:cxn modelId="{936405F6-9DBD-4DAD-884A-85F40DF5A6CF}" type="presOf" srcId="{FD57F6A5-5F82-4BAA-8395-27F07FBBA1C1}" destId="{75EEFBEA-0225-4283-A54C-43023E0FBF37}" srcOrd="0" destOrd="0" presId="urn:microsoft.com/office/officeart/2005/8/layout/lProcess2"/>
    <dgm:cxn modelId="{9210E899-257E-4DF7-8F96-F810A5FBEA1C}" srcId="{08557DEB-C9CF-4BDA-A9CB-190AD721B16A}" destId="{BFA27B32-387C-4036-B617-E61DB8FE200F}" srcOrd="2" destOrd="0" parTransId="{7603A0E2-0A9C-4BC4-8977-102166D23353}" sibTransId="{452AA0A8-75E1-41DF-A93E-5691EB1F004F}"/>
    <dgm:cxn modelId="{863A85C4-33B1-4360-9A9F-550E7687CA66}" type="presOf" srcId="{9980DA90-2711-46C6-BA99-99191F23D2DE}" destId="{49A4FD3B-50E3-47A9-A602-2E4E12B0F55D}" srcOrd="1" destOrd="0" presId="urn:microsoft.com/office/officeart/2005/8/layout/lProcess2"/>
    <dgm:cxn modelId="{9C09D9AF-7A67-412F-A8D3-01D60B7B1E73}" type="presOf" srcId="{77EEE213-D94E-49F3-B804-68F5501F635C}" destId="{556B1FB1-970B-4F90-9110-A76A7D0570BA}" srcOrd="0" destOrd="0" presId="urn:microsoft.com/office/officeart/2005/8/layout/lProcess2"/>
    <dgm:cxn modelId="{77518847-5000-4170-B3C3-F67EA4896A25}" type="presOf" srcId="{1A8F05EE-AE89-44D1-94FC-F52C50671C4C}" destId="{E0060D92-BCB2-4A4C-BC1A-6E8A131349C7}" srcOrd="0" destOrd="0" presId="urn:microsoft.com/office/officeart/2005/8/layout/lProcess2"/>
    <dgm:cxn modelId="{504FD8FF-7374-453E-9A18-ACC910EF2F73}" type="presOf" srcId="{930BCB66-D543-45DE-9022-5C8DDE8DACBE}" destId="{BBDD2C84-A4A6-45C1-B0C9-26C23F9779BE}" srcOrd="1" destOrd="0" presId="urn:microsoft.com/office/officeart/2005/8/layout/lProcess2"/>
    <dgm:cxn modelId="{738D2221-820E-4955-8AF7-D4C3E805CCE7}" type="presOf" srcId="{4557837A-09A3-41D5-939C-6E69ADD055E8}" destId="{24584C73-CE0E-4B7E-B07F-D5D018B7708C}" srcOrd="1" destOrd="0" presId="urn:microsoft.com/office/officeart/2005/8/layout/lProcess2"/>
    <dgm:cxn modelId="{938AA440-FF10-42F5-86E2-842F95568E6C}" type="presOf" srcId="{930BCB66-D543-45DE-9022-5C8DDE8DACBE}" destId="{14C203F0-B146-4357-B8EC-259B8E21353E}" srcOrd="0" destOrd="0" presId="urn:microsoft.com/office/officeart/2005/8/layout/lProcess2"/>
    <dgm:cxn modelId="{C746573B-F0E8-44C6-94A3-E24F76F8A968}" srcId="{08557DEB-C9CF-4BDA-A9CB-190AD721B16A}" destId="{493E15E6-B3F6-46FB-8EB3-EA420A0EBACA}" srcOrd="4" destOrd="0" parTransId="{18689122-644C-4840-949E-34F500747253}" sibTransId="{79CE4880-9DCA-4A0C-9228-1458A14464AC}"/>
    <dgm:cxn modelId="{D68AF161-2C26-49CE-A71A-48827A279660}" type="presOf" srcId="{84714AA8-7F4B-4BD1-A51F-2AFE3B312898}" destId="{DDC92642-D96A-411C-9A88-8EA10A9D57E0}" srcOrd="0" destOrd="0" presId="urn:microsoft.com/office/officeart/2005/8/layout/lProcess2"/>
    <dgm:cxn modelId="{55EA37FB-5F70-4A55-8732-72ED7507AEC4}" type="presOf" srcId="{EF179392-767B-486D-A81F-0C9968F27700}" destId="{5D4E1664-8D7E-4869-8096-AE3C4A045C8A}" srcOrd="0" destOrd="0" presId="urn:microsoft.com/office/officeart/2005/8/layout/lProcess2"/>
    <dgm:cxn modelId="{5C1223FB-7D41-41DF-94AA-77AEDBA9F1B0}" type="presOf" srcId="{779BCBA7-20D9-4FA1-86DA-522127DD0CA1}" destId="{97300486-3697-4CB3-9CDE-68916100C1F2}" srcOrd="0" destOrd="0" presId="urn:microsoft.com/office/officeart/2005/8/layout/lProcess2"/>
    <dgm:cxn modelId="{C28673B1-F4BB-40BF-B1F9-EAEFF0EA15DF}" type="presOf" srcId="{FF378C5E-DAA5-4CD6-A5CE-84980214B009}" destId="{9ADD8C73-D69D-4EE9-9AB7-4A5564DF5CCB}" srcOrd="0" destOrd="0" presId="urn:microsoft.com/office/officeart/2005/8/layout/lProcess2"/>
    <dgm:cxn modelId="{0DB99064-8168-451D-AEE6-63E1F1F794F2}" type="presOf" srcId="{C5553A85-3371-482D-9DED-50A61C52A0EA}" destId="{91CFD5D0-525F-4AD8-8D5E-BC09B29F1D3D}" srcOrd="0" destOrd="0" presId="urn:microsoft.com/office/officeart/2005/8/layout/lProcess2"/>
    <dgm:cxn modelId="{EA8D52C0-DAB7-4E11-9094-BE2A500EAC5F}" srcId="{08557DEB-C9CF-4BDA-A9CB-190AD721B16A}" destId="{A6E7BCE6-A89E-40DE-B370-21F73D87EB14}" srcOrd="3" destOrd="0" parTransId="{BD071B8B-A813-45F6-B027-E33C29924856}" sibTransId="{D43899AF-9341-4EB5-8EDA-70F30D91B9A5}"/>
    <dgm:cxn modelId="{FB0C44D7-735C-4EB1-A078-5FAAA35F512A}" srcId="{EF179392-767B-486D-A81F-0C9968F27700}" destId="{A09D9E6C-7076-4150-81CD-A46BB45B22AF}" srcOrd="1" destOrd="0" parTransId="{72FC6E62-6948-459E-92B8-7485F00FC1FC}" sibTransId="{4860759C-878F-40DE-B825-289752E66E8B}"/>
    <dgm:cxn modelId="{7E1DC38D-F8B3-4627-A690-A95E2E8292F5}" type="presOf" srcId="{A6E7BCE6-A89E-40DE-B370-21F73D87EB14}" destId="{6F102EFC-4EC6-4562-B070-D35C0F2635FF}" srcOrd="0" destOrd="0" presId="urn:microsoft.com/office/officeart/2005/8/layout/lProcess2"/>
    <dgm:cxn modelId="{CADC42CA-571D-4F26-81F8-4ED882B291BE}" srcId="{4557837A-09A3-41D5-939C-6E69ADD055E8}" destId="{D0DA4E06-2BDB-4D08-8E93-C5A228E589C7}" srcOrd="0" destOrd="0" parTransId="{18B55147-3EDC-4E3C-833B-4E0036344519}" sibTransId="{A2E420A3-6DC2-479A-9A02-D58E035745E0}"/>
    <dgm:cxn modelId="{F6F68BA1-38FA-4358-BF41-0B60F00176CD}" srcId="{08557DEB-C9CF-4BDA-A9CB-190AD721B16A}" destId="{77EEE213-D94E-49F3-B804-68F5501F635C}" srcOrd="1" destOrd="0" parTransId="{A0EB5704-6F41-454C-97DB-D861BEE86127}" sibTransId="{64C4901E-F56F-4512-8866-993FF7AA791D}"/>
    <dgm:cxn modelId="{B6F1A2F0-102A-4E74-BBD0-3F1F0ABA8035}" srcId="{FD57F6A5-5F82-4BAA-8395-27F07FBBA1C1}" destId="{EF179392-767B-486D-A81F-0C9968F27700}" srcOrd="3" destOrd="0" parTransId="{90AAFB0E-B63F-4656-AAF6-1B324F74F2A8}" sibTransId="{E379C25D-FE88-4E84-B754-5EE949801B99}"/>
    <dgm:cxn modelId="{7C57B536-5CFE-44F2-989F-97E42C5146DC}" type="presOf" srcId="{4557837A-09A3-41D5-939C-6E69ADD055E8}" destId="{3EB94B07-8053-4583-A959-E5020817A4DB}" srcOrd="0" destOrd="0" presId="urn:microsoft.com/office/officeart/2005/8/layout/lProcess2"/>
    <dgm:cxn modelId="{87F5A1DF-CA32-439E-9B50-3F9D01A56050}" srcId="{4557837A-09A3-41D5-939C-6E69ADD055E8}" destId="{2974A7D7-E1A6-45C4-80C9-CCE364BCB61B}" srcOrd="2" destOrd="0" parTransId="{860F87CB-7385-43D0-B859-1B694638D81D}" sibTransId="{06252CAF-2126-41E0-91D9-B575E040098F}"/>
    <dgm:cxn modelId="{1588D826-2537-4B02-BB40-035D884BAB44}" type="presOf" srcId="{A09D9E6C-7076-4150-81CD-A46BB45B22AF}" destId="{F6AEC8AA-D186-4343-9763-CA306E3D1296}" srcOrd="0" destOrd="0" presId="urn:microsoft.com/office/officeart/2005/8/layout/lProcess2"/>
    <dgm:cxn modelId="{875C4D9D-C0C4-4186-857D-574C6A60B5A0}" type="presOf" srcId="{D71645A1-A72B-4037-B508-CE4DE424130D}" destId="{FA3ADFD0-9993-44D7-98C6-339F47C5FC75}" srcOrd="0" destOrd="0" presId="urn:microsoft.com/office/officeart/2005/8/layout/lProcess2"/>
    <dgm:cxn modelId="{24319CDE-AC90-4AD6-9E93-5AD58F218D60}" type="presOf" srcId="{08557DEB-C9CF-4BDA-A9CB-190AD721B16A}" destId="{0DCA26C7-A10E-4ADF-ADD7-6E66C5EBE765}" srcOrd="1" destOrd="0" presId="urn:microsoft.com/office/officeart/2005/8/layout/lProcess2"/>
    <dgm:cxn modelId="{55AFC03C-6CF7-430C-98CF-9479C74961EF}" srcId="{930BCB66-D543-45DE-9022-5C8DDE8DACBE}" destId="{1A8F05EE-AE89-44D1-94FC-F52C50671C4C}" srcOrd="1" destOrd="0" parTransId="{C8258838-B9BB-437D-9099-B5FE058BD9BF}" sibTransId="{6FFDC636-24B1-411B-B2DD-A52B1B128848}"/>
    <dgm:cxn modelId="{3ADD831B-BF3E-4D59-A629-526447E6A8EB}" type="presOf" srcId="{493E15E6-B3F6-46FB-8EB3-EA420A0EBACA}" destId="{87C5E356-E992-4BBD-B1B0-75455F3D8045}" srcOrd="0" destOrd="0" presId="urn:microsoft.com/office/officeart/2005/8/layout/lProcess2"/>
    <dgm:cxn modelId="{B215AD47-D91A-4E77-A8C4-E03E3A259172}" type="presOf" srcId="{BFA27B32-387C-4036-B617-E61DB8FE200F}" destId="{F20AF6EF-5D83-4C23-BB4B-4188CFFD61AE}" srcOrd="0" destOrd="0" presId="urn:microsoft.com/office/officeart/2005/8/layout/lProcess2"/>
    <dgm:cxn modelId="{522A11E8-8CA9-4191-9AF3-1E0736D78101}" srcId="{4557837A-09A3-41D5-939C-6E69ADD055E8}" destId="{D42EFB33-1949-4A32-9977-BBB49C7695D0}" srcOrd="1" destOrd="0" parTransId="{F132739A-956A-4F5C-A838-66FC91699D9C}" sibTransId="{E84BC393-76DC-4A3B-9913-50ACB4D8A28F}"/>
    <dgm:cxn modelId="{51228C80-9F6A-43AF-BBEB-A0737BF147E6}" srcId="{FD57F6A5-5F82-4BAA-8395-27F07FBBA1C1}" destId="{930BCB66-D543-45DE-9022-5C8DDE8DACBE}" srcOrd="2" destOrd="0" parTransId="{AC468AC3-5906-42B2-BF5F-30451E63D6A6}" sibTransId="{76860567-035D-4B11-95A7-692FD348AC3C}"/>
    <dgm:cxn modelId="{CD5E7B56-57CD-48D9-8BE4-477ED173AEFF}" type="presParOf" srcId="{75EEFBEA-0225-4283-A54C-43023E0FBF37}" destId="{902D7DC9-3D47-4ACF-8B63-2611169F5303}" srcOrd="0" destOrd="0" presId="urn:microsoft.com/office/officeart/2005/8/layout/lProcess2"/>
    <dgm:cxn modelId="{37378D91-CE81-4DD0-9A21-2A78F38B7774}" type="presParOf" srcId="{902D7DC9-3D47-4ACF-8B63-2611169F5303}" destId="{2E110911-9ED3-49CD-9F14-6DE7C1707B90}" srcOrd="0" destOrd="0" presId="urn:microsoft.com/office/officeart/2005/8/layout/lProcess2"/>
    <dgm:cxn modelId="{E06C6364-0F33-4602-80AD-459D65E954D9}" type="presParOf" srcId="{902D7DC9-3D47-4ACF-8B63-2611169F5303}" destId="{0DCA26C7-A10E-4ADF-ADD7-6E66C5EBE765}" srcOrd="1" destOrd="0" presId="urn:microsoft.com/office/officeart/2005/8/layout/lProcess2"/>
    <dgm:cxn modelId="{4F5B1672-C09D-42E2-BAFB-7172B1EA9C5D}" type="presParOf" srcId="{902D7DC9-3D47-4ACF-8B63-2611169F5303}" destId="{6207DC90-D0E5-46F6-959A-E19051BDA6BF}" srcOrd="2" destOrd="0" presId="urn:microsoft.com/office/officeart/2005/8/layout/lProcess2"/>
    <dgm:cxn modelId="{8221FA6A-7FF4-4718-8376-FA41D2D1AF1C}" type="presParOf" srcId="{6207DC90-D0E5-46F6-959A-E19051BDA6BF}" destId="{C22C9163-1C16-4430-8C88-F2AE7CCDF0D9}" srcOrd="0" destOrd="0" presId="urn:microsoft.com/office/officeart/2005/8/layout/lProcess2"/>
    <dgm:cxn modelId="{A9E3FF33-D509-4CA5-A4B8-4083C8D6D99C}" type="presParOf" srcId="{C22C9163-1C16-4430-8C88-F2AE7CCDF0D9}" destId="{9ADD8C73-D69D-4EE9-9AB7-4A5564DF5CCB}" srcOrd="0" destOrd="0" presId="urn:microsoft.com/office/officeart/2005/8/layout/lProcess2"/>
    <dgm:cxn modelId="{03CAEA6F-676C-40C3-9D51-67AFF8DF611B}" type="presParOf" srcId="{C22C9163-1C16-4430-8C88-F2AE7CCDF0D9}" destId="{1F4F8424-1C73-4A1D-9636-704C45F2F5D8}" srcOrd="1" destOrd="0" presId="urn:microsoft.com/office/officeart/2005/8/layout/lProcess2"/>
    <dgm:cxn modelId="{E95F1706-E100-41A6-9324-662EE09C64CB}" type="presParOf" srcId="{C22C9163-1C16-4430-8C88-F2AE7CCDF0D9}" destId="{556B1FB1-970B-4F90-9110-A76A7D0570BA}" srcOrd="2" destOrd="0" presId="urn:microsoft.com/office/officeart/2005/8/layout/lProcess2"/>
    <dgm:cxn modelId="{94782BCB-0F9C-4F3F-B516-16B8FD6CE5C6}" type="presParOf" srcId="{C22C9163-1C16-4430-8C88-F2AE7CCDF0D9}" destId="{F88A5A55-0B86-415D-9D94-8B6439F84362}" srcOrd="3" destOrd="0" presId="urn:microsoft.com/office/officeart/2005/8/layout/lProcess2"/>
    <dgm:cxn modelId="{D50950C1-9F04-47A5-BB23-DE7222AE39BA}" type="presParOf" srcId="{C22C9163-1C16-4430-8C88-F2AE7CCDF0D9}" destId="{F20AF6EF-5D83-4C23-BB4B-4188CFFD61AE}" srcOrd="4" destOrd="0" presId="urn:microsoft.com/office/officeart/2005/8/layout/lProcess2"/>
    <dgm:cxn modelId="{6151F327-90C7-4527-BE39-17F07212EED0}" type="presParOf" srcId="{C22C9163-1C16-4430-8C88-F2AE7CCDF0D9}" destId="{7694CBF9-2984-42A6-BC0D-690E19843D62}" srcOrd="5" destOrd="0" presId="urn:microsoft.com/office/officeart/2005/8/layout/lProcess2"/>
    <dgm:cxn modelId="{83EE572A-7765-48A5-96B3-F5C2F6E4B1AF}" type="presParOf" srcId="{C22C9163-1C16-4430-8C88-F2AE7CCDF0D9}" destId="{6F102EFC-4EC6-4562-B070-D35C0F2635FF}" srcOrd="6" destOrd="0" presId="urn:microsoft.com/office/officeart/2005/8/layout/lProcess2"/>
    <dgm:cxn modelId="{5ED0A2ED-2D71-456B-8B3F-57C0AA1F8CE4}" type="presParOf" srcId="{C22C9163-1C16-4430-8C88-F2AE7CCDF0D9}" destId="{D5204113-670F-433D-972F-3ABE71A5394B}" srcOrd="7" destOrd="0" presId="urn:microsoft.com/office/officeart/2005/8/layout/lProcess2"/>
    <dgm:cxn modelId="{CDF66A76-174D-4636-BE9F-8ACEDF6569CF}" type="presParOf" srcId="{C22C9163-1C16-4430-8C88-F2AE7CCDF0D9}" destId="{87C5E356-E992-4BBD-B1B0-75455F3D8045}" srcOrd="8" destOrd="0" presId="urn:microsoft.com/office/officeart/2005/8/layout/lProcess2"/>
    <dgm:cxn modelId="{199CD6BC-FF2A-4F2E-B56D-CB78989628CC}" type="presParOf" srcId="{75EEFBEA-0225-4283-A54C-43023E0FBF37}" destId="{D8B8F479-9974-4D78-998A-1449954893D4}" srcOrd="1" destOrd="0" presId="urn:microsoft.com/office/officeart/2005/8/layout/lProcess2"/>
    <dgm:cxn modelId="{B5903F82-170D-49B4-B745-E08C7C0C47F0}" type="presParOf" srcId="{75EEFBEA-0225-4283-A54C-43023E0FBF37}" destId="{FB83CB2F-ED8F-4C6A-8CB7-DE85B370A603}" srcOrd="2" destOrd="0" presId="urn:microsoft.com/office/officeart/2005/8/layout/lProcess2"/>
    <dgm:cxn modelId="{A2740270-3992-4DE0-BCAA-E6B9572656B3}" type="presParOf" srcId="{FB83CB2F-ED8F-4C6A-8CB7-DE85B370A603}" destId="{3EB94B07-8053-4583-A959-E5020817A4DB}" srcOrd="0" destOrd="0" presId="urn:microsoft.com/office/officeart/2005/8/layout/lProcess2"/>
    <dgm:cxn modelId="{014387E6-818D-4585-B4C5-DE798215B1C4}" type="presParOf" srcId="{FB83CB2F-ED8F-4C6A-8CB7-DE85B370A603}" destId="{24584C73-CE0E-4B7E-B07F-D5D018B7708C}" srcOrd="1" destOrd="0" presId="urn:microsoft.com/office/officeart/2005/8/layout/lProcess2"/>
    <dgm:cxn modelId="{F3B3DCBB-A86D-41D9-96D8-DC97010B8566}" type="presParOf" srcId="{FB83CB2F-ED8F-4C6A-8CB7-DE85B370A603}" destId="{CBBCF626-7C91-4F35-9CC2-60885C527012}" srcOrd="2" destOrd="0" presId="urn:microsoft.com/office/officeart/2005/8/layout/lProcess2"/>
    <dgm:cxn modelId="{8BB7F9E2-A46F-4E50-83CF-8821761DD351}" type="presParOf" srcId="{CBBCF626-7C91-4F35-9CC2-60885C527012}" destId="{C960C129-3DFC-47B1-95C3-7A2D844C1DF3}" srcOrd="0" destOrd="0" presId="urn:microsoft.com/office/officeart/2005/8/layout/lProcess2"/>
    <dgm:cxn modelId="{8B94CADD-0757-4126-93AA-03C7F0A3EA45}" type="presParOf" srcId="{C960C129-3DFC-47B1-95C3-7A2D844C1DF3}" destId="{684AD703-6C13-476B-B860-A327B458860B}" srcOrd="0" destOrd="0" presId="urn:microsoft.com/office/officeart/2005/8/layout/lProcess2"/>
    <dgm:cxn modelId="{AD0B80FE-FFEF-4023-AF42-8C6DA61649CF}" type="presParOf" srcId="{C960C129-3DFC-47B1-95C3-7A2D844C1DF3}" destId="{1D2D364D-AF51-40EC-8158-EFFECA20B73F}" srcOrd="1" destOrd="0" presId="urn:microsoft.com/office/officeart/2005/8/layout/lProcess2"/>
    <dgm:cxn modelId="{3BA0869A-AC65-4D67-BC17-69C7A360A7EF}" type="presParOf" srcId="{C960C129-3DFC-47B1-95C3-7A2D844C1DF3}" destId="{356F824D-A10C-4B25-85A4-842B498575F6}" srcOrd="2" destOrd="0" presId="urn:microsoft.com/office/officeart/2005/8/layout/lProcess2"/>
    <dgm:cxn modelId="{622B73DB-1C2E-4F4E-A2B1-235C52BEC923}" type="presParOf" srcId="{C960C129-3DFC-47B1-95C3-7A2D844C1DF3}" destId="{28179278-4108-4581-A46F-9AB3751DEF22}" srcOrd="3" destOrd="0" presId="urn:microsoft.com/office/officeart/2005/8/layout/lProcess2"/>
    <dgm:cxn modelId="{058B571C-569F-4D84-95D9-76484AC1D900}" type="presParOf" srcId="{C960C129-3DFC-47B1-95C3-7A2D844C1DF3}" destId="{6ABDA1B1-7AB8-48C0-B3F3-23E4B350EDB1}" srcOrd="4" destOrd="0" presId="urn:microsoft.com/office/officeart/2005/8/layout/lProcess2"/>
    <dgm:cxn modelId="{2BB310AA-C97D-4B18-ADF3-C02EC231B8F7}" type="presParOf" srcId="{75EEFBEA-0225-4283-A54C-43023E0FBF37}" destId="{8A8EB888-CEF5-432B-B353-3EB4EB3AF60A}" srcOrd="3" destOrd="0" presId="urn:microsoft.com/office/officeart/2005/8/layout/lProcess2"/>
    <dgm:cxn modelId="{26611716-770E-4CC3-BE98-475856E07FE0}" type="presParOf" srcId="{75EEFBEA-0225-4283-A54C-43023E0FBF37}" destId="{37152A1C-7000-4433-9F72-0C13D8CFE971}" srcOrd="4" destOrd="0" presId="urn:microsoft.com/office/officeart/2005/8/layout/lProcess2"/>
    <dgm:cxn modelId="{6D38813B-7E34-4900-BA26-FD7DB9117937}" type="presParOf" srcId="{37152A1C-7000-4433-9F72-0C13D8CFE971}" destId="{14C203F0-B146-4357-B8EC-259B8E21353E}" srcOrd="0" destOrd="0" presId="urn:microsoft.com/office/officeart/2005/8/layout/lProcess2"/>
    <dgm:cxn modelId="{643BF04F-4B98-4333-A9EA-4C32CBCDABD3}" type="presParOf" srcId="{37152A1C-7000-4433-9F72-0C13D8CFE971}" destId="{BBDD2C84-A4A6-45C1-B0C9-26C23F9779BE}" srcOrd="1" destOrd="0" presId="urn:microsoft.com/office/officeart/2005/8/layout/lProcess2"/>
    <dgm:cxn modelId="{E239786F-55DE-487D-81BA-9B60DC294D43}" type="presParOf" srcId="{37152A1C-7000-4433-9F72-0C13D8CFE971}" destId="{A8A7C136-05CD-40AF-91B4-8AEF83CC1802}" srcOrd="2" destOrd="0" presId="urn:microsoft.com/office/officeart/2005/8/layout/lProcess2"/>
    <dgm:cxn modelId="{E5BB7561-79A1-4E25-911D-D1F1E1D48C79}" type="presParOf" srcId="{A8A7C136-05CD-40AF-91B4-8AEF83CC1802}" destId="{126F56AB-394B-488B-AEB6-E8705D1EE685}" srcOrd="0" destOrd="0" presId="urn:microsoft.com/office/officeart/2005/8/layout/lProcess2"/>
    <dgm:cxn modelId="{12C4F857-8C5E-45E1-BCBF-2572A9013B8E}" type="presParOf" srcId="{126F56AB-394B-488B-AEB6-E8705D1EE685}" destId="{FA3ADFD0-9993-44D7-98C6-339F47C5FC75}" srcOrd="0" destOrd="0" presId="urn:microsoft.com/office/officeart/2005/8/layout/lProcess2"/>
    <dgm:cxn modelId="{0D637AD8-B590-4093-A383-2C8D2459E005}" type="presParOf" srcId="{126F56AB-394B-488B-AEB6-E8705D1EE685}" destId="{FA5B513D-1E18-4C64-9A67-91FD2F996C9B}" srcOrd="1" destOrd="0" presId="urn:microsoft.com/office/officeart/2005/8/layout/lProcess2"/>
    <dgm:cxn modelId="{06FEE269-0977-4290-87A1-DEE8F4966698}" type="presParOf" srcId="{126F56AB-394B-488B-AEB6-E8705D1EE685}" destId="{E0060D92-BCB2-4A4C-BC1A-6E8A131349C7}" srcOrd="2" destOrd="0" presId="urn:microsoft.com/office/officeart/2005/8/layout/lProcess2"/>
    <dgm:cxn modelId="{8A5FD623-A096-42A6-AB8A-87B11876D2CB}" type="presParOf" srcId="{75EEFBEA-0225-4283-A54C-43023E0FBF37}" destId="{D141B435-FD33-460F-ACF3-72FBAAC3781F}" srcOrd="5" destOrd="0" presId="urn:microsoft.com/office/officeart/2005/8/layout/lProcess2"/>
    <dgm:cxn modelId="{0278BA26-0FDB-43EB-B27B-D0224871DAB0}" type="presParOf" srcId="{75EEFBEA-0225-4283-A54C-43023E0FBF37}" destId="{D4F37A76-1878-41B7-8572-F948A123B404}" srcOrd="6" destOrd="0" presId="urn:microsoft.com/office/officeart/2005/8/layout/lProcess2"/>
    <dgm:cxn modelId="{ADFCE725-42BC-4012-B120-C94A273479C9}" type="presParOf" srcId="{D4F37A76-1878-41B7-8572-F948A123B404}" destId="{5D4E1664-8D7E-4869-8096-AE3C4A045C8A}" srcOrd="0" destOrd="0" presId="urn:microsoft.com/office/officeart/2005/8/layout/lProcess2"/>
    <dgm:cxn modelId="{9ED088D5-CD21-42F5-A56F-C0500CD5A907}" type="presParOf" srcId="{D4F37A76-1878-41B7-8572-F948A123B404}" destId="{AB19FB96-A38B-4454-9C69-27527D39D883}" srcOrd="1" destOrd="0" presId="urn:microsoft.com/office/officeart/2005/8/layout/lProcess2"/>
    <dgm:cxn modelId="{7A9E3989-8E80-4B7E-9BA0-C5E8A73F9221}" type="presParOf" srcId="{D4F37A76-1878-41B7-8572-F948A123B404}" destId="{A411E2E3-62AC-40ED-A8EF-B82AA530FC7C}" srcOrd="2" destOrd="0" presId="urn:microsoft.com/office/officeart/2005/8/layout/lProcess2"/>
    <dgm:cxn modelId="{2245F6FD-0247-42C2-B7AA-5411337BDA04}" type="presParOf" srcId="{A411E2E3-62AC-40ED-A8EF-B82AA530FC7C}" destId="{CAB72777-A5EE-462E-934D-D1E06E2978B0}" srcOrd="0" destOrd="0" presId="urn:microsoft.com/office/officeart/2005/8/layout/lProcess2"/>
    <dgm:cxn modelId="{2ABEEBD6-92AD-4C95-B67D-0ADABFC2AFCA}" type="presParOf" srcId="{CAB72777-A5EE-462E-934D-D1E06E2978B0}" destId="{9C29EDCB-6D1A-4116-A940-61C99A9E512F}" srcOrd="0" destOrd="0" presId="urn:microsoft.com/office/officeart/2005/8/layout/lProcess2"/>
    <dgm:cxn modelId="{52214086-0CD8-4AED-AC71-7E120DF06706}" type="presParOf" srcId="{CAB72777-A5EE-462E-934D-D1E06E2978B0}" destId="{8AEF2112-FDEA-4965-BC71-EA9F23E27AEE}" srcOrd="1" destOrd="0" presId="urn:microsoft.com/office/officeart/2005/8/layout/lProcess2"/>
    <dgm:cxn modelId="{B33BF9E2-FA4E-48F7-805E-238E13C9D538}" type="presParOf" srcId="{CAB72777-A5EE-462E-934D-D1E06E2978B0}" destId="{F6AEC8AA-D186-4343-9763-CA306E3D1296}" srcOrd="2" destOrd="0" presId="urn:microsoft.com/office/officeart/2005/8/layout/lProcess2"/>
    <dgm:cxn modelId="{BB1BA0FC-2303-4B26-8B58-0E1C0B0784C7}" type="presParOf" srcId="{CAB72777-A5EE-462E-934D-D1E06E2978B0}" destId="{521D7CA0-36F7-4CF5-BFA5-E505E625764C}" srcOrd="3" destOrd="0" presId="urn:microsoft.com/office/officeart/2005/8/layout/lProcess2"/>
    <dgm:cxn modelId="{73C73908-B927-4F4E-BEBB-A22B08269D14}" type="presParOf" srcId="{CAB72777-A5EE-462E-934D-D1E06E2978B0}" destId="{DDC92642-D96A-411C-9A88-8EA10A9D57E0}" srcOrd="4" destOrd="0" presId="urn:microsoft.com/office/officeart/2005/8/layout/lProcess2"/>
    <dgm:cxn modelId="{B50601FA-2846-44BE-BED8-0E3963E04685}" type="presParOf" srcId="{75EEFBEA-0225-4283-A54C-43023E0FBF37}" destId="{83C47CF6-7E2B-4617-9979-40356984D807}" srcOrd="7" destOrd="0" presId="urn:microsoft.com/office/officeart/2005/8/layout/lProcess2"/>
    <dgm:cxn modelId="{1CAEE13B-0FFE-40B3-9136-F3DA8B9156E9}" type="presParOf" srcId="{75EEFBEA-0225-4283-A54C-43023E0FBF37}" destId="{A786D4C1-664E-409B-8328-E7CA038564A4}" srcOrd="8" destOrd="0" presId="urn:microsoft.com/office/officeart/2005/8/layout/lProcess2"/>
    <dgm:cxn modelId="{5A44D54C-3E81-4CA4-A5EE-7B51A6309FCE}" type="presParOf" srcId="{A786D4C1-664E-409B-8328-E7CA038564A4}" destId="{5A012A80-AF43-46A9-BDEB-E95E6AF70871}" srcOrd="0" destOrd="0" presId="urn:microsoft.com/office/officeart/2005/8/layout/lProcess2"/>
    <dgm:cxn modelId="{C72F1B1A-F93D-4463-8853-DF43C554858C}" type="presParOf" srcId="{A786D4C1-664E-409B-8328-E7CA038564A4}" destId="{49A4FD3B-50E3-47A9-A602-2E4E12B0F55D}" srcOrd="1" destOrd="0" presId="urn:microsoft.com/office/officeart/2005/8/layout/lProcess2"/>
    <dgm:cxn modelId="{F21D037B-2411-4D3E-88E0-AE7893437BAB}" type="presParOf" srcId="{A786D4C1-664E-409B-8328-E7CA038564A4}" destId="{C825F915-A784-444E-9862-F9D5C91E1352}" srcOrd="2" destOrd="0" presId="urn:microsoft.com/office/officeart/2005/8/layout/lProcess2"/>
    <dgm:cxn modelId="{956ED5AB-AD9B-480B-991E-000FF947060C}" type="presParOf" srcId="{C825F915-A784-444E-9862-F9D5C91E1352}" destId="{B638DD0E-3B23-488C-941D-FA9646D35413}" srcOrd="0" destOrd="0" presId="urn:microsoft.com/office/officeart/2005/8/layout/lProcess2"/>
    <dgm:cxn modelId="{E04885CB-9975-4634-8E30-AFB6CF144E5D}" type="presParOf" srcId="{B638DD0E-3B23-488C-941D-FA9646D35413}" destId="{5B49E413-539D-47F5-AADC-241485A53E83}" srcOrd="0" destOrd="0" presId="urn:microsoft.com/office/officeart/2005/8/layout/lProcess2"/>
    <dgm:cxn modelId="{8C114693-3D5C-4B65-8826-1504DF257962}" type="presParOf" srcId="{B638DD0E-3B23-488C-941D-FA9646D35413}" destId="{E94400B1-A657-43A7-9BB6-4CD10E7AD6FB}" srcOrd="1" destOrd="0" presId="urn:microsoft.com/office/officeart/2005/8/layout/lProcess2"/>
    <dgm:cxn modelId="{43D7E0E6-7FBF-4F62-9CDE-E96AACB75503}" type="presParOf" srcId="{B638DD0E-3B23-488C-941D-FA9646D35413}" destId="{97300486-3697-4CB3-9CDE-68916100C1F2}" srcOrd="2" destOrd="0" presId="urn:microsoft.com/office/officeart/2005/8/layout/lProcess2"/>
    <dgm:cxn modelId="{B593F5D2-D12A-4A99-A800-D2292C74DDC3}" type="presParOf" srcId="{B638DD0E-3B23-488C-941D-FA9646D35413}" destId="{91DDCFDB-43CD-463D-92B2-BC589DD46311}" srcOrd="3" destOrd="0" presId="urn:microsoft.com/office/officeart/2005/8/layout/lProcess2"/>
    <dgm:cxn modelId="{0083AEAE-CC26-4062-892B-FD4C4581E1B9}" type="presParOf" srcId="{B638DD0E-3B23-488C-941D-FA9646D35413}" destId="{91CFD5D0-525F-4AD8-8D5E-BC09B29F1D3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2ADC60-61A7-44DC-B1C6-50E48F35B43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E494B4-0774-4CB8-9171-722DF186F057}">
      <dgm:prSet phldrT="[文本]"/>
      <dgm:spPr/>
      <dgm:t>
        <a:bodyPr/>
        <a:lstStyle/>
        <a:p>
          <a:r>
            <a:rPr lang="en-US" altLang="zh-CN" dirty="0" smtClean="0"/>
            <a:t>Database</a:t>
          </a:r>
          <a:endParaRPr lang="zh-CN" altLang="en-US" dirty="0"/>
        </a:p>
      </dgm:t>
    </dgm:pt>
    <dgm:pt modelId="{D7C56CB6-20C0-4438-B9DF-2FD0EAFC0D41}" type="parTrans" cxnId="{19F3B1A6-434A-4FF1-AA1E-BE07AAC87473}">
      <dgm:prSet/>
      <dgm:spPr/>
      <dgm:t>
        <a:bodyPr/>
        <a:lstStyle/>
        <a:p>
          <a:endParaRPr lang="zh-CN" altLang="en-US"/>
        </a:p>
      </dgm:t>
    </dgm:pt>
    <dgm:pt modelId="{B8D9B215-ADBD-4794-9AFC-4461DA8B796D}" type="sibTrans" cxnId="{19F3B1A6-434A-4FF1-AA1E-BE07AAC87473}">
      <dgm:prSet/>
      <dgm:spPr/>
      <dgm:t>
        <a:bodyPr/>
        <a:lstStyle/>
        <a:p>
          <a:endParaRPr lang="zh-CN" altLang="en-US"/>
        </a:p>
      </dgm:t>
    </dgm:pt>
    <dgm:pt modelId="{612E0C98-5586-45FD-AE1F-2AD87FDB03F5}">
      <dgm:prSet phldrT="[文本]"/>
      <dgm:spPr/>
      <dgm:t>
        <a:bodyPr/>
        <a:lstStyle/>
        <a:p>
          <a:r>
            <a:rPr lang="en-US" altLang="zh-CN" dirty="0" smtClean="0"/>
            <a:t>Collection</a:t>
          </a:r>
          <a:endParaRPr lang="zh-CN" altLang="en-US" dirty="0"/>
        </a:p>
      </dgm:t>
    </dgm:pt>
    <dgm:pt modelId="{E55BA22C-8C9C-46DA-9DCC-0CF9ED7E1CF8}" type="parTrans" cxnId="{22697C9E-C586-44DB-8A6B-B0A72C409FCB}">
      <dgm:prSet/>
      <dgm:spPr/>
      <dgm:t>
        <a:bodyPr/>
        <a:lstStyle/>
        <a:p>
          <a:endParaRPr lang="zh-CN" altLang="en-US"/>
        </a:p>
      </dgm:t>
    </dgm:pt>
    <dgm:pt modelId="{58F8466A-63EC-4687-8DD1-402879A3EBFC}" type="sibTrans" cxnId="{22697C9E-C586-44DB-8A6B-B0A72C409FCB}">
      <dgm:prSet/>
      <dgm:spPr/>
      <dgm:t>
        <a:bodyPr/>
        <a:lstStyle/>
        <a:p>
          <a:endParaRPr lang="zh-CN" altLang="en-US"/>
        </a:p>
      </dgm:t>
    </dgm:pt>
    <dgm:pt modelId="{2890258F-A3FF-4632-9ED6-FF56468837E7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714CDC31-3BF5-4F75-B653-AA66B4FAFF00}" type="parTrans" cxnId="{A4254345-2DE3-46D5-A151-9E9ACEC749D8}">
      <dgm:prSet/>
      <dgm:spPr/>
      <dgm:t>
        <a:bodyPr/>
        <a:lstStyle/>
        <a:p>
          <a:endParaRPr lang="zh-CN" altLang="en-US"/>
        </a:p>
      </dgm:t>
    </dgm:pt>
    <dgm:pt modelId="{CC66D24D-ACBD-485D-9EE6-B76EE87D30BF}" type="sibTrans" cxnId="{A4254345-2DE3-46D5-A151-9E9ACEC749D8}">
      <dgm:prSet/>
      <dgm:spPr/>
      <dgm:t>
        <a:bodyPr/>
        <a:lstStyle/>
        <a:p>
          <a:endParaRPr lang="zh-CN" altLang="en-US"/>
        </a:p>
      </dgm:t>
    </dgm:pt>
    <dgm:pt modelId="{31472448-E978-4588-B701-74CC022223EC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D97B026C-680D-4B55-93CB-B573B9ECA584}" type="parTrans" cxnId="{D6EE46D0-E8CD-40A1-B6E3-C5A733F2B046}">
      <dgm:prSet/>
      <dgm:spPr/>
      <dgm:t>
        <a:bodyPr/>
        <a:lstStyle/>
        <a:p>
          <a:endParaRPr lang="zh-CN" altLang="en-US"/>
        </a:p>
      </dgm:t>
    </dgm:pt>
    <dgm:pt modelId="{0F2E9528-10AB-49F3-9551-348EBA624BFD}" type="sibTrans" cxnId="{D6EE46D0-E8CD-40A1-B6E3-C5A733F2B046}">
      <dgm:prSet/>
      <dgm:spPr/>
      <dgm:t>
        <a:bodyPr/>
        <a:lstStyle/>
        <a:p>
          <a:endParaRPr lang="zh-CN" altLang="en-US"/>
        </a:p>
      </dgm:t>
    </dgm:pt>
    <dgm:pt modelId="{A5694111-C61B-4B11-910F-2B95C5D0ED14}">
      <dgm:prSet phldrT="[文本]"/>
      <dgm:spPr/>
      <dgm:t>
        <a:bodyPr/>
        <a:lstStyle/>
        <a:p>
          <a:r>
            <a:rPr lang="en-US" altLang="zh-CN" dirty="0" smtClean="0"/>
            <a:t>Collection</a:t>
          </a:r>
          <a:endParaRPr lang="zh-CN" altLang="en-US" dirty="0"/>
        </a:p>
      </dgm:t>
    </dgm:pt>
    <dgm:pt modelId="{5029C3A3-496E-46F8-83F9-A1AA5CFB0E84}" type="parTrans" cxnId="{94E97A6B-5045-4A23-9D5E-BF930EFF410A}">
      <dgm:prSet/>
      <dgm:spPr/>
      <dgm:t>
        <a:bodyPr/>
        <a:lstStyle/>
        <a:p>
          <a:endParaRPr lang="zh-CN" altLang="en-US"/>
        </a:p>
      </dgm:t>
    </dgm:pt>
    <dgm:pt modelId="{BD73F4DC-4FEE-4232-83B2-5B0604ADF8AB}" type="sibTrans" cxnId="{94E97A6B-5045-4A23-9D5E-BF930EFF410A}">
      <dgm:prSet/>
      <dgm:spPr/>
      <dgm:t>
        <a:bodyPr/>
        <a:lstStyle/>
        <a:p>
          <a:endParaRPr lang="zh-CN" altLang="en-US"/>
        </a:p>
      </dgm:t>
    </dgm:pt>
    <dgm:pt modelId="{BF483573-9E25-41BF-9763-AFACCC987A0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54EA601A-0DA9-45BF-B40D-58F74F8BD4F6}" type="parTrans" cxnId="{37E502E1-9BA8-4751-AE74-D7F8BF007559}">
      <dgm:prSet/>
      <dgm:spPr/>
      <dgm:t>
        <a:bodyPr/>
        <a:lstStyle/>
        <a:p>
          <a:endParaRPr lang="zh-CN" altLang="en-US"/>
        </a:p>
      </dgm:t>
    </dgm:pt>
    <dgm:pt modelId="{29EEA23A-2688-41D7-8282-6D2D60A5EDF0}" type="sibTrans" cxnId="{37E502E1-9BA8-4751-AE74-D7F8BF007559}">
      <dgm:prSet/>
      <dgm:spPr/>
      <dgm:t>
        <a:bodyPr/>
        <a:lstStyle/>
        <a:p>
          <a:endParaRPr lang="zh-CN" altLang="en-US"/>
        </a:p>
      </dgm:t>
    </dgm:pt>
    <dgm:pt modelId="{03246532-2A2D-4FB7-9247-EA1A19A0370E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B3669636-A123-4114-87FE-E7D52BB17E33}" type="parTrans" cxnId="{C0119A47-CAFD-4C20-ADE6-F47B6340EE6B}">
      <dgm:prSet/>
      <dgm:spPr/>
      <dgm:t>
        <a:bodyPr/>
        <a:lstStyle/>
        <a:p>
          <a:endParaRPr lang="zh-CN" altLang="en-US"/>
        </a:p>
      </dgm:t>
    </dgm:pt>
    <dgm:pt modelId="{10211E2C-41B1-439F-96B8-197FA7DFBDAA}" type="sibTrans" cxnId="{C0119A47-CAFD-4C20-ADE6-F47B6340EE6B}">
      <dgm:prSet/>
      <dgm:spPr/>
      <dgm:t>
        <a:bodyPr/>
        <a:lstStyle/>
        <a:p>
          <a:endParaRPr lang="zh-CN" altLang="en-US"/>
        </a:p>
      </dgm:t>
    </dgm:pt>
    <dgm:pt modelId="{DC886CB3-29D6-4BAF-9C71-C09BF3422D72}">
      <dgm:prSet phldrT="[文本]"/>
      <dgm:spPr/>
      <dgm:t>
        <a:bodyPr/>
        <a:lstStyle/>
        <a:p>
          <a:r>
            <a:rPr lang="zh-CN" altLang="en-US" dirty="0" smtClean="0"/>
            <a:t>集合</a:t>
          </a:r>
          <a:endParaRPr lang="zh-CN" altLang="en-US" dirty="0"/>
        </a:p>
      </dgm:t>
    </dgm:pt>
    <dgm:pt modelId="{B82279DF-D662-4E34-87E9-54E163213E8F}" type="parTrans" cxnId="{8380B78A-6BA2-48AB-A263-E92715661790}">
      <dgm:prSet/>
      <dgm:spPr/>
      <dgm:t>
        <a:bodyPr/>
        <a:lstStyle/>
        <a:p>
          <a:endParaRPr lang="zh-CN" altLang="en-US"/>
        </a:p>
      </dgm:t>
    </dgm:pt>
    <dgm:pt modelId="{2E9343D7-17E4-4212-A260-7C1C1B125EDE}" type="sibTrans" cxnId="{8380B78A-6BA2-48AB-A263-E92715661790}">
      <dgm:prSet/>
      <dgm:spPr/>
      <dgm:t>
        <a:bodyPr/>
        <a:lstStyle/>
        <a:p>
          <a:endParaRPr lang="zh-CN" altLang="en-US"/>
        </a:p>
      </dgm:t>
    </dgm:pt>
    <dgm:pt modelId="{1349CC5A-4B34-42F6-A755-43C707C019CA}">
      <dgm:prSet phldrT="[文本]"/>
      <dgm:spPr/>
      <dgm:t>
        <a:bodyPr/>
        <a:lstStyle/>
        <a:p>
          <a:r>
            <a:rPr lang="zh-CN" altLang="en-US" dirty="0" smtClean="0"/>
            <a:t>文档</a:t>
          </a:r>
          <a:endParaRPr lang="zh-CN" altLang="en-US" dirty="0"/>
        </a:p>
      </dgm:t>
    </dgm:pt>
    <dgm:pt modelId="{824BA18A-19B8-4FCF-877D-E6AA67EA2A34}" type="parTrans" cxnId="{F3CFFAD8-7248-40B1-98FF-4CF445CA5DE0}">
      <dgm:prSet/>
      <dgm:spPr/>
      <dgm:t>
        <a:bodyPr/>
        <a:lstStyle/>
        <a:p>
          <a:endParaRPr lang="zh-CN" altLang="en-US"/>
        </a:p>
      </dgm:t>
    </dgm:pt>
    <dgm:pt modelId="{CE666FEE-C6C5-4FDD-8F1F-70D10BD23EAC}" type="sibTrans" cxnId="{F3CFFAD8-7248-40B1-98FF-4CF445CA5DE0}">
      <dgm:prSet/>
      <dgm:spPr/>
      <dgm:t>
        <a:bodyPr/>
        <a:lstStyle/>
        <a:p>
          <a:endParaRPr lang="zh-CN" altLang="en-US"/>
        </a:p>
      </dgm:t>
    </dgm:pt>
    <dgm:pt modelId="{B7047DFC-46EF-427F-9125-AE50BC8D4952}" type="pres">
      <dgm:prSet presAssocID="{4E2ADC60-61A7-44DC-B1C6-50E48F35B43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789F65-FBE5-4918-8260-A9EB5FBB3D2D}" type="pres">
      <dgm:prSet presAssocID="{4E2ADC60-61A7-44DC-B1C6-50E48F35B43E}" presName="hierFlow" presStyleCnt="0"/>
      <dgm:spPr/>
    </dgm:pt>
    <dgm:pt modelId="{C47B4ACC-3BF5-4DEC-846F-95C816E8CD2D}" type="pres">
      <dgm:prSet presAssocID="{4E2ADC60-61A7-44DC-B1C6-50E48F35B43E}" presName="firstBuf" presStyleCnt="0"/>
      <dgm:spPr/>
    </dgm:pt>
    <dgm:pt modelId="{ED7DF6AD-0444-45F5-B3D8-440AAABFA0E3}" type="pres">
      <dgm:prSet presAssocID="{4E2ADC60-61A7-44DC-B1C6-50E48F35B43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50EA3C5-B6D8-4870-8A4F-ED3C2C6D5981}" type="pres">
      <dgm:prSet presAssocID="{7CE494B4-0774-4CB8-9171-722DF186F057}" presName="Name17" presStyleCnt="0"/>
      <dgm:spPr/>
    </dgm:pt>
    <dgm:pt modelId="{B0EEA2B5-3A6E-4015-8F44-E25B29FE0615}" type="pres">
      <dgm:prSet presAssocID="{7CE494B4-0774-4CB8-9171-722DF186F05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C4947B-DE6E-44A3-B4DB-B405E554DB82}" type="pres">
      <dgm:prSet presAssocID="{7CE494B4-0774-4CB8-9171-722DF186F057}" presName="hierChild2" presStyleCnt="0"/>
      <dgm:spPr/>
    </dgm:pt>
    <dgm:pt modelId="{B3BDEBF8-60CF-4245-8702-7A48DDC4C846}" type="pres">
      <dgm:prSet presAssocID="{E55BA22C-8C9C-46DA-9DCC-0CF9ED7E1CF8}" presName="Name25" presStyleLbl="parChTrans1D2" presStyleIdx="0" presStyleCnt="2"/>
      <dgm:spPr/>
      <dgm:t>
        <a:bodyPr/>
        <a:lstStyle/>
        <a:p>
          <a:endParaRPr lang="zh-CN" altLang="en-US"/>
        </a:p>
      </dgm:t>
    </dgm:pt>
    <dgm:pt modelId="{5A0D5A9D-5750-4050-9F9D-4E57FEF258DB}" type="pres">
      <dgm:prSet presAssocID="{E55BA22C-8C9C-46DA-9DCC-0CF9ED7E1CF8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D7DDB1B-158B-4443-B6CB-D3E6167C3383}" type="pres">
      <dgm:prSet presAssocID="{612E0C98-5586-45FD-AE1F-2AD87FDB03F5}" presName="Name30" presStyleCnt="0"/>
      <dgm:spPr/>
    </dgm:pt>
    <dgm:pt modelId="{D01C7191-3B09-47E9-9E9C-A573D085602A}" type="pres">
      <dgm:prSet presAssocID="{612E0C98-5586-45FD-AE1F-2AD87FDB03F5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988F5A2-888D-4467-A220-6EF47645A342}" type="pres">
      <dgm:prSet presAssocID="{612E0C98-5586-45FD-AE1F-2AD87FDB03F5}" presName="hierChild3" presStyleCnt="0"/>
      <dgm:spPr/>
    </dgm:pt>
    <dgm:pt modelId="{CB29EC8C-B4E3-4642-87B9-4D3962DB2CA9}" type="pres">
      <dgm:prSet presAssocID="{714CDC31-3BF5-4F75-B653-AA66B4FAFF00}" presName="Name25" presStyleLbl="parChTrans1D3" presStyleIdx="0" presStyleCnt="3"/>
      <dgm:spPr/>
      <dgm:t>
        <a:bodyPr/>
        <a:lstStyle/>
        <a:p>
          <a:endParaRPr lang="zh-CN" altLang="en-US"/>
        </a:p>
      </dgm:t>
    </dgm:pt>
    <dgm:pt modelId="{372BB9C2-143F-4906-B1B5-E3B690D76059}" type="pres">
      <dgm:prSet presAssocID="{714CDC31-3BF5-4F75-B653-AA66B4FAFF00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0CF6611B-5C2E-4252-BBA4-FD222AE8C8D0}" type="pres">
      <dgm:prSet presAssocID="{2890258F-A3FF-4632-9ED6-FF56468837E7}" presName="Name30" presStyleCnt="0"/>
      <dgm:spPr/>
    </dgm:pt>
    <dgm:pt modelId="{FF3BDB71-5B40-472E-B524-233C16019121}" type="pres">
      <dgm:prSet presAssocID="{2890258F-A3FF-4632-9ED6-FF56468837E7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3312C2C2-E5A1-42C9-8083-A22F62EA356D}" type="pres">
      <dgm:prSet presAssocID="{2890258F-A3FF-4632-9ED6-FF56468837E7}" presName="hierChild3" presStyleCnt="0"/>
      <dgm:spPr/>
    </dgm:pt>
    <dgm:pt modelId="{DE1443BB-996C-49FF-AFCF-A50B4928BE72}" type="pres">
      <dgm:prSet presAssocID="{D97B026C-680D-4B55-93CB-B573B9ECA584}" presName="Name25" presStyleLbl="parChTrans1D3" presStyleIdx="1" presStyleCnt="3"/>
      <dgm:spPr/>
      <dgm:t>
        <a:bodyPr/>
        <a:lstStyle/>
        <a:p>
          <a:endParaRPr lang="zh-CN" altLang="en-US"/>
        </a:p>
      </dgm:t>
    </dgm:pt>
    <dgm:pt modelId="{250F9246-C253-43D4-988A-86597FC0DBFA}" type="pres">
      <dgm:prSet presAssocID="{D97B026C-680D-4B55-93CB-B573B9ECA584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962A16E4-B302-44EC-87F4-6940429BEC94}" type="pres">
      <dgm:prSet presAssocID="{31472448-E978-4588-B701-74CC022223EC}" presName="Name30" presStyleCnt="0"/>
      <dgm:spPr/>
    </dgm:pt>
    <dgm:pt modelId="{A492065D-B091-437F-90FC-77C19E60B8CD}" type="pres">
      <dgm:prSet presAssocID="{31472448-E978-4588-B701-74CC022223EC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90A14A0E-C7C4-4B6F-91A6-1B687969E622}" type="pres">
      <dgm:prSet presAssocID="{31472448-E978-4588-B701-74CC022223EC}" presName="hierChild3" presStyleCnt="0"/>
      <dgm:spPr/>
    </dgm:pt>
    <dgm:pt modelId="{8C70D031-61FA-46ED-A710-93450B12129D}" type="pres">
      <dgm:prSet presAssocID="{5029C3A3-496E-46F8-83F9-A1AA5CFB0E84}" presName="Name25" presStyleLbl="parChTrans1D2" presStyleIdx="1" presStyleCnt="2"/>
      <dgm:spPr/>
      <dgm:t>
        <a:bodyPr/>
        <a:lstStyle/>
        <a:p>
          <a:endParaRPr lang="zh-CN" altLang="en-US"/>
        </a:p>
      </dgm:t>
    </dgm:pt>
    <dgm:pt modelId="{9DB098A2-14BA-4AC0-B099-59585B673D0E}" type="pres">
      <dgm:prSet presAssocID="{5029C3A3-496E-46F8-83F9-A1AA5CFB0E84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73D5BD8A-7DBF-45A9-B8ED-D52457805DE6}" type="pres">
      <dgm:prSet presAssocID="{A5694111-C61B-4B11-910F-2B95C5D0ED14}" presName="Name30" presStyleCnt="0"/>
      <dgm:spPr/>
    </dgm:pt>
    <dgm:pt modelId="{7E71CFF1-6CD9-4C95-B94A-F42D6C42DFD6}" type="pres">
      <dgm:prSet presAssocID="{A5694111-C61B-4B11-910F-2B95C5D0ED14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50AD9258-652B-4269-8CFC-D8F6A00FF401}" type="pres">
      <dgm:prSet presAssocID="{A5694111-C61B-4B11-910F-2B95C5D0ED14}" presName="hierChild3" presStyleCnt="0"/>
      <dgm:spPr/>
    </dgm:pt>
    <dgm:pt modelId="{4B3A1928-2F04-4039-BE8E-40373E5D9402}" type="pres">
      <dgm:prSet presAssocID="{54EA601A-0DA9-45BF-B40D-58F74F8BD4F6}" presName="Name25" presStyleLbl="parChTrans1D3" presStyleIdx="2" presStyleCnt="3"/>
      <dgm:spPr/>
      <dgm:t>
        <a:bodyPr/>
        <a:lstStyle/>
        <a:p>
          <a:endParaRPr lang="zh-CN" altLang="en-US"/>
        </a:p>
      </dgm:t>
    </dgm:pt>
    <dgm:pt modelId="{C3B95AE8-4824-4EA6-80BF-FF0A839F8791}" type="pres">
      <dgm:prSet presAssocID="{54EA601A-0DA9-45BF-B40D-58F74F8BD4F6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A674AB98-C415-42A0-9C2E-F1C8BA1662D2}" type="pres">
      <dgm:prSet presAssocID="{BF483573-9E25-41BF-9763-AFACCC987A0A}" presName="Name30" presStyleCnt="0"/>
      <dgm:spPr/>
    </dgm:pt>
    <dgm:pt modelId="{7FC75DA6-C267-465E-A36F-41416B9FA8F6}" type="pres">
      <dgm:prSet presAssocID="{BF483573-9E25-41BF-9763-AFACCC987A0A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DCC60534-5A18-4A95-B7FA-2BBAE78AB34A}" type="pres">
      <dgm:prSet presAssocID="{BF483573-9E25-41BF-9763-AFACCC987A0A}" presName="hierChild3" presStyleCnt="0"/>
      <dgm:spPr/>
    </dgm:pt>
    <dgm:pt modelId="{CFB2BAE0-657F-4C98-B2F2-BE45F7D38F02}" type="pres">
      <dgm:prSet presAssocID="{4E2ADC60-61A7-44DC-B1C6-50E48F35B43E}" presName="bgShapesFlow" presStyleCnt="0"/>
      <dgm:spPr/>
    </dgm:pt>
    <dgm:pt modelId="{59D9CC4F-6C06-40D4-A5B9-32DC4D732D80}" type="pres">
      <dgm:prSet presAssocID="{03246532-2A2D-4FB7-9247-EA1A19A0370E}" presName="rectComp" presStyleCnt="0"/>
      <dgm:spPr/>
    </dgm:pt>
    <dgm:pt modelId="{B60C5ECE-B748-4961-963E-F3C60D8E8E65}" type="pres">
      <dgm:prSet presAssocID="{03246532-2A2D-4FB7-9247-EA1A19A0370E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5B3965CF-60D9-46EA-AAA6-78B2910D2D21}" type="pres">
      <dgm:prSet presAssocID="{03246532-2A2D-4FB7-9247-EA1A19A0370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99A09-35F4-4909-A215-B81AEE4BA979}" type="pres">
      <dgm:prSet presAssocID="{03246532-2A2D-4FB7-9247-EA1A19A0370E}" presName="spComp" presStyleCnt="0"/>
      <dgm:spPr/>
    </dgm:pt>
    <dgm:pt modelId="{F84F76E3-E948-43C7-A0C5-241666C55A7C}" type="pres">
      <dgm:prSet presAssocID="{03246532-2A2D-4FB7-9247-EA1A19A0370E}" presName="hSp" presStyleCnt="0"/>
      <dgm:spPr/>
    </dgm:pt>
    <dgm:pt modelId="{62234F75-4E3B-49D3-AB53-33300D8C0372}" type="pres">
      <dgm:prSet presAssocID="{DC886CB3-29D6-4BAF-9C71-C09BF3422D72}" presName="rectComp" presStyleCnt="0"/>
      <dgm:spPr/>
    </dgm:pt>
    <dgm:pt modelId="{9EFC52F1-99F5-4A9C-B394-7C4EBD334814}" type="pres">
      <dgm:prSet presAssocID="{DC886CB3-29D6-4BAF-9C71-C09BF3422D72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A19E4AB9-C3AB-4417-9168-151EE1B25070}" type="pres">
      <dgm:prSet presAssocID="{DC886CB3-29D6-4BAF-9C71-C09BF3422D72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A2604-E4D0-4CBD-B93B-EEDF7658F528}" type="pres">
      <dgm:prSet presAssocID="{DC886CB3-29D6-4BAF-9C71-C09BF3422D72}" presName="spComp" presStyleCnt="0"/>
      <dgm:spPr/>
    </dgm:pt>
    <dgm:pt modelId="{40C07BC7-1885-4161-8561-73DF69F12AEA}" type="pres">
      <dgm:prSet presAssocID="{DC886CB3-29D6-4BAF-9C71-C09BF3422D72}" presName="hSp" presStyleCnt="0"/>
      <dgm:spPr/>
    </dgm:pt>
    <dgm:pt modelId="{972BF1FC-10FD-4EEE-9E3C-5834D6A30A2C}" type="pres">
      <dgm:prSet presAssocID="{1349CC5A-4B34-42F6-A755-43C707C019CA}" presName="rectComp" presStyleCnt="0"/>
      <dgm:spPr/>
    </dgm:pt>
    <dgm:pt modelId="{CF3871F1-63A0-428E-A3B1-57C247243154}" type="pres">
      <dgm:prSet presAssocID="{1349CC5A-4B34-42F6-A755-43C707C019CA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FF9F3949-FAC9-45FB-950B-F413F62AF648}" type="pres">
      <dgm:prSet presAssocID="{1349CC5A-4B34-42F6-A755-43C707C019CA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890847-3740-4732-A6E5-FE002F170D75}" type="presOf" srcId="{7CE494B4-0774-4CB8-9171-722DF186F057}" destId="{B0EEA2B5-3A6E-4015-8F44-E25B29FE0615}" srcOrd="0" destOrd="0" presId="urn:microsoft.com/office/officeart/2005/8/layout/hierarchy5"/>
    <dgm:cxn modelId="{71669678-901B-4B71-BF41-199500D7BD55}" type="presOf" srcId="{DC886CB3-29D6-4BAF-9C71-C09BF3422D72}" destId="{9EFC52F1-99F5-4A9C-B394-7C4EBD334814}" srcOrd="0" destOrd="0" presId="urn:microsoft.com/office/officeart/2005/8/layout/hierarchy5"/>
    <dgm:cxn modelId="{AADCC8B7-6444-4FDA-A7CD-A66B4DDEB9C7}" type="presOf" srcId="{714CDC31-3BF5-4F75-B653-AA66B4FAFF00}" destId="{CB29EC8C-B4E3-4642-87B9-4D3962DB2CA9}" srcOrd="0" destOrd="0" presId="urn:microsoft.com/office/officeart/2005/8/layout/hierarchy5"/>
    <dgm:cxn modelId="{A492704E-88B8-4337-BAA1-76248757FBBE}" type="presOf" srcId="{A5694111-C61B-4B11-910F-2B95C5D0ED14}" destId="{7E71CFF1-6CD9-4C95-B94A-F42D6C42DFD6}" srcOrd="0" destOrd="0" presId="urn:microsoft.com/office/officeart/2005/8/layout/hierarchy5"/>
    <dgm:cxn modelId="{D6EE46D0-E8CD-40A1-B6E3-C5A733F2B046}" srcId="{612E0C98-5586-45FD-AE1F-2AD87FDB03F5}" destId="{31472448-E978-4588-B701-74CC022223EC}" srcOrd="1" destOrd="0" parTransId="{D97B026C-680D-4B55-93CB-B573B9ECA584}" sibTransId="{0F2E9528-10AB-49F3-9551-348EBA624BFD}"/>
    <dgm:cxn modelId="{93E84E8D-F9DF-4B1B-BA30-F0AE8505289E}" type="presOf" srcId="{D97B026C-680D-4B55-93CB-B573B9ECA584}" destId="{DE1443BB-996C-49FF-AFCF-A50B4928BE72}" srcOrd="0" destOrd="0" presId="urn:microsoft.com/office/officeart/2005/8/layout/hierarchy5"/>
    <dgm:cxn modelId="{22697C9E-C586-44DB-8A6B-B0A72C409FCB}" srcId="{7CE494B4-0774-4CB8-9171-722DF186F057}" destId="{612E0C98-5586-45FD-AE1F-2AD87FDB03F5}" srcOrd="0" destOrd="0" parTransId="{E55BA22C-8C9C-46DA-9DCC-0CF9ED7E1CF8}" sibTransId="{58F8466A-63EC-4687-8DD1-402879A3EBFC}"/>
    <dgm:cxn modelId="{4B989E9A-60E5-4115-AA21-98D5F251BBBC}" type="presOf" srcId="{54EA601A-0DA9-45BF-B40D-58F74F8BD4F6}" destId="{4B3A1928-2F04-4039-BE8E-40373E5D9402}" srcOrd="0" destOrd="0" presId="urn:microsoft.com/office/officeart/2005/8/layout/hierarchy5"/>
    <dgm:cxn modelId="{47BD6D91-C32F-4A0E-8192-01B02CC437E5}" type="presOf" srcId="{54EA601A-0DA9-45BF-B40D-58F74F8BD4F6}" destId="{C3B95AE8-4824-4EA6-80BF-FF0A839F8791}" srcOrd="1" destOrd="0" presId="urn:microsoft.com/office/officeart/2005/8/layout/hierarchy5"/>
    <dgm:cxn modelId="{8380B78A-6BA2-48AB-A263-E92715661790}" srcId="{4E2ADC60-61A7-44DC-B1C6-50E48F35B43E}" destId="{DC886CB3-29D6-4BAF-9C71-C09BF3422D72}" srcOrd="2" destOrd="0" parTransId="{B82279DF-D662-4E34-87E9-54E163213E8F}" sibTransId="{2E9343D7-17E4-4212-A260-7C1C1B125EDE}"/>
    <dgm:cxn modelId="{6B6CDC32-DEE5-42B4-A8FE-56FFDF0252C4}" type="presOf" srcId="{5029C3A3-496E-46F8-83F9-A1AA5CFB0E84}" destId="{9DB098A2-14BA-4AC0-B099-59585B673D0E}" srcOrd="1" destOrd="0" presId="urn:microsoft.com/office/officeart/2005/8/layout/hierarchy5"/>
    <dgm:cxn modelId="{C0119A47-CAFD-4C20-ADE6-F47B6340EE6B}" srcId="{4E2ADC60-61A7-44DC-B1C6-50E48F35B43E}" destId="{03246532-2A2D-4FB7-9247-EA1A19A0370E}" srcOrd="1" destOrd="0" parTransId="{B3669636-A123-4114-87FE-E7D52BB17E33}" sibTransId="{10211E2C-41B1-439F-96B8-197FA7DFBDAA}"/>
    <dgm:cxn modelId="{32DE4C71-A0FD-46DC-8CA6-6AE12D5D1015}" type="presOf" srcId="{03246532-2A2D-4FB7-9247-EA1A19A0370E}" destId="{5B3965CF-60D9-46EA-AAA6-78B2910D2D21}" srcOrd="1" destOrd="0" presId="urn:microsoft.com/office/officeart/2005/8/layout/hierarchy5"/>
    <dgm:cxn modelId="{E438E45E-193C-48A1-B412-60F9EB96D395}" type="presOf" srcId="{BF483573-9E25-41BF-9763-AFACCC987A0A}" destId="{7FC75DA6-C267-465E-A36F-41416B9FA8F6}" srcOrd="0" destOrd="0" presId="urn:microsoft.com/office/officeart/2005/8/layout/hierarchy5"/>
    <dgm:cxn modelId="{A4254345-2DE3-46D5-A151-9E9ACEC749D8}" srcId="{612E0C98-5586-45FD-AE1F-2AD87FDB03F5}" destId="{2890258F-A3FF-4632-9ED6-FF56468837E7}" srcOrd="0" destOrd="0" parTransId="{714CDC31-3BF5-4F75-B653-AA66B4FAFF00}" sibTransId="{CC66D24D-ACBD-485D-9EE6-B76EE87D30BF}"/>
    <dgm:cxn modelId="{19F3B1A6-434A-4FF1-AA1E-BE07AAC87473}" srcId="{4E2ADC60-61A7-44DC-B1C6-50E48F35B43E}" destId="{7CE494B4-0774-4CB8-9171-722DF186F057}" srcOrd="0" destOrd="0" parTransId="{D7C56CB6-20C0-4438-B9DF-2FD0EAFC0D41}" sibTransId="{B8D9B215-ADBD-4794-9AFC-4461DA8B796D}"/>
    <dgm:cxn modelId="{165F5FCB-0D32-4FCD-AA49-68E0157394C5}" type="presOf" srcId="{612E0C98-5586-45FD-AE1F-2AD87FDB03F5}" destId="{D01C7191-3B09-47E9-9E9C-A573D085602A}" srcOrd="0" destOrd="0" presId="urn:microsoft.com/office/officeart/2005/8/layout/hierarchy5"/>
    <dgm:cxn modelId="{99A72421-86BC-472A-8533-D84CB16D72C7}" type="presOf" srcId="{714CDC31-3BF5-4F75-B653-AA66B4FAFF00}" destId="{372BB9C2-143F-4906-B1B5-E3B690D76059}" srcOrd="1" destOrd="0" presId="urn:microsoft.com/office/officeart/2005/8/layout/hierarchy5"/>
    <dgm:cxn modelId="{EC4EDFDA-FF28-463D-B502-6420EE1DA926}" type="presOf" srcId="{E55BA22C-8C9C-46DA-9DCC-0CF9ED7E1CF8}" destId="{5A0D5A9D-5750-4050-9F9D-4E57FEF258DB}" srcOrd="1" destOrd="0" presId="urn:microsoft.com/office/officeart/2005/8/layout/hierarchy5"/>
    <dgm:cxn modelId="{D4803D83-D0B2-4938-AE1C-D67ED497C01B}" type="presOf" srcId="{2890258F-A3FF-4632-9ED6-FF56468837E7}" destId="{FF3BDB71-5B40-472E-B524-233C16019121}" srcOrd="0" destOrd="0" presId="urn:microsoft.com/office/officeart/2005/8/layout/hierarchy5"/>
    <dgm:cxn modelId="{3A47737C-FF8A-4115-A721-BAEA8F321540}" type="presOf" srcId="{DC886CB3-29D6-4BAF-9C71-C09BF3422D72}" destId="{A19E4AB9-C3AB-4417-9168-151EE1B25070}" srcOrd="1" destOrd="0" presId="urn:microsoft.com/office/officeart/2005/8/layout/hierarchy5"/>
    <dgm:cxn modelId="{F3CFFAD8-7248-40B1-98FF-4CF445CA5DE0}" srcId="{4E2ADC60-61A7-44DC-B1C6-50E48F35B43E}" destId="{1349CC5A-4B34-42F6-A755-43C707C019CA}" srcOrd="3" destOrd="0" parTransId="{824BA18A-19B8-4FCF-877D-E6AA67EA2A34}" sibTransId="{CE666FEE-C6C5-4FDD-8F1F-70D10BD23EAC}"/>
    <dgm:cxn modelId="{6BD967C6-8F13-428F-9499-AA9140FE5AAC}" type="presOf" srcId="{5029C3A3-496E-46F8-83F9-A1AA5CFB0E84}" destId="{8C70D031-61FA-46ED-A710-93450B12129D}" srcOrd="0" destOrd="0" presId="urn:microsoft.com/office/officeart/2005/8/layout/hierarchy5"/>
    <dgm:cxn modelId="{8CA2662C-D4CB-48B3-B31E-0676DD6EDB67}" type="presOf" srcId="{31472448-E978-4588-B701-74CC022223EC}" destId="{A492065D-B091-437F-90FC-77C19E60B8CD}" srcOrd="0" destOrd="0" presId="urn:microsoft.com/office/officeart/2005/8/layout/hierarchy5"/>
    <dgm:cxn modelId="{37E502E1-9BA8-4751-AE74-D7F8BF007559}" srcId="{A5694111-C61B-4B11-910F-2B95C5D0ED14}" destId="{BF483573-9E25-41BF-9763-AFACCC987A0A}" srcOrd="0" destOrd="0" parTransId="{54EA601A-0DA9-45BF-B40D-58F74F8BD4F6}" sibTransId="{29EEA23A-2688-41D7-8282-6D2D60A5EDF0}"/>
    <dgm:cxn modelId="{A529E4A4-F636-4FEB-A1AA-0C2F1BF4E0C5}" type="presOf" srcId="{4E2ADC60-61A7-44DC-B1C6-50E48F35B43E}" destId="{B7047DFC-46EF-427F-9125-AE50BC8D4952}" srcOrd="0" destOrd="0" presId="urn:microsoft.com/office/officeart/2005/8/layout/hierarchy5"/>
    <dgm:cxn modelId="{CC77296B-964F-482F-8F36-D10128CCE552}" type="presOf" srcId="{1349CC5A-4B34-42F6-A755-43C707C019CA}" destId="{CF3871F1-63A0-428E-A3B1-57C247243154}" srcOrd="0" destOrd="0" presId="urn:microsoft.com/office/officeart/2005/8/layout/hierarchy5"/>
    <dgm:cxn modelId="{41524AED-56F4-4134-B2DC-06FA25EB6D01}" type="presOf" srcId="{D97B026C-680D-4B55-93CB-B573B9ECA584}" destId="{250F9246-C253-43D4-988A-86597FC0DBFA}" srcOrd="1" destOrd="0" presId="urn:microsoft.com/office/officeart/2005/8/layout/hierarchy5"/>
    <dgm:cxn modelId="{3B35D377-71FB-4ABF-B6DE-399E30C449D7}" type="presOf" srcId="{1349CC5A-4B34-42F6-A755-43C707C019CA}" destId="{FF9F3949-FAC9-45FB-950B-F413F62AF648}" srcOrd="1" destOrd="0" presId="urn:microsoft.com/office/officeart/2005/8/layout/hierarchy5"/>
    <dgm:cxn modelId="{ED718528-E77F-407A-9A8A-EEA762485002}" type="presOf" srcId="{03246532-2A2D-4FB7-9247-EA1A19A0370E}" destId="{B60C5ECE-B748-4961-963E-F3C60D8E8E65}" srcOrd="0" destOrd="0" presId="urn:microsoft.com/office/officeart/2005/8/layout/hierarchy5"/>
    <dgm:cxn modelId="{E4449CCF-F877-43ED-8932-74F7F91921C6}" type="presOf" srcId="{E55BA22C-8C9C-46DA-9DCC-0CF9ED7E1CF8}" destId="{B3BDEBF8-60CF-4245-8702-7A48DDC4C846}" srcOrd="0" destOrd="0" presId="urn:microsoft.com/office/officeart/2005/8/layout/hierarchy5"/>
    <dgm:cxn modelId="{94E97A6B-5045-4A23-9D5E-BF930EFF410A}" srcId="{7CE494B4-0774-4CB8-9171-722DF186F057}" destId="{A5694111-C61B-4B11-910F-2B95C5D0ED14}" srcOrd="1" destOrd="0" parTransId="{5029C3A3-496E-46F8-83F9-A1AA5CFB0E84}" sibTransId="{BD73F4DC-4FEE-4232-83B2-5B0604ADF8AB}"/>
    <dgm:cxn modelId="{D696D2B6-B3F1-4F51-A8D2-818ACF3E7B7A}" type="presParOf" srcId="{B7047DFC-46EF-427F-9125-AE50BC8D4952}" destId="{4E789F65-FBE5-4918-8260-A9EB5FBB3D2D}" srcOrd="0" destOrd="0" presId="urn:microsoft.com/office/officeart/2005/8/layout/hierarchy5"/>
    <dgm:cxn modelId="{88189DE0-9D09-45D1-9CE4-60E0E3CDAE2A}" type="presParOf" srcId="{4E789F65-FBE5-4918-8260-A9EB5FBB3D2D}" destId="{C47B4ACC-3BF5-4DEC-846F-95C816E8CD2D}" srcOrd="0" destOrd="0" presId="urn:microsoft.com/office/officeart/2005/8/layout/hierarchy5"/>
    <dgm:cxn modelId="{E5B5DE2E-501D-4EFE-8010-2493956FC491}" type="presParOf" srcId="{4E789F65-FBE5-4918-8260-A9EB5FBB3D2D}" destId="{ED7DF6AD-0444-45F5-B3D8-440AAABFA0E3}" srcOrd="1" destOrd="0" presId="urn:microsoft.com/office/officeart/2005/8/layout/hierarchy5"/>
    <dgm:cxn modelId="{87A3CE83-8D2E-4F81-A549-D33480195E4B}" type="presParOf" srcId="{ED7DF6AD-0444-45F5-B3D8-440AAABFA0E3}" destId="{F50EA3C5-B6D8-4870-8A4F-ED3C2C6D5981}" srcOrd="0" destOrd="0" presId="urn:microsoft.com/office/officeart/2005/8/layout/hierarchy5"/>
    <dgm:cxn modelId="{55479EDA-3DF0-4D93-AA14-BE0BD3DC8C7B}" type="presParOf" srcId="{F50EA3C5-B6D8-4870-8A4F-ED3C2C6D5981}" destId="{B0EEA2B5-3A6E-4015-8F44-E25B29FE0615}" srcOrd="0" destOrd="0" presId="urn:microsoft.com/office/officeart/2005/8/layout/hierarchy5"/>
    <dgm:cxn modelId="{1B93D6C0-90B0-4A53-BF99-86573B9D8AA5}" type="presParOf" srcId="{F50EA3C5-B6D8-4870-8A4F-ED3C2C6D5981}" destId="{9DC4947B-DE6E-44A3-B4DB-B405E554DB82}" srcOrd="1" destOrd="0" presId="urn:microsoft.com/office/officeart/2005/8/layout/hierarchy5"/>
    <dgm:cxn modelId="{DE6BE20D-6F64-405D-9301-FC82A6EFD892}" type="presParOf" srcId="{9DC4947B-DE6E-44A3-B4DB-B405E554DB82}" destId="{B3BDEBF8-60CF-4245-8702-7A48DDC4C846}" srcOrd="0" destOrd="0" presId="urn:microsoft.com/office/officeart/2005/8/layout/hierarchy5"/>
    <dgm:cxn modelId="{C8A036DD-9B4B-4681-954A-0D277B96710A}" type="presParOf" srcId="{B3BDEBF8-60CF-4245-8702-7A48DDC4C846}" destId="{5A0D5A9D-5750-4050-9F9D-4E57FEF258DB}" srcOrd="0" destOrd="0" presId="urn:microsoft.com/office/officeart/2005/8/layout/hierarchy5"/>
    <dgm:cxn modelId="{E0C60BF6-0479-458F-A965-4172CD85F975}" type="presParOf" srcId="{9DC4947B-DE6E-44A3-B4DB-B405E554DB82}" destId="{AD7DDB1B-158B-4443-B6CB-D3E6167C3383}" srcOrd="1" destOrd="0" presId="urn:microsoft.com/office/officeart/2005/8/layout/hierarchy5"/>
    <dgm:cxn modelId="{0D43B244-3996-457C-85DE-09FF57719C7F}" type="presParOf" srcId="{AD7DDB1B-158B-4443-B6CB-D3E6167C3383}" destId="{D01C7191-3B09-47E9-9E9C-A573D085602A}" srcOrd="0" destOrd="0" presId="urn:microsoft.com/office/officeart/2005/8/layout/hierarchy5"/>
    <dgm:cxn modelId="{B5901776-59A3-4A64-AF6A-A55D17856E2C}" type="presParOf" srcId="{AD7DDB1B-158B-4443-B6CB-D3E6167C3383}" destId="{4988F5A2-888D-4467-A220-6EF47645A342}" srcOrd="1" destOrd="0" presId="urn:microsoft.com/office/officeart/2005/8/layout/hierarchy5"/>
    <dgm:cxn modelId="{4D2ED057-293A-4488-A663-383BC38CD7B9}" type="presParOf" srcId="{4988F5A2-888D-4467-A220-6EF47645A342}" destId="{CB29EC8C-B4E3-4642-87B9-4D3962DB2CA9}" srcOrd="0" destOrd="0" presId="urn:microsoft.com/office/officeart/2005/8/layout/hierarchy5"/>
    <dgm:cxn modelId="{FAAB3A7A-196C-425C-B0EA-4E6862729DB0}" type="presParOf" srcId="{CB29EC8C-B4E3-4642-87B9-4D3962DB2CA9}" destId="{372BB9C2-143F-4906-B1B5-E3B690D76059}" srcOrd="0" destOrd="0" presId="urn:microsoft.com/office/officeart/2005/8/layout/hierarchy5"/>
    <dgm:cxn modelId="{450633A4-5242-41DB-A8D6-B8601E0DD481}" type="presParOf" srcId="{4988F5A2-888D-4467-A220-6EF47645A342}" destId="{0CF6611B-5C2E-4252-BBA4-FD222AE8C8D0}" srcOrd="1" destOrd="0" presId="urn:microsoft.com/office/officeart/2005/8/layout/hierarchy5"/>
    <dgm:cxn modelId="{F21462CF-2AFE-4509-B49E-EAF7BDCFB657}" type="presParOf" srcId="{0CF6611B-5C2E-4252-BBA4-FD222AE8C8D0}" destId="{FF3BDB71-5B40-472E-B524-233C16019121}" srcOrd="0" destOrd="0" presId="urn:microsoft.com/office/officeart/2005/8/layout/hierarchy5"/>
    <dgm:cxn modelId="{EB565F56-5D91-44BF-8EC3-6BF50444499A}" type="presParOf" srcId="{0CF6611B-5C2E-4252-BBA4-FD222AE8C8D0}" destId="{3312C2C2-E5A1-42C9-8083-A22F62EA356D}" srcOrd="1" destOrd="0" presId="urn:microsoft.com/office/officeart/2005/8/layout/hierarchy5"/>
    <dgm:cxn modelId="{356AD7B4-4929-473B-84E4-8BE1A5B4F1B8}" type="presParOf" srcId="{4988F5A2-888D-4467-A220-6EF47645A342}" destId="{DE1443BB-996C-49FF-AFCF-A50B4928BE72}" srcOrd="2" destOrd="0" presId="urn:microsoft.com/office/officeart/2005/8/layout/hierarchy5"/>
    <dgm:cxn modelId="{FAD3F217-9239-4300-98D4-38DA78415658}" type="presParOf" srcId="{DE1443BB-996C-49FF-AFCF-A50B4928BE72}" destId="{250F9246-C253-43D4-988A-86597FC0DBFA}" srcOrd="0" destOrd="0" presId="urn:microsoft.com/office/officeart/2005/8/layout/hierarchy5"/>
    <dgm:cxn modelId="{DA075E77-289A-4386-A9CF-273CD5BEA75B}" type="presParOf" srcId="{4988F5A2-888D-4467-A220-6EF47645A342}" destId="{962A16E4-B302-44EC-87F4-6940429BEC94}" srcOrd="3" destOrd="0" presId="urn:microsoft.com/office/officeart/2005/8/layout/hierarchy5"/>
    <dgm:cxn modelId="{7889A86A-5675-45AD-AA40-F77DB01305DB}" type="presParOf" srcId="{962A16E4-B302-44EC-87F4-6940429BEC94}" destId="{A492065D-B091-437F-90FC-77C19E60B8CD}" srcOrd="0" destOrd="0" presId="urn:microsoft.com/office/officeart/2005/8/layout/hierarchy5"/>
    <dgm:cxn modelId="{C1541584-150A-4819-B26E-04FED15274E6}" type="presParOf" srcId="{962A16E4-B302-44EC-87F4-6940429BEC94}" destId="{90A14A0E-C7C4-4B6F-91A6-1B687969E622}" srcOrd="1" destOrd="0" presId="urn:microsoft.com/office/officeart/2005/8/layout/hierarchy5"/>
    <dgm:cxn modelId="{BA21859A-EF74-4A17-BE2E-3273098D375E}" type="presParOf" srcId="{9DC4947B-DE6E-44A3-B4DB-B405E554DB82}" destId="{8C70D031-61FA-46ED-A710-93450B12129D}" srcOrd="2" destOrd="0" presId="urn:microsoft.com/office/officeart/2005/8/layout/hierarchy5"/>
    <dgm:cxn modelId="{8A7066F4-3E2D-4EBC-979A-64C2D9546B14}" type="presParOf" srcId="{8C70D031-61FA-46ED-A710-93450B12129D}" destId="{9DB098A2-14BA-4AC0-B099-59585B673D0E}" srcOrd="0" destOrd="0" presId="urn:microsoft.com/office/officeart/2005/8/layout/hierarchy5"/>
    <dgm:cxn modelId="{9049A003-F439-4327-B0B7-C57113F1C3D1}" type="presParOf" srcId="{9DC4947B-DE6E-44A3-B4DB-B405E554DB82}" destId="{73D5BD8A-7DBF-45A9-B8ED-D52457805DE6}" srcOrd="3" destOrd="0" presId="urn:microsoft.com/office/officeart/2005/8/layout/hierarchy5"/>
    <dgm:cxn modelId="{F0232609-5FB5-4073-9D08-C46509D5E8EE}" type="presParOf" srcId="{73D5BD8A-7DBF-45A9-B8ED-D52457805DE6}" destId="{7E71CFF1-6CD9-4C95-B94A-F42D6C42DFD6}" srcOrd="0" destOrd="0" presId="urn:microsoft.com/office/officeart/2005/8/layout/hierarchy5"/>
    <dgm:cxn modelId="{41561561-9472-44B9-B68C-F370466A4A1E}" type="presParOf" srcId="{73D5BD8A-7DBF-45A9-B8ED-D52457805DE6}" destId="{50AD9258-652B-4269-8CFC-D8F6A00FF401}" srcOrd="1" destOrd="0" presId="urn:microsoft.com/office/officeart/2005/8/layout/hierarchy5"/>
    <dgm:cxn modelId="{299DE448-A718-4959-A377-04EFF53F1DF4}" type="presParOf" srcId="{50AD9258-652B-4269-8CFC-D8F6A00FF401}" destId="{4B3A1928-2F04-4039-BE8E-40373E5D9402}" srcOrd="0" destOrd="0" presId="urn:microsoft.com/office/officeart/2005/8/layout/hierarchy5"/>
    <dgm:cxn modelId="{0A1F843C-D118-4C90-9C84-E194FEAB5063}" type="presParOf" srcId="{4B3A1928-2F04-4039-BE8E-40373E5D9402}" destId="{C3B95AE8-4824-4EA6-80BF-FF0A839F8791}" srcOrd="0" destOrd="0" presId="urn:microsoft.com/office/officeart/2005/8/layout/hierarchy5"/>
    <dgm:cxn modelId="{0CBD16E9-7A97-4944-95A9-7B87E2C25937}" type="presParOf" srcId="{50AD9258-652B-4269-8CFC-D8F6A00FF401}" destId="{A674AB98-C415-42A0-9C2E-F1C8BA1662D2}" srcOrd="1" destOrd="0" presId="urn:microsoft.com/office/officeart/2005/8/layout/hierarchy5"/>
    <dgm:cxn modelId="{6E5EB851-7E24-47E0-8E7C-92AAEAE748C5}" type="presParOf" srcId="{A674AB98-C415-42A0-9C2E-F1C8BA1662D2}" destId="{7FC75DA6-C267-465E-A36F-41416B9FA8F6}" srcOrd="0" destOrd="0" presId="urn:microsoft.com/office/officeart/2005/8/layout/hierarchy5"/>
    <dgm:cxn modelId="{3B9F9818-61E8-43D2-97EA-E1DE21B5E0CB}" type="presParOf" srcId="{A674AB98-C415-42A0-9C2E-F1C8BA1662D2}" destId="{DCC60534-5A18-4A95-B7FA-2BBAE78AB34A}" srcOrd="1" destOrd="0" presId="urn:microsoft.com/office/officeart/2005/8/layout/hierarchy5"/>
    <dgm:cxn modelId="{7C0361DA-0A38-4707-AEBF-89FC8D38740E}" type="presParOf" srcId="{B7047DFC-46EF-427F-9125-AE50BC8D4952}" destId="{CFB2BAE0-657F-4C98-B2F2-BE45F7D38F02}" srcOrd="1" destOrd="0" presId="urn:microsoft.com/office/officeart/2005/8/layout/hierarchy5"/>
    <dgm:cxn modelId="{BCA31826-1268-4C6E-A592-C922AD871CA9}" type="presParOf" srcId="{CFB2BAE0-657F-4C98-B2F2-BE45F7D38F02}" destId="{59D9CC4F-6C06-40D4-A5B9-32DC4D732D80}" srcOrd="0" destOrd="0" presId="urn:microsoft.com/office/officeart/2005/8/layout/hierarchy5"/>
    <dgm:cxn modelId="{C71B4D89-9ACB-4581-B854-13B4CF3FB97D}" type="presParOf" srcId="{59D9CC4F-6C06-40D4-A5B9-32DC4D732D80}" destId="{B60C5ECE-B748-4961-963E-F3C60D8E8E65}" srcOrd="0" destOrd="0" presId="urn:microsoft.com/office/officeart/2005/8/layout/hierarchy5"/>
    <dgm:cxn modelId="{7744F0AF-E1D4-402E-8369-2BCF21072A09}" type="presParOf" srcId="{59D9CC4F-6C06-40D4-A5B9-32DC4D732D80}" destId="{5B3965CF-60D9-46EA-AAA6-78B2910D2D21}" srcOrd="1" destOrd="0" presId="urn:microsoft.com/office/officeart/2005/8/layout/hierarchy5"/>
    <dgm:cxn modelId="{767FDBEA-12B6-49CE-AF15-9A8BE32AACCB}" type="presParOf" srcId="{CFB2BAE0-657F-4C98-B2F2-BE45F7D38F02}" destId="{47299A09-35F4-4909-A215-B81AEE4BA979}" srcOrd="1" destOrd="0" presId="urn:microsoft.com/office/officeart/2005/8/layout/hierarchy5"/>
    <dgm:cxn modelId="{A0EE77C7-C8A4-4521-836D-24EEF670B522}" type="presParOf" srcId="{47299A09-35F4-4909-A215-B81AEE4BA979}" destId="{F84F76E3-E948-43C7-A0C5-241666C55A7C}" srcOrd="0" destOrd="0" presId="urn:microsoft.com/office/officeart/2005/8/layout/hierarchy5"/>
    <dgm:cxn modelId="{641D748C-609C-444D-BEAE-EAA6D1C4CEEB}" type="presParOf" srcId="{CFB2BAE0-657F-4C98-B2F2-BE45F7D38F02}" destId="{62234F75-4E3B-49D3-AB53-33300D8C0372}" srcOrd="2" destOrd="0" presId="urn:microsoft.com/office/officeart/2005/8/layout/hierarchy5"/>
    <dgm:cxn modelId="{FFA4B19B-9843-43E3-AC55-938947ABED17}" type="presParOf" srcId="{62234F75-4E3B-49D3-AB53-33300D8C0372}" destId="{9EFC52F1-99F5-4A9C-B394-7C4EBD334814}" srcOrd="0" destOrd="0" presId="urn:microsoft.com/office/officeart/2005/8/layout/hierarchy5"/>
    <dgm:cxn modelId="{0B5D9727-0FE8-46E5-9F7F-CD06EAB44160}" type="presParOf" srcId="{62234F75-4E3B-49D3-AB53-33300D8C0372}" destId="{A19E4AB9-C3AB-4417-9168-151EE1B25070}" srcOrd="1" destOrd="0" presId="urn:microsoft.com/office/officeart/2005/8/layout/hierarchy5"/>
    <dgm:cxn modelId="{80A9A0A8-6944-4A31-BDC0-28E3A8E18CD2}" type="presParOf" srcId="{CFB2BAE0-657F-4C98-B2F2-BE45F7D38F02}" destId="{D03A2604-E4D0-4CBD-B93B-EEDF7658F528}" srcOrd="3" destOrd="0" presId="urn:microsoft.com/office/officeart/2005/8/layout/hierarchy5"/>
    <dgm:cxn modelId="{8B8B4465-8443-4D9A-BBAE-490265A34250}" type="presParOf" srcId="{D03A2604-E4D0-4CBD-B93B-EEDF7658F528}" destId="{40C07BC7-1885-4161-8561-73DF69F12AEA}" srcOrd="0" destOrd="0" presId="urn:microsoft.com/office/officeart/2005/8/layout/hierarchy5"/>
    <dgm:cxn modelId="{50260DC5-0C71-4B86-B15E-1AEDE34CEDF7}" type="presParOf" srcId="{CFB2BAE0-657F-4C98-B2F2-BE45F7D38F02}" destId="{972BF1FC-10FD-4EEE-9E3C-5834D6A30A2C}" srcOrd="4" destOrd="0" presId="urn:microsoft.com/office/officeart/2005/8/layout/hierarchy5"/>
    <dgm:cxn modelId="{FCE9AACA-27D9-47B4-AAD9-57B98E478989}" type="presParOf" srcId="{972BF1FC-10FD-4EEE-9E3C-5834D6A30A2C}" destId="{CF3871F1-63A0-428E-A3B1-57C247243154}" srcOrd="0" destOrd="0" presId="urn:microsoft.com/office/officeart/2005/8/layout/hierarchy5"/>
    <dgm:cxn modelId="{44AD0C94-41C3-49EE-B078-8360AA53BBCB}" type="presParOf" srcId="{972BF1FC-10FD-4EEE-9E3C-5834D6A30A2C}" destId="{FF9F3949-FAC9-45FB-950B-F413F62AF64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3663B0-175B-4994-8676-48CE0C3D693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4BED1C6-F580-495E-89ED-326A310605BB}">
      <dgm:prSet/>
      <dgm:spPr/>
      <dgm:t>
        <a:bodyPr/>
        <a:lstStyle/>
        <a:p>
          <a:pPr rtl="0"/>
          <a:r>
            <a:rPr lang="zh-CN" baseline="0" smtClean="0"/>
            <a:t>数据库</a:t>
          </a:r>
          <a:endParaRPr lang="zh-CN"/>
        </a:p>
      </dgm:t>
    </dgm:pt>
    <dgm:pt modelId="{E84B18A1-6A03-48C8-A846-AC03B6151337}" type="parTrans" cxnId="{B78B03F5-44BA-4E63-B5EB-2C5CC0DF12C1}">
      <dgm:prSet/>
      <dgm:spPr/>
      <dgm:t>
        <a:bodyPr/>
        <a:lstStyle/>
        <a:p>
          <a:endParaRPr lang="zh-CN" altLang="en-US"/>
        </a:p>
      </dgm:t>
    </dgm:pt>
    <dgm:pt modelId="{3D690125-218A-4F27-882D-37646EA19C31}" type="sibTrans" cxnId="{B78B03F5-44BA-4E63-B5EB-2C5CC0DF12C1}">
      <dgm:prSet/>
      <dgm:spPr/>
      <dgm:t>
        <a:bodyPr/>
        <a:lstStyle/>
        <a:p>
          <a:endParaRPr lang="zh-CN" altLang="en-US"/>
        </a:p>
      </dgm:t>
    </dgm:pt>
    <dgm:pt modelId="{34FF5F97-21E3-4504-B768-88104F176D2F}">
      <dgm:prSet/>
      <dgm:spPr/>
      <dgm:t>
        <a:bodyPr/>
        <a:lstStyle/>
        <a:p>
          <a:pPr rtl="0"/>
          <a:r>
            <a:rPr lang="zh-CN" baseline="0" smtClean="0"/>
            <a:t>任意</a:t>
          </a:r>
          <a:r>
            <a:rPr lang="en-US" baseline="0" smtClean="0"/>
            <a:t>UTF-8</a:t>
          </a:r>
          <a:r>
            <a:rPr lang="zh-CN" baseline="0" smtClean="0"/>
            <a:t>字符串（比如：网鸟）；</a:t>
          </a:r>
          <a:endParaRPr lang="zh-CN"/>
        </a:p>
      </dgm:t>
    </dgm:pt>
    <dgm:pt modelId="{E8AF910E-8688-4021-BF54-784A86B1BE9B}" type="parTrans" cxnId="{3850D6E8-06A6-48F5-9AF2-3303D4908727}">
      <dgm:prSet/>
      <dgm:spPr/>
      <dgm:t>
        <a:bodyPr/>
        <a:lstStyle/>
        <a:p>
          <a:endParaRPr lang="zh-CN" altLang="en-US"/>
        </a:p>
      </dgm:t>
    </dgm:pt>
    <dgm:pt modelId="{04E3BB9E-F409-4844-9E86-1F049339BAA0}" type="sibTrans" cxnId="{3850D6E8-06A6-48F5-9AF2-3303D4908727}">
      <dgm:prSet/>
      <dgm:spPr/>
      <dgm:t>
        <a:bodyPr/>
        <a:lstStyle/>
        <a:p>
          <a:endParaRPr lang="zh-CN" altLang="en-US"/>
        </a:p>
      </dgm:t>
    </dgm:pt>
    <dgm:pt modelId="{26DDCF0B-BAC0-40E2-8B79-6A2BCD1356E2}">
      <dgm:prSet/>
      <dgm:spPr/>
      <dgm:t>
        <a:bodyPr/>
        <a:lstStyle/>
        <a:p>
          <a:pPr rtl="0"/>
          <a:r>
            <a:rPr lang="zh-CN" baseline="0" dirty="0" smtClean="0"/>
            <a:t>不能是空字符串；</a:t>
          </a:r>
          <a:endParaRPr lang="zh-CN" dirty="0"/>
        </a:p>
      </dgm:t>
    </dgm:pt>
    <dgm:pt modelId="{A5C04B9F-C899-4B08-9C0E-97B2BFB3047D}" type="parTrans" cxnId="{4EC680CB-E42F-495B-A6C6-6B8B9BE8D48D}">
      <dgm:prSet/>
      <dgm:spPr/>
      <dgm:t>
        <a:bodyPr/>
        <a:lstStyle/>
        <a:p>
          <a:endParaRPr lang="zh-CN" altLang="en-US"/>
        </a:p>
      </dgm:t>
    </dgm:pt>
    <dgm:pt modelId="{9C483C80-733D-4981-99CB-7882AE780CC2}" type="sibTrans" cxnId="{4EC680CB-E42F-495B-A6C6-6B8B9BE8D48D}">
      <dgm:prSet/>
      <dgm:spPr/>
      <dgm:t>
        <a:bodyPr/>
        <a:lstStyle/>
        <a:p>
          <a:endParaRPr lang="zh-CN" altLang="en-US"/>
        </a:p>
      </dgm:t>
    </dgm:pt>
    <dgm:pt modelId="{563A2C89-D4A3-47C8-941F-B179EC7C8D85}">
      <dgm:prSet/>
      <dgm:spPr/>
      <dgm:t>
        <a:bodyPr/>
        <a:lstStyle/>
        <a:p>
          <a:pPr rtl="0"/>
          <a:r>
            <a:rPr lang="zh-CN" baseline="0" dirty="0" smtClean="0"/>
            <a:t>不得包含以下字符： </a:t>
          </a:r>
          <a:r>
            <a:rPr lang="en-US" baseline="0" dirty="0" smtClean="0">
              <a:solidFill>
                <a:srgbClr val="FFC000"/>
              </a:solidFill>
            </a:rPr>
            <a:t>(</a:t>
          </a:r>
          <a:r>
            <a:rPr lang="zh-CN" baseline="0" dirty="0" smtClean="0">
              <a:solidFill>
                <a:srgbClr val="FFC000"/>
              </a:solidFill>
            </a:rPr>
            <a:t>空格</a:t>
          </a:r>
          <a:r>
            <a:rPr lang="en-US" baseline="0" dirty="0" smtClean="0">
              <a:solidFill>
                <a:srgbClr val="FFC000"/>
              </a:solidFill>
            </a:rPr>
            <a:t>)</a:t>
          </a:r>
          <a:r>
            <a:rPr lang="zh-CN" baseline="0" dirty="0" smtClean="0">
              <a:solidFill>
                <a:srgbClr val="FFC000"/>
              </a:solidFill>
            </a:rPr>
            <a:t> </a:t>
          </a:r>
          <a:r>
            <a:rPr lang="zh-CN" baseline="0" dirty="0" smtClean="0"/>
            <a:t>、</a:t>
          </a:r>
          <a:r>
            <a:rPr lang="zh-CN" baseline="0" dirty="0" smtClean="0">
              <a:solidFill>
                <a:srgbClr val="FFC000"/>
              </a:solidFill>
            </a:rPr>
            <a:t> </a:t>
          </a:r>
          <a:r>
            <a:rPr lang="en-US" baseline="0" dirty="0" smtClean="0">
              <a:solidFill>
                <a:srgbClr val="FFC000"/>
              </a:solidFill>
            </a:rPr>
            <a:t>.</a:t>
          </a:r>
          <a:r>
            <a:rPr lang="zh-CN" baseline="0" dirty="0" smtClean="0"/>
            <a:t>、</a:t>
          </a:r>
          <a:r>
            <a:rPr lang="en-US" baseline="0" dirty="0" smtClean="0">
              <a:solidFill>
                <a:srgbClr val="FFC000"/>
              </a:solidFill>
            </a:rPr>
            <a:t>$</a:t>
          </a:r>
          <a:r>
            <a:rPr lang="zh-CN" baseline="0" dirty="0" smtClean="0"/>
            <a:t>、</a:t>
          </a:r>
          <a:r>
            <a:rPr lang="en-US" baseline="0" dirty="0" smtClean="0">
              <a:solidFill>
                <a:srgbClr val="FFC000"/>
              </a:solidFill>
            </a:rPr>
            <a:t>/</a:t>
          </a:r>
          <a:r>
            <a:rPr lang="zh-CN" baseline="0" dirty="0" smtClean="0"/>
            <a:t>、</a:t>
          </a:r>
          <a:r>
            <a:rPr lang="en-US" baseline="0" dirty="0" smtClean="0">
              <a:solidFill>
                <a:srgbClr val="FFC000"/>
              </a:solidFill>
            </a:rPr>
            <a:t>\</a:t>
          </a:r>
          <a:r>
            <a:rPr lang="zh-CN" baseline="0" dirty="0" smtClean="0"/>
            <a:t>、</a:t>
          </a:r>
          <a:r>
            <a:rPr lang="en-US" baseline="0" dirty="0" smtClean="0">
              <a:solidFill>
                <a:srgbClr val="FFC000"/>
              </a:solidFill>
            </a:rPr>
            <a:t>\0</a:t>
          </a:r>
          <a:r>
            <a:rPr lang="zh-CN" baseline="0" dirty="0" smtClean="0"/>
            <a:t>；</a:t>
          </a:r>
          <a:endParaRPr lang="zh-CN" dirty="0"/>
        </a:p>
      </dgm:t>
    </dgm:pt>
    <dgm:pt modelId="{D0139696-AA33-4A3F-A5F8-C1E0F148F7C8}" type="parTrans" cxnId="{E712C220-46E3-403D-8C04-E73AFEA7DBB6}">
      <dgm:prSet/>
      <dgm:spPr/>
      <dgm:t>
        <a:bodyPr/>
        <a:lstStyle/>
        <a:p>
          <a:endParaRPr lang="zh-CN" altLang="en-US"/>
        </a:p>
      </dgm:t>
    </dgm:pt>
    <dgm:pt modelId="{D467B659-ABBF-43EF-8651-89BB62E73961}" type="sibTrans" cxnId="{E712C220-46E3-403D-8C04-E73AFEA7DBB6}">
      <dgm:prSet/>
      <dgm:spPr/>
      <dgm:t>
        <a:bodyPr/>
        <a:lstStyle/>
        <a:p>
          <a:endParaRPr lang="zh-CN" altLang="en-US"/>
        </a:p>
      </dgm:t>
    </dgm:pt>
    <dgm:pt modelId="{E9901FFE-BE07-48E5-8E66-18466E16E887}">
      <dgm:prSet/>
      <dgm:spPr/>
      <dgm:t>
        <a:bodyPr/>
        <a:lstStyle/>
        <a:p>
          <a:pPr rtl="0"/>
          <a:r>
            <a:rPr lang="zh-CN" baseline="0" dirty="0" smtClean="0"/>
            <a:t>长度不得超过</a:t>
          </a:r>
          <a:r>
            <a:rPr lang="en-US" baseline="0" dirty="0" smtClean="0"/>
            <a:t>64</a:t>
          </a:r>
          <a:r>
            <a:rPr lang="zh-CN" baseline="0" dirty="0" smtClean="0"/>
            <a:t>字节；</a:t>
          </a:r>
          <a:endParaRPr lang="zh-CN" dirty="0"/>
        </a:p>
      </dgm:t>
    </dgm:pt>
    <dgm:pt modelId="{96F564E1-EB1C-4F3A-A9A2-AB467E376FF8}" type="parTrans" cxnId="{F3299526-6AA5-483F-B5C4-FD2CDF56AFF0}">
      <dgm:prSet/>
      <dgm:spPr/>
      <dgm:t>
        <a:bodyPr/>
        <a:lstStyle/>
        <a:p>
          <a:endParaRPr lang="zh-CN" altLang="en-US"/>
        </a:p>
      </dgm:t>
    </dgm:pt>
    <dgm:pt modelId="{B388F9E8-1AD5-4CCF-8D22-E757FAF22A75}" type="sibTrans" cxnId="{F3299526-6AA5-483F-B5C4-FD2CDF56AFF0}">
      <dgm:prSet/>
      <dgm:spPr/>
      <dgm:t>
        <a:bodyPr/>
        <a:lstStyle/>
        <a:p>
          <a:endParaRPr lang="zh-CN" altLang="en-US"/>
        </a:p>
      </dgm:t>
    </dgm:pt>
    <dgm:pt modelId="{7D2FC9F4-D087-4AEF-8436-911621856852}">
      <dgm:prSet/>
      <dgm:spPr/>
      <dgm:t>
        <a:bodyPr/>
        <a:lstStyle/>
        <a:p>
          <a:pPr rtl="0"/>
          <a:r>
            <a:rPr lang="zh-CN" baseline="0" dirty="0" smtClean="0"/>
            <a:t>保留字：</a:t>
          </a:r>
          <a:r>
            <a:rPr lang="en-US" baseline="0" dirty="0" smtClean="0">
              <a:solidFill>
                <a:srgbClr val="FFC000"/>
              </a:solidFill>
            </a:rPr>
            <a:t>admin</a:t>
          </a:r>
          <a:r>
            <a:rPr lang="zh-CN" baseline="0" dirty="0" smtClean="0"/>
            <a:t>、</a:t>
          </a:r>
          <a:r>
            <a:rPr lang="en-US" baseline="0" dirty="0" smtClean="0">
              <a:solidFill>
                <a:srgbClr val="FFC000"/>
              </a:solidFill>
            </a:rPr>
            <a:t>local</a:t>
          </a:r>
          <a:r>
            <a:rPr lang="zh-CN" baseline="0" dirty="0" smtClean="0"/>
            <a:t>、</a:t>
          </a:r>
          <a:r>
            <a:rPr lang="en-US" baseline="0" dirty="0" smtClean="0">
              <a:solidFill>
                <a:srgbClr val="FFC000"/>
              </a:solidFill>
            </a:rPr>
            <a:t>config</a:t>
          </a:r>
          <a:r>
            <a:rPr lang="zh-CN" baseline="0" dirty="0" smtClean="0"/>
            <a:t>等；</a:t>
          </a:r>
          <a:endParaRPr lang="zh-CN" dirty="0"/>
        </a:p>
      </dgm:t>
    </dgm:pt>
    <dgm:pt modelId="{79F34B65-DE51-47E5-84C7-21D7F9436551}" type="parTrans" cxnId="{79C4BB87-E75B-4366-A0C4-5706748797B1}">
      <dgm:prSet/>
      <dgm:spPr/>
      <dgm:t>
        <a:bodyPr/>
        <a:lstStyle/>
        <a:p>
          <a:endParaRPr lang="zh-CN" altLang="en-US"/>
        </a:p>
      </dgm:t>
    </dgm:pt>
    <dgm:pt modelId="{FCF36F6E-7AA4-4DA4-A18F-F65A023C1A46}" type="sibTrans" cxnId="{79C4BB87-E75B-4366-A0C4-5706748797B1}">
      <dgm:prSet/>
      <dgm:spPr/>
      <dgm:t>
        <a:bodyPr/>
        <a:lstStyle/>
        <a:p>
          <a:endParaRPr lang="zh-CN" altLang="en-US"/>
        </a:p>
      </dgm:t>
    </dgm:pt>
    <dgm:pt modelId="{3B13186D-7D73-4B25-A1C2-844A6FCF3BFC}">
      <dgm:prSet/>
      <dgm:spPr/>
      <dgm:t>
        <a:bodyPr/>
        <a:lstStyle/>
        <a:p>
          <a:pPr rtl="0"/>
          <a:r>
            <a:rPr lang="zh-CN" baseline="0" smtClean="0"/>
            <a:t>集合</a:t>
          </a:r>
          <a:endParaRPr lang="zh-CN"/>
        </a:p>
      </dgm:t>
    </dgm:pt>
    <dgm:pt modelId="{8F7DAB35-1444-4955-B391-AE182AAAF646}" type="parTrans" cxnId="{6BD2F743-37A0-4DEC-871D-47A7ED4C6A9E}">
      <dgm:prSet/>
      <dgm:spPr/>
      <dgm:t>
        <a:bodyPr/>
        <a:lstStyle/>
        <a:p>
          <a:endParaRPr lang="zh-CN" altLang="en-US"/>
        </a:p>
      </dgm:t>
    </dgm:pt>
    <dgm:pt modelId="{80AD7E73-CCC7-498A-80AD-3E61CB4A5661}" type="sibTrans" cxnId="{6BD2F743-37A0-4DEC-871D-47A7ED4C6A9E}">
      <dgm:prSet/>
      <dgm:spPr/>
      <dgm:t>
        <a:bodyPr/>
        <a:lstStyle/>
        <a:p>
          <a:endParaRPr lang="zh-CN" altLang="en-US"/>
        </a:p>
      </dgm:t>
    </dgm:pt>
    <dgm:pt modelId="{C34C140D-F799-450D-99DB-90D2C7CB7D11}">
      <dgm:prSet/>
      <dgm:spPr/>
      <dgm:t>
        <a:bodyPr/>
        <a:lstStyle/>
        <a:p>
          <a:pPr rtl="0"/>
          <a:r>
            <a:rPr lang="zh-CN" baseline="0" smtClean="0"/>
            <a:t>任意</a:t>
          </a:r>
          <a:r>
            <a:rPr lang="en-US" baseline="0" smtClean="0"/>
            <a:t>UTF-8</a:t>
          </a:r>
          <a:r>
            <a:rPr lang="zh-CN" baseline="0" smtClean="0"/>
            <a:t>字符串（比如：网鸟）；</a:t>
          </a:r>
          <a:endParaRPr lang="zh-CN"/>
        </a:p>
      </dgm:t>
    </dgm:pt>
    <dgm:pt modelId="{AC7B500B-4F96-4030-A252-3BC5C9B698AA}" type="parTrans" cxnId="{B5738FC2-AEF5-43DA-A4C3-0C38F68127E8}">
      <dgm:prSet/>
      <dgm:spPr/>
      <dgm:t>
        <a:bodyPr/>
        <a:lstStyle/>
        <a:p>
          <a:endParaRPr lang="zh-CN" altLang="en-US"/>
        </a:p>
      </dgm:t>
    </dgm:pt>
    <dgm:pt modelId="{A5745A5E-D585-4D51-98FF-7053D1D2E1BE}" type="sibTrans" cxnId="{B5738FC2-AEF5-43DA-A4C3-0C38F68127E8}">
      <dgm:prSet/>
      <dgm:spPr/>
      <dgm:t>
        <a:bodyPr/>
        <a:lstStyle/>
        <a:p>
          <a:endParaRPr lang="zh-CN" altLang="en-US"/>
        </a:p>
      </dgm:t>
    </dgm:pt>
    <dgm:pt modelId="{DB3E9CCD-71F5-4625-99E1-F4B1D19D09BA}">
      <dgm:prSet/>
      <dgm:spPr/>
      <dgm:t>
        <a:bodyPr/>
        <a:lstStyle/>
        <a:p>
          <a:pPr rtl="0"/>
          <a:r>
            <a:rPr lang="zh-CN" baseline="0" smtClean="0"/>
            <a:t>不能是空字符串；</a:t>
          </a:r>
          <a:endParaRPr lang="zh-CN"/>
        </a:p>
      </dgm:t>
    </dgm:pt>
    <dgm:pt modelId="{D84221BA-B294-4B15-8127-F95804DF5D63}" type="parTrans" cxnId="{0E5B1960-F677-4480-A38C-BB12827B20DD}">
      <dgm:prSet/>
      <dgm:spPr/>
      <dgm:t>
        <a:bodyPr/>
        <a:lstStyle/>
        <a:p>
          <a:endParaRPr lang="zh-CN" altLang="en-US"/>
        </a:p>
      </dgm:t>
    </dgm:pt>
    <dgm:pt modelId="{5EEA07FE-EF5B-43CB-9E7A-1F0E861D29F9}" type="sibTrans" cxnId="{0E5B1960-F677-4480-A38C-BB12827B20DD}">
      <dgm:prSet/>
      <dgm:spPr/>
      <dgm:t>
        <a:bodyPr/>
        <a:lstStyle/>
        <a:p>
          <a:endParaRPr lang="zh-CN" altLang="en-US"/>
        </a:p>
      </dgm:t>
    </dgm:pt>
    <dgm:pt modelId="{ABC0CEFC-9BC8-4B34-853E-2B237997FE30}">
      <dgm:prSet/>
      <dgm:spPr/>
      <dgm:t>
        <a:bodyPr/>
        <a:lstStyle/>
        <a:p>
          <a:pPr rtl="0"/>
          <a:r>
            <a:rPr lang="zh-CN" baseline="0" dirty="0" smtClean="0"/>
            <a:t>不能包含</a:t>
          </a:r>
          <a:r>
            <a:rPr lang="en-US" baseline="0" dirty="0" smtClean="0">
              <a:solidFill>
                <a:srgbClr val="FFC000"/>
              </a:solidFill>
            </a:rPr>
            <a:t>\0</a:t>
          </a:r>
          <a:r>
            <a:rPr lang="zh-CN" baseline="0" dirty="0" smtClean="0">
              <a:solidFill>
                <a:srgbClr val="FFC000"/>
              </a:solidFill>
            </a:rPr>
            <a:t> </a:t>
          </a:r>
          <a:r>
            <a:rPr lang="zh-CN" baseline="0" dirty="0" smtClean="0"/>
            <a:t>、 </a:t>
          </a:r>
          <a:r>
            <a:rPr lang="en-US" baseline="0" dirty="0" smtClean="0">
              <a:solidFill>
                <a:srgbClr val="FFC000"/>
              </a:solidFill>
            </a:rPr>
            <a:t>$</a:t>
          </a:r>
          <a:r>
            <a:rPr lang="zh-CN" baseline="0" dirty="0" smtClean="0"/>
            <a:t>；</a:t>
          </a:r>
          <a:endParaRPr lang="zh-CN" dirty="0"/>
        </a:p>
      </dgm:t>
    </dgm:pt>
    <dgm:pt modelId="{C1E0F0A4-729A-4AB2-8F40-1A0D3B0F769C}" type="parTrans" cxnId="{5A017EF0-D94D-43A3-AA94-0AB5087D28A8}">
      <dgm:prSet/>
      <dgm:spPr/>
      <dgm:t>
        <a:bodyPr/>
        <a:lstStyle/>
        <a:p>
          <a:endParaRPr lang="zh-CN" altLang="en-US"/>
        </a:p>
      </dgm:t>
    </dgm:pt>
    <dgm:pt modelId="{E6F143FF-F851-4E87-8124-884B970E520A}" type="sibTrans" cxnId="{5A017EF0-D94D-43A3-AA94-0AB5087D28A8}">
      <dgm:prSet/>
      <dgm:spPr/>
      <dgm:t>
        <a:bodyPr/>
        <a:lstStyle/>
        <a:p>
          <a:endParaRPr lang="zh-CN" altLang="en-US"/>
        </a:p>
      </dgm:t>
    </dgm:pt>
    <dgm:pt modelId="{C7BD7DDD-873C-458D-89C1-8CAFCA159E27}">
      <dgm:prSet/>
      <dgm:spPr/>
      <dgm:t>
        <a:bodyPr/>
        <a:lstStyle/>
        <a:p>
          <a:pPr rtl="0"/>
          <a:r>
            <a:rPr lang="zh-CN" baseline="0" dirty="0" smtClean="0"/>
            <a:t>不能以</a:t>
          </a:r>
          <a:r>
            <a:rPr lang="en-US" baseline="0" dirty="0" smtClean="0">
              <a:solidFill>
                <a:srgbClr val="FFC000"/>
              </a:solidFill>
            </a:rPr>
            <a:t>system.</a:t>
          </a:r>
          <a:r>
            <a:rPr lang="zh-CN" baseline="0" dirty="0" smtClean="0"/>
            <a:t>开头；</a:t>
          </a:r>
          <a:endParaRPr lang="zh-CN" dirty="0"/>
        </a:p>
      </dgm:t>
    </dgm:pt>
    <dgm:pt modelId="{52D3AED3-702E-40AC-9A3E-A594AE0A02C9}" type="parTrans" cxnId="{E1B2B2F3-B0E2-40E2-ACD0-5A5BA8960D2F}">
      <dgm:prSet/>
      <dgm:spPr/>
      <dgm:t>
        <a:bodyPr/>
        <a:lstStyle/>
        <a:p>
          <a:endParaRPr lang="zh-CN" altLang="en-US"/>
        </a:p>
      </dgm:t>
    </dgm:pt>
    <dgm:pt modelId="{75CE54D8-36B2-4502-A798-031036A7541E}" type="sibTrans" cxnId="{E1B2B2F3-B0E2-40E2-ACD0-5A5BA8960D2F}">
      <dgm:prSet/>
      <dgm:spPr/>
      <dgm:t>
        <a:bodyPr/>
        <a:lstStyle/>
        <a:p>
          <a:endParaRPr lang="zh-CN" altLang="en-US"/>
        </a:p>
      </dgm:t>
    </dgm:pt>
    <dgm:pt modelId="{5EF43160-9B3A-4DC5-879D-9DCA4ACBCE94}">
      <dgm:prSet/>
      <dgm:spPr/>
      <dgm:t>
        <a:bodyPr/>
        <a:lstStyle/>
        <a:p>
          <a:pPr rtl="0"/>
          <a:r>
            <a:rPr lang="zh-CN" baseline="0" smtClean="0"/>
            <a:t>文档</a:t>
          </a:r>
          <a:endParaRPr lang="zh-CN"/>
        </a:p>
      </dgm:t>
    </dgm:pt>
    <dgm:pt modelId="{28850649-E9CC-47CA-81FC-842AADD0669A}" type="parTrans" cxnId="{8A675535-D98B-4874-A86E-E24FCC8AB5F5}">
      <dgm:prSet/>
      <dgm:spPr/>
      <dgm:t>
        <a:bodyPr/>
        <a:lstStyle/>
        <a:p>
          <a:endParaRPr lang="zh-CN" altLang="en-US"/>
        </a:p>
      </dgm:t>
    </dgm:pt>
    <dgm:pt modelId="{5DC4D20D-129A-4F3C-B109-AB6364F9CA4F}" type="sibTrans" cxnId="{8A675535-D98B-4874-A86E-E24FCC8AB5F5}">
      <dgm:prSet/>
      <dgm:spPr/>
      <dgm:t>
        <a:bodyPr/>
        <a:lstStyle/>
        <a:p>
          <a:endParaRPr lang="zh-CN" altLang="en-US"/>
        </a:p>
      </dgm:t>
    </dgm:pt>
    <dgm:pt modelId="{E5B07541-91FC-4517-A2D1-7BB8C2AE588B}">
      <dgm:prSet/>
      <dgm:spPr/>
      <dgm:t>
        <a:bodyPr/>
        <a:lstStyle/>
        <a:p>
          <a:pPr rtl="0"/>
          <a:r>
            <a:rPr lang="zh-CN" baseline="0" smtClean="0"/>
            <a:t>任意</a:t>
          </a:r>
          <a:r>
            <a:rPr lang="en-US" baseline="0" smtClean="0"/>
            <a:t>UTF-8</a:t>
          </a:r>
          <a:r>
            <a:rPr lang="zh-CN" baseline="0" smtClean="0"/>
            <a:t>字符串（比如：网鸟）；</a:t>
          </a:r>
          <a:endParaRPr lang="zh-CN"/>
        </a:p>
      </dgm:t>
    </dgm:pt>
    <dgm:pt modelId="{9BB56E9A-32CC-4292-BEBE-FD976B167CEE}" type="parTrans" cxnId="{BDA9A029-1820-447C-BE1E-3782AE191EB5}">
      <dgm:prSet/>
      <dgm:spPr/>
      <dgm:t>
        <a:bodyPr/>
        <a:lstStyle/>
        <a:p>
          <a:endParaRPr lang="zh-CN" altLang="en-US"/>
        </a:p>
      </dgm:t>
    </dgm:pt>
    <dgm:pt modelId="{CFAAB34B-FA61-41E6-B806-D9334225A189}" type="sibTrans" cxnId="{BDA9A029-1820-447C-BE1E-3782AE191EB5}">
      <dgm:prSet/>
      <dgm:spPr/>
      <dgm:t>
        <a:bodyPr/>
        <a:lstStyle/>
        <a:p>
          <a:endParaRPr lang="zh-CN" altLang="en-US"/>
        </a:p>
      </dgm:t>
    </dgm:pt>
    <dgm:pt modelId="{0B62F436-D5B1-4F82-A6B1-49DAE95D22BB}">
      <dgm:prSet/>
      <dgm:spPr/>
      <dgm:t>
        <a:bodyPr/>
        <a:lstStyle/>
        <a:p>
          <a:pPr rtl="0"/>
          <a:r>
            <a:rPr lang="zh-CN" baseline="0" smtClean="0"/>
            <a:t>不能是空字符串；</a:t>
          </a:r>
          <a:endParaRPr lang="zh-CN"/>
        </a:p>
      </dgm:t>
    </dgm:pt>
    <dgm:pt modelId="{40BCD295-0D69-4F76-A22A-0AB378E90C4B}" type="parTrans" cxnId="{434B57A7-6526-4556-8346-681FDE1EE08E}">
      <dgm:prSet/>
      <dgm:spPr/>
      <dgm:t>
        <a:bodyPr/>
        <a:lstStyle/>
        <a:p>
          <a:endParaRPr lang="zh-CN" altLang="en-US"/>
        </a:p>
      </dgm:t>
    </dgm:pt>
    <dgm:pt modelId="{91853EEC-6B62-45E7-8534-13989329B8C5}" type="sibTrans" cxnId="{434B57A7-6526-4556-8346-681FDE1EE08E}">
      <dgm:prSet/>
      <dgm:spPr/>
      <dgm:t>
        <a:bodyPr/>
        <a:lstStyle/>
        <a:p>
          <a:endParaRPr lang="zh-CN" altLang="en-US"/>
        </a:p>
      </dgm:t>
    </dgm:pt>
    <dgm:pt modelId="{2D1D93F5-846E-471E-9FD5-144FA6CA7655}">
      <dgm:prSet/>
      <dgm:spPr/>
      <dgm:t>
        <a:bodyPr/>
        <a:lstStyle/>
        <a:p>
          <a:pPr rtl="0"/>
          <a:r>
            <a:rPr lang="zh-CN" baseline="0" dirty="0" smtClean="0"/>
            <a:t>不能包含</a:t>
          </a:r>
          <a:r>
            <a:rPr lang="en-US" baseline="0" dirty="0" smtClean="0">
              <a:solidFill>
                <a:srgbClr val="FFC000"/>
              </a:solidFill>
            </a:rPr>
            <a:t>\0</a:t>
          </a:r>
          <a:r>
            <a:rPr lang="zh-CN" baseline="0" dirty="0" smtClean="0"/>
            <a:t>、 </a:t>
          </a:r>
          <a:r>
            <a:rPr lang="en-US" baseline="0" dirty="0" smtClean="0">
              <a:solidFill>
                <a:srgbClr val="FFC000"/>
              </a:solidFill>
            </a:rPr>
            <a:t>$</a:t>
          </a:r>
          <a:r>
            <a:rPr lang="zh-CN" baseline="0" dirty="0" smtClean="0"/>
            <a:t>；</a:t>
          </a:r>
          <a:endParaRPr lang="zh-CN" dirty="0"/>
        </a:p>
      </dgm:t>
    </dgm:pt>
    <dgm:pt modelId="{E916DA9D-E8DF-4CDD-B0EF-37F229DD355C}" type="parTrans" cxnId="{F2A74E1C-9C9B-43A2-B8CA-81085322982D}">
      <dgm:prSet/>
      <dgm:spPr/>
      <dgm:t>
        <a:bodyPr/>
        <a:lstStyle/>
        <a:p>
          <a:endParaRPr lang="zh-CN" altLang="en-US"/>
        </a:p>
      </dgm:t>
    </dgm:pt>
    <dgm:pt modelId="{AD14BE8E-998B-4A56-AD25-B75A7B74C659}" type="sibTrans" cxnId="{F2A74E1C-9C9B-43A2-B8CA-81085322982D}">
      <dgm:prSet/>
      <dgm:spPr/>
      <dgm:t>
        <a:bodyPr/>
        <a:lstStyle/>
        <a:p>
          <a:endParaRPr lang="zh-CN" altLang="en-US"/>
        </a:p>
      </dgm:t>
    </dgm:pt>
    <dgm:pt modelId="{66249E4A-AC82-43A3-A2D6-6F3AD8022CDC}">
      <dgm:prSet/>
      <dgm:spPr/>
      <dgm:t>
        <a:bodyPr/>
        <a:lstStyle/>
        <a:p>
          <a:pPr rtl="0"/>
          <a:r>
            <a:rPr lang="zh-CN" baseline="0" dirty="0" smtClean="0"/>
            <a:t>不能以</a:t>
          </a:r>
          <a:r>
            <a:rPr lang="en-US" baseline="0" dirty="0" smtClean="0">
              <a:solidFill>
                <a:srgbClr val="FFC000"/>
              </a:solidFill>
            </a:rPr>
            <a:t>_</a:t>
          </a:r>
          <a:r>
            <a:rPr lang="zh-CN" baseline="0" dirty="0" smtClean="0"/>
            <a:t>开头；</a:t>
          </a:r>
          <a:endParaRPr lang="zh-CN" dirty="0"/>
        </a:p>
      </dgm:t>
    </dgm:pt>
    <dgm:pt modelId="{4EFEF7BE-B8A2-410F-AF07-7679467D259F}" type="parTrans" cxnId="{0EB18AA0-A7F8-4393-8EB8-DB4058945C93}">
      <dgm:prSet/>
      <dgm:spPr/>
      <dgm:t>
        <a:bodyPr/>
        <a:lstStyle/>
        <a:p>
          <a:endParaRPr lang="zh-CN" altLang="en-US"/>
        </a:p>
      </dgm:t>
    </dgm:pt>
    <dgm:pt modelId="{739AC6AD-213E-4F4B-978D-66D319E2A05D}" type="sibTrans" cxnId="{0EB18AA0-A7F8-4393-8EB8-DB4058945C93}">
      <dgm:prSet/>
      <dgm:spPr/>
      <dgm:t>
        <a:bodyPr/>
        <a:lstStyle/>
        <a:p>
          <a:endParaRPr lang="zh-CN" altLang="en-US"/>
        </a:p>
      </dgm:t>
    </dgm:pt>
    <dgm:pt modelId="{70BC2F22-1EC4-4EC8-A5E0-5D40B2FBA64F}" type="pres">
      <dgm:prSet presAssocID="{7C3663B0-175B-4994-8676-48CE0C3D6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846C03-DDC3-4BA5-97BB-50AA458CAD6C}" type="pres">
      <dgm:prSet presAssocID="{E4BED1C6-F580-495E-89ED-326A310605B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EB94B-849D-4357-9338-7FFF14FDC7E1}" type="pres">
      <dgm:prSet presAssocID="{3D690125-218A-4F27-882D-37646EA19C31}" presName="sibTrans" presStyleCnt="0"/>
      <dgm:spPr/>
    </dgm:pt>
    <dgm:pt modelId="{F953B799-1E86-4CE9-920B-FD9EBDA0B6E5}" type="pres">
      <dgm:prSet presAssocID="{3B13186D-7D73-4B25-A1C2-844A6FCF3B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A16132-A862-4BF9-B5A2-5FEE85A1F7DE}" type="pres">
      <dgm:prSet presAssocID="{80AD7E73-CCC7-498A-80AD-3E61CB4A5661}" presName="sibTrans" presStyleCnt="0"/>
      <dgm:spPr/>
    </dgm:pt>
    <dgm:pt modelId="{31309A58-80AE-4092-8B05-8E0BA187F3E2}" type="pres">
      <dgm:prSet presAssocID="{5EF43160-9B3A-4DC5-879D-9DCA4ACBCE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B2A502-9AB2-4C3A-A0ED-4C0E45B01C19}" type="presOf" srcId="{E5B07541-91FC-4517-A2D1-7BB8C2AE588B}" destId="{31309A58-80AE-4092-8B05-8E0BA187F3E2}" srcOrd="0" destOrd="1" presId="urn:microsoft.com/office/officeart/2005/8/layout/hList6"/>
    <dgm:cxn modelId="{E1B2B2F3-B0E2-40E2-ACD0-5A5BA8960D2F}" srcId="{3B13186D-7D73-4B25-A1C2-844A6FCF3BFC}" destId="{C7BD7DDD-873C-458D-89C1-8CAFCA159E27}" srcOrd="3" destOrd="0" parTransId="{52D3AED3-702E-40AC-9A3E-A594AE0A02C9}" sibTransId="{75CE54D8-36B2-4502-A798-031036A7541E}"/>
    <dgm:cxn modelId="{BDA9A029-1820-447C-BE1E-3782AE191EB5}" srcId="{5EF43160-9B3A-4DC5-879D-9DCA4ACBCE94}" destId="{E5B07541-91FC-4517-A2D1-7BB8C2AE588B}" srcOrd="0" destOrd="0" parTransId="{9BB56E9A-32CC-4292-BEBE-FD976B167CEE}" sibTransId="{CFAAB34B-FA61-41E6-B806-D9334225A189}"/>
    <dgm:cxn modelId="{5A017EF0-D94D-43A3-AA94-0AB5087D28A8}" srcId="{3B13186D-7D73-4B25-A1C2-844A6FCF3BFC}" destId="{ABC0CEFC-9BC8-4B34-853E-2B237997FE30}" srcOrd="2" destOrd="0" parTransId="{C1E0F0A4-729A-4AB2-8F40-1A0D3B0F769C}" sibTransId="{E6F143FF-F851-4E87-8124-884B970E520A}"/>
    <dgm:cxn modelId="{49CB1F62-967A-43A0-863F-9EBECCD80678}" type="presOf" srcId="{ABC0CEFC-9BC8-4B34-853E-2B237997FE30}" destId="{F953B799-1E86-4CE9-920B-FD9EBDA0B6E5}" srcOrd="0" destOrd="3" presId="urn:microsoft.com/office/officeart/2005/8/layout/hList6"/>
    <dgm:cxn modelId="{79C4BB87-E75B-4366-A0C4-5706748797B1}" srcId="{E4BED1C6-F580-495E-89ED-326A310605BB}" destId="{7D2FC9F4-D087-4AEF-8436-911621856852}" srcOrd="4" destOrd="0" parTransId="{79F34B65-DE51-47E5-84C7-21D7F9436551}" sibTransId="{FCF36F6E-7AA4-4DA4-A18F-F65A023C1A46}"/>
    <dgm:cxn modelId="{0EB18AA0-A7F8-4393-8EB8-DB4058945C93}" srcId="{5EF43160-9B3A-4DC5-879D-9DCA4ACBCE94}" destId="{66249E4A-AC82-43A3-A2D6-6F3AD8022CDC}" srcOrd="3" destOrd="0" parTransId="{4EFEF7BE-B8A2-410F-AF07-7679467D259F}" sibTransId="{739AC6AD-213E-4F4B-978D-66D319E2A05D}"/>
    <dgm:cxn modelId="{8A675535-D98B-4874-A86E-E24FCC8AB5F5}" srcId="{7C3663B0-175B-4994-8676-48CE0C3D693A}" destId="{5EF43160-9B3A-4DC5-879D-9DCA4ACBCE94}" srcOrd="2" destOrd="0" parTransId="{28850649-E9CC-47CA-81FC-842AADD0669A}" sibTransId="{5DC4D20D-129A-4F3C-B109-AB6364F9CA4F}"/>
    <dgm:cxn modelId="{9E7FA948-9E85-49F3-9AFB-204966A5C16B}" type="presOf" srcId="{2D1D93F5-846E-471E-9FD5-144FA6CA7655}" destId="{31309A58-80AE-4092-8B05-8E0BA187F3E2}" srcOrd="0" destOrd="3" presId="urn:microsoft.com/office/officeart/2005/8/layout/hList6"/>
    <dgm:cxn modelId="{1866331A-9C2F-4D71-B3C8-01CBB6283507}" type="presOf" srcId="{7D2FC9F4-D087-4AEF-8436-911621856852}" destId="{83846C03-DDC3-4BA5-97BB-50AA458CAD6C}" srcOrd="0" destOrd="5" presId="urn:microsoft.com/office/officeart/2005/8/layout/hList6"/>
    <dgm:cxn modelId="{434B57A7-6526-4556-8346-681FDE1EE08E}" srcId="{5EF43160-9B3A-4DC5-879D-9DCA4ACBCE94}" destId="{0B62F436-D5B1-4F82-A6B1-49DAE95D22BB}" srcOrd="1" destOrd="0" parTransId="{40BCD295-0D69-4F76-A22A-0AB378E90C4B}" sibTransId="{91853EEC-6B62-45E7-8534-13989329B8C5}"/>
    <dgm:cxn modelId="{A897DAF8-A1CC-4865-8F80-223D4D5CE09C}" type="presOf" srcId="{5EF43160-9B3A-4DC5-879D-9DCA4ACBCE94}" destId="{31309A58-80AE-4092-8B05-8E0BA187F3E2}" srcOrd="0" destOrd="0" presId="urn:microsoft.com/office/officeart/2005/8/layout/hList6"/>
    <dgm:cxn modelId="{E712C220-46E3-403D-8C04-E73AFEA7DBB6}" srcId="{E4BED1C6-F580-495E-89ED-326A310605BB}" destId="{563A2C89-D4A3-47C8-941F-B179EC7C8D85}" srcOrd="2" destOrd="0" parTransId="{D0139696-AA33-4A3F-A5F8-C1E0F148F7C8}" sibTransId="{D467B659-ABBF-43EF-8651-89BB62E73961}"/>
    <dgm:cxn modelId="{F7880178-C486-4C64-AABE-1A29DE48F1F9}" type="presOf" srcId="{66249E4A-AC82-43A3-A2D6-6F3AD8022CDC}" destId="{31309A58-80AE-4092-8B05-8E0BA187F3E2}" srcOrd="0" destOrd="4" presId="urn:microsoft.com/office/officeart/2005/8/layout/hList6"/>
    <dgm:cxn modelId="{B78B03F5-44BA-4E63-B5EB-2C5CC0DF12C1}" srcId="{7C3663B0-175B-4994-8676-48CE0C3D693A}" destId="{E4BED1C6-F580-495E-89ED-326A310605BB}" srcOrd="0" destOrd="0" parTransId="{E84B18A1-6A03-48C8-A846-AC03B6151337}" sibTransId="{3D690125-218A-4F27-882D-37646EA19C31}"/>
    <dgm:cxn modelId="{3850D6E8-06A6-48F5-9AF2-3303D4908727}" srcId="{E4BED1C6-F580-495E-89ED-326A310605BB}" destId="{34FF5F97-21E3-4504-B768-88104F176D2F}" srcOrd="0" destOrd="0" parTransId="{E8AF910E-8688-4021-BF54-784A86B1BE9B}" sibTransId="{04E3BB9E-F409-4844-9E86-1F049339BAA0}"/>
    <dgm:cxn modelId="{4C1C3413-26DC-4ECC-B8D2-4E492AE3ED4C}" type="presOf" srcId="{0B62F436-D5B1-4F82-A6B1-49DAE95D22BB}" destId="{31309A58-80AE-4092-8B05-8E0BA187F3E2}" srcOrd="0" destOrd="2" presId="urn:microsoft.com/office/officeart/2005/8/layout/hList6"/>
    <dgm:cxn modelId="{CBCC945D-0574-484A-B645-14EC1B093342}" type="presOf" srcId="{34FF5F97-21E3-4504-B768-88104F176D2F}" destId="{83846C03-DDC3-4BA5-97BB-50AA458CAD6C}" srcOrd="0" destOrd="1" presId="urn:microsoft.com/office/officeart/2005/8/layout/hList6"/>
    <dgm:cxn modelId="{F2A74E1C-9C9B-43A2-B8CA-81085322982D}" srcId="{5EF43160-9B3A-4DC5-879D-9DCA4ACBCE94}" destId="{2D1D93F5-846E-471E-9FD5-144FA6CA7655}" srcOrd="2" destOrd="0" parTransId="{E916DA9D-E8DF-4CDD-B0EF-37F229DD355C}" sibTransId="{AD14BE8E-998B-4A56-AD25-B75A7B74C659}"/>
    <dgm:cxn modelId="{F3299526-6AA5-483F-B5C4-FD2CDF56AFF0}" srcId="{E4BED1C6-F580-495E-89ED-326A310605BB}" destId="{E9901FFE-BE07-48E5-8E66-18466E16E887}" srcOrd="3" destOrd="0" parTransId="{96F564E1-EB1C-4F3A-A9A2-AB467E376FF8}" sibTransId="{B388F9E8-1AD5-4CCF-8D22-E757FAF22A75}"/>
    <dgm:cxn modelId="{ED250642-5882-47D9-9AE6-55993938018A}" type="presOf" srcId="{E9901FFE-BE07-48E5-8E66-18466E16E887}" destId="{83846C03-DDC3-4BA5-97BB-50AA458CAD6C}" srcOrd="0" destOrd="4" presId="urn:microsoft.com/office/officeart/2005/8/layout/hList6"/>
    <dgm:cxn modelId="{5317F7E9-FC1B-4827-9438-A96D95102CCF}" type="presOf" srcId="{563A2C89-D4A3-47C8-941F-B179EC7C8D85}" destId="{83846C03-DDC3-4BA5-97BB-50AA458CAD6C}" srcOrd="0" destOrd="3" presId="urn:microsoft.com/office/officeart/2005/8/layout/hList6"/>
    <dgm:cxn modelId="{4EC680CB-E42F-495B-A6C6-6B8B9BE8D48D}" srcId="{E4BED1C6-F580-495E-89ED-326A310605BB}" destId="{26DDCF0B-BAC0-40E2-8B79-6A2BCD1356E2}" srcOrd="1" destOrd="0" parTransId="{A5C04B9F-C899-4B08-9C0E-97B2BFB3047D}" sibTransId="{9C483C80-733D-4981-99CB-7882AE780CC2}"/>
    <dgm:cxn modelId="{9FC62110-4584-4BF0-8DA3-96E78407C01C}" type="presOf" srcId="{7C3663B0-175B-4994-8676-48CE0C3D693A}" destId="{70BC2F22-1EC4-4EC8-A5E0-5D40B2FBA64F}" srcOrd="0" destOrd="0" presId="urn:microsoft.com/office/officeart/2005/8/layout/hList6"/>
    <dgm:cxn modelId="{93ECB139-C71E-44CD-9D6E-52571999C2FE}" type="presOf" srcId="{26DDCF0B-BAC0-40E2-8B79-6A2BCD1356E2}" destId="{83846C03-DDC3-4BA5-97BB-50AA458CAD6C}" srcOrd="0" destOrd="2" presId="urn:microsoft.com/office/officeart/2005/8/layout/hList6"/>
    <dgm:cxn modelId="{6BD2F743-37A0-4DEC-871D-47A7ED4C6A9E}" srcId="{7C3663B0-175B-4994-8676-48CE0C3D693A}" destId="{3B13186D-7D73-4B25-A1C2-844A6FCF3BFC}" srcOrd="1" destOrd="0" parTransId="{8F7DAB35-1444-4955-B391-AE182AAAF646}" sibTransId="{80AD7E73-CCC7-498A-80AD-3E61CB4A5661}"/>
    <dgm:cxn modelId="{10036C6A-1F8D-4726-9297-376349166340}" type="presOf" srcId="{3B13186D-7D73-4B25-A1C2-844A6FCF3BFC}" destId="{F953B799-1E86-4CE9-920B-FD9EBDA0B6E5}" srcOrd="0" destOrd="0" presId="urn:microsoft.com/office/officeart/2005/8/layout/hList6"/>
    <dgm:cxn modelId="{C27CA453-79C4-4230-A1F6-82E22F547476}" type="presOf" srcId="{E4BED1C6-F580-495E-89ED-326A310605BB}" destId="{83846C03-DDC3-4BA5-97BB-50AA458CAD6C}" srcOrd="0" destOrd="0" presId="urn:microsoft.com/office/officeart/2005/8/layout/hList6"/>
    <dgm:cxn modelId="{8C1529CF-7D09-40D7-BAA3-9C519AF97695}" type="presOf" srcId="{C34C140D-F799-450D-99DB-90D2C7CB7D11}" destId="{F953B799-1E86-4CE9-920B-FD9EBDA0B6E5}" srcOrd="0" destOrd="1" presId="urn:microsoft.com/office/officeart/2005/8/layout/hList6"/>
    <dgm:cxn modelId="{B5738FC2-AEF5-43DA-A4C3-0C38F68127E8}" srcId="{3B13186D-7D73-4B25-A1C2-844A6FCF3BFC}" destId="{C34C140D-F799-450D-99DB-90D2C7CB7D11}" srcOrd="0" destOrd="0" parTransId="{AC7B500B-4F96-4030-A252-3BC5C9B698AA}" sibTransId="{A5745A5E-D585-4D51-98FF-7053D1D2E1BE}"/>
    <dgm:cxn modelId="{C9612A34-E398-420F-830F-711DA3073D42}" type="presOf" srcId="{DB3E9CCD-71F5-4625-99E1-F4B1D19D09BA}" destId="{F953B799-1E86-4CE9-920B-FD9EBDA0B6E5}" srcOrd="0" destOrd="2" presId="urn:microsoft.com/office/officeart/2005/8/layout/hList6"/>
    <dgm:cxn modelId="{8C3034D2-B082-4B6B-B842-450087F06A37}" type="presOf" srcId="{C7BD7DDD-873C-458D-89C1-8CAFCA159E27}" destId="{F953B799-1E86-4CE9-920B-FD9EBDA0B6E5}" srcOrd="0" destOrd="4" presId="urn:microsoft.com/office/officeart/2005/8/layout/hList6"/>
    <dgm:cxn modelId="{0E5B1960-F677-4480-A38C-BB12827B20DD}" srcId="{3B13186D-7D73-4B25-A1C2-844A6FCF3BFC}" destId="{DB3E9CCD-71F5-4625-99E1-F4B1D19D09BA}" srcOrd="1" destOrd="0" parTransId="{D84221BA-B294-4B15-8127-F95804DF5D63}" sibTransId="{5EEA07FE-EF5B-43CB-9E7A-1F0E861D29F9}"/>
    <dgm:cxn modelId="{A8867640-CD32-4518-AA82-C15412ACA4D5}" type="presParOf" srcId="{70BC2F22-1EC4-4EC8-A5E0-5D40B2FBA64F}" destId="{83846C03-DDC3-4BA5-97BB-50AA458CAD6C}" srcOrd="0" destOrd="0" presId="urn:microsoft.com/office/officeart/2005/8/layout/hList6"/>
    <dgm:cxn modelId="{F4243FC9-9A62-4DC8-ACED-0C6B1FA68CAF}" type="presParOf" srcId="{70BC2F22-1EC4-4EC8-A5E0-5D40B2FBA64F}" destId="{9CCEB94B-849D-4357-9338-7FFF14FDC7E1}" srcOrd="1" destOrd="0" presId="urn:microsoft.com/office/officeart/2005/8/layout/hList6"/>
    <dgm:cxn modelId="{7B3BA78F-6DE6-481B-B7FE-89611AC1EA72}" type="presParOf" srcId="{70BC2F22-1EC4-4EC8-A5E0-5D40B2FBA64F}" destId="{F953B799-1E86-4CE9-920B-FD9EBDA0B6E5}" srcOrd="2" destOrd="0" presId="urn:microsoft.com/office/officeart/2005/8/layout/hList6"/>
    <dgm:cxn modelId="{DCD98E97-91C6-4D57-AE86-E4C9BAF2A20D}" type="presParOf" srcId="{70BC2F22-1EC4-4EC8-A5E0-5D40B2FBA64F}" destId="{95A16132-A862-4BF9-B5A2-5FEE85A1F7DE}" srcOrd="3" destOrd="0" presId="urn:microsoft.com/office/officeart/2005/8/layout/hList6"/>
    <dgm:cxn modelId="{78BE065C-37CA-43CD-96D2-C21F5446567D}" type="presParOf" srcId="{70BC2F22-1EC4-4EC8-A5E0-5D40B2FBA64F}" destId="{31309A58-80AE-4092-8B05-8E0BA187F3E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815D36-EB72-4BA2-92FA-E89C3366B0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F0AC4F-AFFB-41FB-88A7-E4C621CC45A3}">
      <dgm:prSet/>
      <dgm:spPr/>
      <dgm:t>
        <a:bodyPr/>
        <a:lstStyle/>
        <a:p>
          <a:pPr rtl="0"/>
          <a:r>
            <a:rPr lang="zh-CN" baseline="0" dirty="0" smtClean="0"/>
            <a:t>版本选择</a:t>
          </a:r>
          <a:endParaRPr lang="zh-CN" dirty="0"/>
        </a:p>
      </dgm:t>
    </dgm:pt>
    <dgm:pt modelId="{7AC3E69D-DC1D-4B7C-9403-6ADF3EE933B3}" type="parTrans" cxnId="{4C4584D8-B4A1-4824-BEBA-ACF49FC7B9AF}">
      <dgm:prSet/>
      <dgm:spPr/>
      <dgm:t>
        <a:bodyPr/>
        <a:lstStyle/>
        <a:p>
          <a:endParaRPr lang="zh-CN" altLang="en-US"/>
        </a:p>
      </dgm:t>
    </dgm:pt>
    <dgm:pt modelId="{80F0109C-90BB-4345-B5CA-16E2021B4B13}" type="sibTrans" cxnId="{4C4584D8-B4A1-4824-BEBA-ACF49FC7B9AF}">
      <dgm:prSet/>
      <dgm:spPr/>
      <dgm:t>
        <a:bodyPr/>
        <a:lstStyle/>
        <a:p>
          <a:endParaRPr lang="zh-CN" altLang="en-US"/>
        </a:p>
      </dgm:t>
    </dgm:pt>
    <dgm:pt modelId="{681A52BB-22D5-440C-95E1-5B45CAF6F0FF}">
      <dgm:prSet custT="1"/>
      <dgm:spPr/>
      <dgm:t>
        <a:bodyPr/>
        <a:lstStyle/>
        <a:p>
          <a:pPr rtl="0"/>
          <a:r>
            <a:rPr lang="en-US" sz="1000" baseline="0" dirty="0" smtClean="0"/>
            <a:t>MongoDB</a:t>
          </a:r>
          <a:r>
            <a:rPr lang="zh-CN" sz="1000" baseline="0" dirty="0" smtClean="0"/>
            <a:t>的版本命名规范如：</a:t>
          </a:r>
          <a:r>
            <a:rPr lang="en-US" sz="1000" baseline="0" dirty="0" smtClean="0"/>
            <a:t>x.y.z</a:t>
          </a:r>
          <a:r>
            <a:rPr lang="zh-CN" sz="1000" baseline="0" dirty="0" smtClean="0"/>
            <a:t>；</a:t>
          </a:r>
          <a:endParaRPr lang="zh-CN" sz="1000" dirty="0"/>
        </a:p>
      </dgm:t>
    </dgm:pt>
    <dgm:pt modelId="{ED847578-0395-448C-8811-9899B4F81B2A}" type="parTrans" cxnId="{3340B29E-6A46-46EA-866E-D782A8C282A5}">
      <dgm:prSet/>
      <dgm:spPr/>
      <dgm:t>
        <a:bodyPr/>
        <a:lstStyle/>
        <a:p>
          <a:endParaRPr lang="zh-CN" altLang="en-US"/>
        </a:p>
      </dgm:t>
    </dgm:pt>
    <dgm:pt modelId="{B7941DA7-5E82-4C2F-BD7B-DBCCD21214D2}" type="sibTrans" cxnId="{3340B29E-6A46-46EA-866E-D782A8C282A5}">
      <dgm:prSet/>
      <dgm:spPr/>
      <dgm:t>
        <a:bodyPr/>
        <a:lstStyle/>
        <a:p>
          <a:endParaRPr lang="zh-CN" altLang="en-US"/>
        </a:p>
      </dgm:t>
    </dgm:pt>
    <dgm:pt modelId="{17D22292-C2F8-47BC-A627-7249D38B3CDF}">
      <dgm:prSet custT="1"/>
      <dgm:spPr/>
      <dgm:t>
        <a:bodyPr/>
        <a:lstStyle/>
        <a:p>
          <a:pPr rtl="0"/>
          <a:r>
            <a:rPr lang="en-US" sz="1000" baseline="0" dirty="0" smtClean="0"/>
            <a:t>y</a:t>
          </a:r>
          <a:r>
            <a:rPr lang="zh-CN" sz="1000" baseline="0" dirty="0" smtClean="0"/>
            <a:t>为奇数时表示当前版本为开发版，如：</a:t>
          </a:r>
          <a:r>
            <a:rPr lang="en-US" sz="1000" baseline="0" dirty="0" smtClean="0"/>
            <a:t>1.5.1</a:t>
          </a:r>
          <a:r>
            <a:rPr lang="zh-CN" sz="1000" baseline="0" dirty="0" smtClean="0"/>
            <a:t>、</a:t>
          </a:r>
          <a:r>
            <a:rPr lang="en-US" sz="1000" baseline="0" dirty="0" smtClean="0"/>
            <a:t>1.7.2</a:t>
          </a:r>
          <a:r>
            <a:rPr lang="zh-CN" sz="1000" baseline="0" dirty="0" smtClean="0"/>
            <a:t>；</a:t>
          </a:r>
          <a:endParaRPr lang="zh-CN" sz="1000" dirty="0"/>
        </a:p>
      </dgm:t>
    </dgm:pt>
    <dgm:pt modelId="{CDB4A48C-CAD2-4FA1-9CA9-1FB22AA66B48}" type="parTrans" cxnId="{2FADD0C4-ED79-428B-83A8-48A979A64D14}">
      <dgm:prSet/>
      <dgm:spPr/>
      <dgm:t>
        <a:bodyPr/>
        <a:lstStyle/>
        <a:p>
          <a:endParaRPr lang="zh-CN" altLang="en-US"/>
        </a:p>
      </dgm:t>
    </dgm:pt>
    <dgm:pt modelId="{179F822A-819C-409F-93B2-A3F7E1ADFF8A}" type="sibTrans" cxnId="{2FADD0C4-ED79-428B-83A8-48A979A64D14}">
      <dgm:prSet/>
      <dgm:spPr/>
      <dgm:t>
        <a:bodyPr/>
        <a:lstStyle/>
        <a:p>
          <a:endParaRPr lang="zh-CN" altLang="en-US"/>
        </a:p>
      </dgm:t>
    </dgm:pt>
    <dgm:pt modelId="{3A0316CB-0EFA-4176-A1E9-187DEDC1C938}">
      <dgm:prSet custT="1"/>
      <dgm:spPr/>
      <dgm:t>
        <a:bodyPr/>
        <a:lstStyle/>
        <a:p>
          <a:pPr rtl="0"/>
          <a:r>
            <a:rPr lang="en-US" sz="1000" baseline="0" dirty="0" smtClean="0"/>
            <a:t>y</a:t>
          </a:r>
          <a:r>
            <a:rPr lang="zh-CN" sz="1000" baseline="0" dirty="0" smtClean="0"/>
            <a:t>为偶数时表示当前版本为稳定版，如：</a:t>
          </a:r>
          <a:r>
            <a:rPr lang="en-US" sz="1000" baseline="0" dirty="0" smtClean="0"/>
            <a:t>1.6.3</a:t>
          </a:r>
          <a:r>
            <a:rPr lang="zh-CN" sz="1000" baseline="0" dirty="0" smtClean="0"/>
            <a:t>、</a:t>
          </a:r>
          <a:r>
            <a:rPr lang="en-US" sz="1000" baseline="0" dirty="0" smtClean="0"/>
            <a:t>1.8.2</a:t>
          </a:r>
          <a:r>
            <a:rPr lang="zh-CN" sz="1000" baseline="0" dirty="0" smtClean="0"/>
            <a:t>；</a:t>
          </a:r>
          <a:endParaRPr lang="zh-CN" sz="1000" dirty="0"/>
        </a:p>
      </dgm:t>
    </dgm:pt>
    <dgm:pt modelId="{5495BB91-5919-41AF-9685-A1BFB1DB7699}" type="parTrans" cxnId="{619DECBB-BAE2-45A2-A7EE-85DF0EED5E4F}">
      <dgm:prSet/>
      <dgm:spPr/>
      <dgm:t>
        <a:bodyPr/>
        <a:lstStyle/>
        <a:p>
          <a:endParaRPr lang="zh-CN" altLang="en-US"/>
        </a:p>
      </dgm:t>
    </dgm:pt>
    <dgm:pt modelId="{983CECEE-7080-4FAD-B725-8660E4AF444E}" type="sibTrans" cxnId="{619DECBB-BAE2-45A2-A7EE-85DF0EED5E4F}">
      <dgm:prSet/>
      <dgm:spPr/>
      <dgm:t>
        <a:bodyPr/>
        <a:lstStyle/>
        <a:p>
          <a:endParaRPr lang="zh-CN" altLang="en-US"/>
        </a:p>
      </dgm:t>
    </dgm:pt>
    <dgm:pt modelId="{A57B52EE-6FBD-44CA-94CF-5CC6468D8535}">
      <dgm:prSet/>
      <dgm:spPr/>
      <dgm:t>
        <a:bodyPr/>
        <a:lstStyle/>
        <a:p>
          <a:pPr rtl="0"/>
          <a:r>
            <a:rPr lang="zh-CN" baseline="0" dirty="0" smtClean="0"/>
            <a:t>下载安装</a:t>
          </a:r>
          <a:endParaRPr lang="zh-CN" dirty="0"/>
        </a:p>
      </dgm:t>
    </dgm:pt>
    <dgm:pt modelId="{BC6BED42-641D-4626-968A-7DA08FB21E48}" type="parTrans" cxnId="{31C9280A-BACE-4B1D-8966-72FD6B2F1F85}">
      <dgm:prSet/>
      <dgm:spPr/>
      <dgm:t>
        <a:bodyPr/>
        <a:lstStyle/>
        <a:p>
          <a:endParaRPr lang="zh-CN" altLang="en-US"/>
        </a:p>
      </dgm:t>
    </dgm:pt>
    <dgm:pt modelId="{DEF8544F-0EC4-4D0B-97F3-03856B186270}" type="sibTrans" cxnId="{31C9280A-BACE-4B1D-8966-72FD6B2F1F85}">
      <dgm:prSet/>
      <dgm:spPr/>
      <dgm:t>
        <a:bodyPr/>
        <a:lstStyle/>
        <a:p>
          <a:endParaRPr lang="zh-CN" altLang="en-US"/>
        </a:p>
      </dgm:t>
    </dgm:pt>
    <dgm:pt modelId="{57C9E3C5-21E9-4CA8-872F-227A2649A87B}">
      <dgm:prSet custT="1"/>
      <dgm:spPr/>
      <dgm:t>
        <a:bodyPr/>
        <a:lstStyle/>
        <a:p>
          <a:pPr rtl="0"/>
          <a:r>
            <a:rPr lang="zh-CN" sz="1000" baseline="0" dirty="0" smtClean="0"/>
            <a:t>下载地址：</a:t>
          </a:r>
          <a:r>
            <a:rPr lang="en-US" sz="1000" baseline="0" dirty="0" smtClean="0">
              <a:hlinkClick xmlns:r="http://schemas.openxmlformats.org/officeDocument/2006/relationships" r:id="rId1"/>
            </a:rPr>
            <a:t>http://www.mongodb.org/downloads</a:t>
          </a:r>
          <a:r>
            <a:rPr lang="zh-CN" sz="1000" baseline="0" dirty="0" smtClean="0"/>
            <a:t>；</a:t>
          </a:r>
          <a:endParaRPr lang="zh-CN" sz="1000" dirty="0"/>
        </a:p>
      </dgm:t>
    </dgm:pt>
    <dgm:pt modelId="{CC0DD916-F3FB-4B1C-8D66-2AA16DF326D4}" type="parTrans" cxnId="{42271939-D448-432D-A38C-A2317EB40365}">
      <dgm:prSet/>
      <dgm:spPr/>
      <dgm:t>
        <a:bodyPr/>
        <a:lstStyle/>
        <a:p>
          <a:endParaRPr lang="zh-CN" altLang="en-US"/>
        </a:p>
      </dgm:t>
    </dgm:pt>
    <dgm:pt modelId="{A08D42CD-30FD-4ED3-8933-566A7F8C05C3}" type="sibTrans" cxnId="{42271939-D448-432D-A38C-A2317EB40365}">
      <dgm:prSet/>
      <dgm:spPr/>
      <dgm:t>
        <a:bodyPr/>
        <a:lstStyle/>
        <a:p>
          <a:endParaRPr lang="zh-CN" altLang="en-US"/>
        </a:p>
      </dgm:t>
    </dgm:pt>
    <dgm:pt modelId="{3B93EB03-03E1-4C63-AA6B-F79ABE1BC26F}">
      <dgm:prSet custT="1"/>
      <dgm:spPr/>
      <dgm:t>
        <a:bodyPr/>
        <a:lstStyle/>
        <a:p>
          <a:pPr rtl="0"/>
          <a:r>
            <a:rPr lang="zh-CN" sz="1000" baseline="0" dirty="0" smtClean="0"/>
            <a:t>直接运行：解压后，在命令行执行</a:t>
          </a:r>
          <a:r>
            <a:rPr lang="en-US" sz="1000" baseline="0" dirty="0" smtClean="0">
              <a:solidFill>
                <a:srgbClr val="00B0F0"/>
              </a:solidFill>
            </a:rPr>
            <a:t>%setupPath%\bin\mongod.exe</a:t>
          </a:r>
          <a:r>
            <a:rPr lang="zh-CN" sz="1000" baseline="0" dirty="0" smtClean="0"/>
            <a:t>即可；</a:t>
          </a:r>
          <a:endParaRPr lang="zh-CN" sz="1000" dirty="0"/>
        </a:p>
      </dgm:t>
    </dgm:pt>
    <dgm:pt modelId="{96C58EA0-AF65-421A-ABF4-B7D8C0600194}" type="parTrans" cxnId="{35D1651A-54B3-433F-A263-299300E8393E}">
      <dgm:prSet/>
      <dgm:spPr/>
      <dgm:t>
        <a:bodyPr/>
        <a:lstStyle/>
        <a:p>
          <a:endParaRPr lang="zh-CN" altLang="en-US"/>
        </a:p>
      </dgm:t>
    </dgm:pt>
    <dgm:pt modelId="{CC52CC06-DE51-4225-B0E5-FE96DC78CB93}" type="sibTrans" cxnId="{35D1651A-54B3-433F-A263-299300E8393E}">
      <dgm:prSet/>
      <dgm:spPr/>
      <dgm:t>
        <a:bodyPr/>
        <a:lstStyle/>
        <a:p>
          <a:endParaRPr lang="zh-CN" altLang="en-US"/>
        </a:p>
      </dgm:t>
    </dgm:pt>
    <dgm:pt modelId="{C90D1940-C3D1-4744-BCDA-2E0271895C88}">
      <dgm:prSet custT="1"/>
      <dgm:spPr/>
      <dgm:t>
        <a:bodyPr/>
        <a:lstStyle/>
        <a:p>
          <a:pPr rtl="0"/>
          <a:r>
            <a:rPr lang="zh-CN" sz="1000" baseline="0" dirty="0" smtClean="0"/>
            <a:t>作为</a:t>
          </a:r>
          <a:r>
            <a:rPr lang="en-US" sz="1000" baseline="0" dirty="0" smtClean="0"/>
            <a:t>Windows</a:t>
          </a:r>
          <a:r>
            <a:rPr lang="zh-CN" sz="1000" baseline="0" dirty="0" smtClean="0"/>
            <a:t>服务：请参考</a:t>
          </a:r>
          <a:r>
            <a:rPr lang="en-US" sz="1000" baseline="0" dirty="0" smtClean="0">
              <a:hlinkClick xmlns:r="http://schemas.openxmlformats.org/officeDocument/2006/relationships" r:id="rId2"/>
            </a:rPr>
            <a:t>http://www.mongodb.org/display/DOCS/Windows+Service</a:t>
          </a:r>
          <a:r>
            <a:rPr lang="zh-CN" sz="1000" baseline="0" dirty="0" smtClean="0"/>
            <a:t>；</a:t>
          </a:r>
          <a:endParaRPr lang="zh-CN" sz="1000" dirty="0"/>
        </a:p>
      </dgm:t>
    </dgm:pt>
    <dgm:pt modelId="{E876184E-B8C2-456D-83CB-F93826154D6A}" type="parTrans" cxnId="{C3560DBE-E2DA-47FA-923D-395B3AB6A609}">
      <dgm:prSet/>
      <dgm:spPr/>
      <dgm:t>
        <a:bodyPr/>
        <a:lstStyle/>
        <a:p>
          <a:endParaRPr lang="zh-CN" altLang="en-US"/>
        </a:p>
      </dgm:t>
    </dgm:pt>
    <dgm:pt modelId="{A57F98D7-2C06-4A39-8BED-94EFF7EBDC95}" type="sibTrans" cxnId="{C3560DBE-E2DA-47FA-923D-395B3AB6A609}">
      <dgm:prSet/>
      <dgm:spPr/>
      <dgm:t>
        <a:bodyPr/>
        <a:lstStyle/>
        <a:p>
          <a:endParaRPr lang="zh-CN" altLang="en-US"/>
        </a:p>
      </dgm:t>
    </dgm:pt>
    <dgm:pt modelId="{460941C7-65E8-48D4-9B41-4BA06F672F5F}">
      <dgm:prSet custT="1"/>
      <dgm:spPr/>
      <dgm:t>
        <a:bodyPr/>
        <a:lstStyle/>
        <a:p>
          <a:pPr rtl="0"/>
          <a:r>
            <a:rPr lang="zh-CN" sz="1000" baseline="0" dirty="0" smtClean="0"/>
            <a:t>其他操作系统请参考：</a:t>
          </a:r>
          <a:r>
            <a:rPr lang="en-US" sz="1000" baseline="0" dirty="0" smtClean="0">
              <a:hlinkClick xmlns:r="http://schemas.openxmlformats.org/officeDocument/2006/relationships" r:id="rId3"/>
            </a:rPr>
            <a:t>http://www.mongodb.org/display/DOCS/Quickstart</a:t>
          </a:r>
          <a:r>
            <a:rPr lang="zh-CN" sz="1000" baseline="0" dirty="0" smtClean="0"/>
            <a:t>；</a:t>
          </a:r>
          <a:endParaRPr lang="zh-CN" sz="1000" dirty="0"/>
        </a:p>
      </dgm:t>
    </dgm:pt>
    <dgm:pt modelId="{648203AE-6D49-480F-A85F-46E471308B2B}" type="parTrans" cxnId="{644A66B0-BE3B-4A55-A0BE-6285044A9E10}">
      <dgm:prSet/>
      <dgm:spPr/>
      <dgm:t>
        <a:bodyPr/>
        <a:lstStyle/>
        <a:p>
          <a:endParaRPr lang="zh-CN" altLang="en-US"/>
        </a:p>
      </dgm:t>
    </dgm:pt>
    <dgm:pt modelId="{64CDBAFC-26CE-471C-BEE5-1F3D9ACFAF2A}" type="sibTrans" cxnId="{644A66B0-BE3B-4A55-A0BE-6285044A9E10}">
      <dgm:prSet/>
      <dgm:spPr/>
      <dgm:t>
        <a:bodyPr/>
        <a:lstStyle/>
        <a:p>
          <a:endParaRPr lang="zh-CN" altLang="en-US"/>
        </a:p>
      </dgm:t>
    </dgm:pt>
    <dgm:pt modelId="{1515A4E5-6B4C-48A5-90C5-5FB904964515}">
      <dgm:prSet custT="1"/>
      <dgm:spPr/>
      <dgm:t>
        <a:bodyPr/>
        <a:lstStyle/>
        <a:p>
          <a:pPr rtl="0"/>
          <a:endParaRPr lang="zh-CN" altLang="en-US" sz="1000" dirty="0"/>
        </a:p>
      </dgm:t>
    </dgm:pt>
    <dgm:pt modelId="{4BB0419E-7CFC-4D7A-B908-485E1438B023}" type="parTrans" cxnId="{09C3327B-5BD9-49D2-9F4B-D14C2835C342}">
      <dgm:prSet/>
      <dgm:spPr/>
      <dgm:t>
        <a:bodyPr/>
        <a:lstStyle/>
        <a:p>
          <a:endParaRPr lang="zh-CN" altLang="en-US"/>
        </a:p>
      </dgm:t>
    </dgm:pt>
    <dgm:pt modelId="{52ECA167-B0DC-4EE7-80C5-BFF82084AC1C}" type="sibTrans" cxnId="{09C3327B-5BD9-49D2-9F4B-D14C2835C342}">
      <dgm:prSet/>
      <dgm:spPr/>
      <dgm:t>
        <a:bodyPr/>
        <a:lstStyle/>
        <a:p>
          <a:endParaRPr lang="zh-CN" altLang="en-US"/>
        </a:p>
      </dgm:t>
    </dgm:pt>
    <dgm:pt modelId="{D35FDFB9-3D97-4A71-BF71-8B94EA1D6076}">
      <dgm:prSet/>
      <dgm:spPr/>
      <dgm:t>
        <a:bodyPr/>
        <a:lstStyle/>
        <a:p>
          <a:pPr rtl="0"/>
          <a:r>
            <a:rPr lang="zh-CN" altLang="en-US" dirty="0" smtClean="0"/>
            <a:t>平台选择</a:t>
          </a:r>
          <a:endParaRPr lang="zh-CN" dirty="0"/>
        </a:p>
      </dgm:t>
    </dgm:pt>
    <dgm:pt modelId="{0F4E747B-8C12-47E4-A552-2D8985D5CF00}" type="parTrans" cxnId="{94C31E6D-24B3-4D52-8A82-F32340F445D5}">
      <dgm:prSet/>
      <dgm:spPr/>
      <dgm:t>
        <a:bodyPr/>
        <a:lstStyle/>
        <a:p>
          <a:endParaRPr lang="zh-CN" altLang="en-US"/>
        </a:p>
      </dgm:t>
    </dgm:pt>
    <dgm:pt modelId="{76CB1AA3-30BF-4DAE-946C-99C440031D8B}" type="sibTrans" cxnId="{94C31E6D-24B3-4D52-8A82-F32340F445D5}">
      <dgm:prSet/>
      <dgm:spPr/>
      <dgm:t>
        <a:bodyPr/>
        <a:lstStyle/>
        <a:p>
          <a:endParaRPr lang="zh-CN" altLang="en-US"/>
        </a:p>
      </dgm:t>
    </dgm:pt>
    <dgm:pt modelId="{5FC2713A-B3E7-4A19-A37E-20FB708CEF74}">
      <dgm:prSet custT="1"/>
      <dgm:spPr/>
      <dgm:t>
        <a:bodyPr/>
        <a:lstStyle/>
        <a:p>
          <a:pPr rtl="0"/>
          <a:r>
            <a:rPr lang="zh-CN" altLang="en-US" sz="1000" dirty="0" smtClean="0"/>
            <a:t>生产环境使用</a:t>
          </a:r>
          <a:r>
            <a:rPr lang="en-US" altLang="zh-CN" sz="1000" dirty="0" smtClean="0"/>
            <a:t>32</a:t>
          </a:r>
          <a:r>
            <a:rPr lang="zh-CN" altLang="en-US" sz="1000" dirty="0" smtClean="0"/>
            <a:t>位机器的，老陈无话可说，反正</a:t>
          </a:r>
          <a:r>
            <a:rPr lang="en-US" altLang="zh-CN" sz="1000" dirty="0" smtClean="0"/>
            <a:t>64</a:t>
          </a:r>
          <a:r>
            <a:rPr lang="zh-CN" altLang="en-US" sz="1000" dirty="0" smtClean="0"/>
            <a:t>位又运行不了，你没的选；</a:t>
          </a:r>
          <a:endParaRPr lang="zh-CN" sz="1000" dirty="0"/>
        </a:p>
      </dgm:t>
    </dgm:pt>
    <dgm:pt modelId="{7B44AABE-98CE-4E48-A0FF-64497EF7EF32}" type="parTrans" cxnId="{591B3E7D-B056-4EAA-A431-AC46284F6A9B}">
      <dgm:prSet/>
      <dgm:spPr/>
      <dgm:t>
        <a:bodyPr/>
        <a:lstStyle/>
        <a:p>
          <a:endParaRPr lang="zh-CN" altLang="en-US"/>
        </a:p>
      </dgm:t>
    </dgm:pt>
    <dgm:pt modelId="{12222674-AF6C-4354-8321-3A0726940403}" type="sibTrans" cxnId="{591B3E7D-B056-4EAA-A431-AC46284F6A9B}">
      <dgm:prSet/>
      <dgm:spPr/>
      <dgm:t>
        <a:bodyPr/>
        <a:lstStyle/>
        <a:p>
          <a:endParaRPr lang="zh-CN" altLang="en-US"/>
        </a:p>
      </dgm:t>
    </dgm:pt>
    <dgm:pt modelId="{C909C889-D578-431C-93B4-5567D290D0C8}">
      <dgm:prSet custT="1"/>
      <dgm:spPr/>
      <dgm:t>
        <a:bodyPr/>
        <a:lstStyle/>
        <a:p>
          <a:pPr rtl="0"/>
          <a:r>
            <a:rPr lang="zh-CN" altLang="en-US" sz="1000" dirty="0" smtClean="0"/>
            <a:t>在</a:t>
          </a:r>
          <a:r>
            <a:rPr lang="en-US" altLang="zh-CN" sz="1000" dirty="0" smtClean="0"/>
            <a:t>64</a:t>
          </a:r>
          <a:r>
            <a:rPr lang="zh-CN" altLang="en-US" sz="1000" dirty="0" smtClean="0"/>
            <a:t>位机器上坚决要使用</a:t>
          </a:r>
          <a:r>
            <a:rPr lang="en-US" altLang="zh-CN" sz="1000" dirty="0" smtClean="0"/>
            <a:t>64</a:t>
          </a:r>
          <a:r>
            <a:rPr lang="zh-CN" altLang="en-US" sz="1000" dirty="0" smtClean="0"/>
            <a:t>位版本，可以获得更大的内存映射空间，提升</a:t>
          </a:r>
          <a:r>
            <a:rPr lang="en-US" altLang="zh-CN" sz="1000" dirty="0" smtClean="0"/>
            <a:t>MongoDB</a:t>
          </a:r>
          <a:r>
            <a:rPr lang="zh-CN" altLang="en-US" sz="1000" dirty="0" smtClean="0"/>
            <a:t>的性能；</a:t>
          </a:r>
          <a:endParaRPr lang="zh-CN" sz="1000" dirty="0"/>
        </a:p>
      </dgm:t>
    </dgm:pt>
    <dgm:pt modelId="{A3ED4DD5-5D91-4237-9BF6-17153B45A8F0}" type="parTrans" cxnId="{147F9CB7-5140-4F81-9877-33943DCE1E37}">
      <dgm:prSet/>
      <dgm:spPr/>
      <dgm:t>
        <a:bodyPr/>
        <a:lstStyle/>
        <a:p>
          <a:endParaRPr lang="zh-CN" altLang="en-US"/>
        </a:p>
      </dgm:t>
    </dgm:pt>
    <dgm:pt modelId="{165EDCFA-5719-4FC4-BE43-3CE5F0C98D23}" type="sibTrans" cxnId="{147F9CB7-5140-4F81-9877-33943DCE1E37}">
      <dgm:prSet/>
      <dgm:spPr/>
      <dgm:t>
        <a:bodyPr/>
        <a:lstStyle/>
        <a:p>
          <a:endParaRPr lang="zh-CN" altLang="en-US"/>
        </a:p>
      </dgm:t>
    </dgm:pt>
    <dgm:pt modelId="{BB0C8686-8B50-42B3-80E4-108C7A74FEDF}">
      <dgm:prSet custT="1"/>
      <dgm:spPr/>
      <dgm:t>
        <a:bodyPr/>
        <a:lstStyle/>
        <a:p>
          <a:pPr rtl="0"/>
          <a:r>
            <a:rPr lang="zh-CN" altLang="en-US" sz="1000" dirty="0" smtClean="0"/>
            <a:t>至于操作系统，</a:t>
          </a:r>
          <a:r>
            <a:rPr lang="en-US" altLang="zh-CN" sz="1000" dirty="0" smtClean="0"/>
            <a:t>MongoDB</a:t>
          </a:r>
          <a:r>
            <a:rPr lang="zh-CN" altLang="en-US" sz="1000" dirty="0" smtClean="0"/>
            <a:t>是跨平台的，在下载页面找自己对应的版本即可；</a:t>
          </a:r>
          <a:endParaRPr lang="zh-CN" sz="1000" dirty="0"/>
        </a:p>
      </dgm:t>
    </dgm:pt>
    <dgm:pt modelId="{CBD74703-1D2A-4222-8830-D10A49641278}" type="parTrans" cxnId="{94A76BCE-D240-44CA-A496-7079F0F09D34}">
      <dgm:prSet/>
      <dgm:spPr/>
      <dgm:t>
        <a:bodyPr/>
        <a:lstStyle/>
        <a:p>
          <a:endParaRPr lang="zh-CN" altLang="en-US"/>
        </a:p>
      </dgm:t>
    </dgm:pt>
    <dgm:pt modelId="{6889F892-B46D-4E77-B0AF-1609D7D081F3}" type="sibTrans" cxnId="{94A76BCE-D240-44CA-A496-7079F0F09D34}">
      <dgm:prSet/>
      <dgm:spPr/>
      <dgm:t>
        <a:bodyPr/>
        <a:lstStyle/>
        <a:p>
          <a:endParaRPr lang="zh-CN" altLang="en-US"/>
        </a:p>
      </dgm:t>
    </dgm:pt>
    <dgm:pt modelId="{812BF0FF-EBF6-4E7C-9DDB-36204BCE7B9E}">
      <dgm:prSet custT="1"/>
      <dgm:spPr/>
      <dgm:t>
        <a:bodyPr/>
        <a:lstStyle/>
        <a:p>
          <a:pPr rtl="0"/>
          <a:r>
            <a:rPr lang="zh-CN" altLang="en-US" sz="1000" dirty="0" smtClean="0"/>
            <a:t>详情：</a:t>
          </a:r>
          <a:r>
            <a:rPr lang="en-US" altLang="en-US" sz="1000" dirty="0" smtClean="0">
              <a:hlinkClick xmlns:r="http://schemas.openxmlformats.org/officeDocument/2006/relationships" r:id="rId4"/>
            </a:rPr>
            <a:t>http://www.mongodb.org/display/DOCS/Version+Numbers</a:t>
          </a:r>
          <a:endParaRPr lang="zh-CN" altLang="en-US" sz="1000" dirty="0"/>
        </a:p>
      </dgm:t>
    </dgm:pt>
    <dgm:pt modelId="{04D51482-A60A-4F29-8837-8F386F65B144}" type="parTrans" cxnId="{2F1EB1BA-CE68-4791-ABD5-B25B0627677D}">
      <dgm:prSet/>
      <dgm:spPr/>
    </dgm:pt>
    <dgm:pt modelId="{83F7307C-218A-4D35-B3D8-10B8FDEC12AE}" type="sibTrans" cxnId="{2F1EB1BA-CE68-4791-ABD5-B25B0627677D}">
      <dgm:prSet/>
      <dgm:spPr/>
    </dgm:pt>
    <dgm:pt modelId="{EA025341-960E-4624-BE8B-1D95D7F20A57}" type="pres">
      <dgm:prSet presAssocID="{2A815D36-EB72-4BA2-92FA-E89C3366B0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973B54-72C2-4CE7-ADB5-B70402342EE1}" type="pres">
      <dgm:prSet presAssocID="{E1F0AC4F-AFFB-41FB-88A7-E4C621CC45A3}" presName="linNode" presStyleCnt="0"/>
      <dgm:spPr/>
    </dgm:pt>
    <dgm:pt modelId="{C527C281-C973-4BE5-9EDD-8764D6A0BD12}" type="pres">
      <dgm:prSet presAssocID="{E1F0AC4F-AFFB-41FB-88A7-E4C621CC45A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F6FBE-299C-4C79-8577-9D1F18BAA978}" type="pres">
      <dgm:prSet presAssocID="{E1F0AC4F-AFFB-41FB-88A7-E4C621CC45A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5BEDF3-788C-4CBD-B5DF-BF5DAE4E4DC4}" type="pres">
      <dgm:prSet presAssocID="{80F0109C-90BB-4345-B5CA-16E2021B4B13}" presName="sp" presStyleCnt="0"/>
      <dgm:spPr/>
    </dgm:pt>
    <dgm:pt modelId="{23211865-0007-464F-B008-6E3996306B3E}" type="pres">
      <dgm:prSet presAssocID="{D35FDFB9-3D97-4A71-BF71-8B94EA1D6076}" presName="linNode" presStyleCnt="0"/>
      <dgm:spPr/>
    </dgm:pt>
    <dgm:pt modelId="{9B499F74-459C-4530-8538-F626B675B51F}" type="pres">
      <dgm:prSet presAssocID="{D35FDFB9-3D97-4A71-BF71-8B94EA1D607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06CE81-C3E1-4000-BFD9-4ED8609CB92C}" type="pres">
      <dgm:prSet presAssocID="{D35FDFB9-3D97-4A71-BF71-8B94EA1D607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433303-0091-46D9-B816-414CFCA21706}" type="pres">
      <dgm:prSet presAssocID="{76CB1AA3-30BF-4DAE-946C-99C440031D8B}" presName="sp" presStyleCnt="0"/>
      <dgm:spPr/>
    </dgm:pt>
    <dgm:pt modelId="{2586DDE9-240E-4172-9D9B-2A5A98482C82}" type="pres">
      <dgm:prSet presAssocID="{A57B52EE-6FBD-44CA-94CF-5CC6468D8535}" presName="linNode" presStyleCnt="0"/>
      <dgm:spPr/>
    </dgm:pt>
    <dgm:pt modelId="{A65F6DDA-B152-49BB-BA0C-1B2E39689549}" type="pres">
      <dgm:prSet presAssocID="{A57B52EE-6FBD-44CA-94CF-5CC6468D853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F7AE98-DD3D-45DC-8A16-CC4283770FA3}" type="pres">
      <dgm:prSet presAssocID="{A57B52EE-6FBD-44CA-94CF-5CC6468D853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3C132E-73C6-4E17-A553-DBC5B16E85EC}" type="presOf" srcId="{C909C889-D578-431C-93B4-5567D290D0C8}" destId="{7206CE81-C3E1-4000-BFD9-4ED8609CB92C}" srcOrd="0" destOrd="1" presId="urn:microsoft.com/office/officeart/2005/8/layout/vList5"/>
    <dgm:cxn modelId="{A4BFEAEA-7893-4767-9409-E410093E4990}" type="presOf" srcId="{D35FDFB9-3D97-4A71-BF71-8B94EA1D6076}" destId="{9B499F74-459C-4530-8538-F626B675B51F}" srcOrd="0" destOrd="0" presId="urn:microsoft.com/office/officeart/2005/8/layout/vList5"/>
    <dgm:cxn modelId="{644A66B0-BE3B-4A55-A0BE-6285044A9E10}" srcId="{A57B52EE-6FBD-44CA-94CF-5CC6468D8535}" destId="{460941C7-65E8-48D4-9B41-4BA06F672F5F}" srcOrd="3" destOrd="0" parTransId="{648203AE-6D49-480F-A85F-46E471308B2B}" sibTransId="{64CDBAFC-26CE-471C-BEE5-1F3D9ACFAF2A}"/>
    <dgm:cxn modelId="{591B3E7D-B056-4EAA-A431-AC46284F6A9B}" srcId="{D35FDFB9-3D97-4A71-BF71-8B94EA1D6076}" destId="{5FC2713A-B3E7-4A19-A37E-20FB708CEF74}" srcOrd="0" destOrd="0" parTransId="{7B44AABE-98CE-4E48-A0FF-64497EF7EF32}" sibTransId="{12222674-AF6C-4354-8321-3A0726940403}"/>
    <dgm:cxn modelId="{87DEF31B-139D-48BA-93AF-B11A7F5A00E5}" type="presOf" srcId="{812BF0FF-EBF6-4E7C-9DDB-36204BCE7B9E}" destId="{8E2F6FBE-299C-4C79-8577-9D1F18BAA978}" srcOrd="0" destOrd="3" presId="urn:microsoft.com/office/officeart/2005/8/layout/vList5"/>
    <dgm:cxn modelId="{8CA4384C-E746-4798-9124-DB949C85C5CE}" type="presOf" srcId="{3B93EB03-03E1-4C63-AA6B-F79ABE1BC26F}" destId="{E2F7AE98-DD3D-45DC-8A16-CC4283770FA3}" srcOrd="0" destOrd="1" presId="urn:microsoft.com/office/officeart/2005/8/layout/vList5"/>
    <dgm:cxn modelId="{FB205A65-2F5F-40C6-B330-EA999F13472F}" type="presOf" srcId="{2A815D36-EB72-4BA2-92FA-E89C3366B01A}" destId="{EA025341-960E-4624-BE8B-1D95D7F20A57}" srcOrd="0" destOrd="0" presId="urn:microsoft.com/office/officeart/2005/8/layout/vList5"/>
    <dgm:cxn modelId="{AB84D785-68CC-4533-B747-464915844553}" type="presOf" srcId="{BB0C8686-8B50-42B3-80E4-108C7A74FEDF}" destId="{7206CE81-C3E1-4000-BFD9-4ED8609CB92C}" srcOrd="0" destOrd="2" presId="urn:microsoft.com/office/officeart/2005/8/layout/vList5"/>
    <dgm:cxn modelId="{39A498C8-0584-4443-A26F-A51189937610}" type="presOf" srcId="{57C9E3C5-21E9-4CA8-872F-227A2649A87B}" destId="{E2F7AE98-DD3D-45DC-8A16-CC4283770FA3}" srcOrd="0" destOrd="0" presId="urn:microsoft.com/office/officeart/2005/8/layout/vList5"/>
    <dgm:cxn modelId="{3340B29E-6A46-46EA-866E-D782A8C282A5}" srcId="{E1F0AC4F-AFFB-41FB-88A7-E4C621CC45A3}" destId="{681A52BB-22D5-440C-95E1-5B45CAF6F0FF}" srcOrd="0" destOrd="0" parTransId="{ED847578-0395-448C-8811-9899B4F81B2A}" sibTransId="{B7941DA7-5E82-4C2F-BD7B-DBCCD21214D2}"/>
    <dgm:cxn modelId="{2FADD0C4-ED79-428B-83A8-48A979A64D14}" srcId="{E1F0AC4F-AFFB-41FB-88A7-E4C621CC45A3}" destId="{17D22292-C2F8-47BC-A627-7249D38B3CDF}" srcOrd="1" destOrd="0" parTransId="{CDB4A48C-CAD2-4FA1-9CA9-1FB22AA66B48}" sibTransId="{179F822A-819C-409F-93B2-A3F7E1ADFF8A}"/>
    <dgm:cxn modelId="{619DECBB-BAE2-45A2-A7EE-85DF0EED5E4F}" srcId="{E1F0AC4F-AFFB-41FB-88A7-E4C621CC45A3}" destId="{3A0316CB-0EFA-4176-A1E9-187DEDC1C938}" srcOrd="2" destOrd="0" parTransId="{5495BB91-5919-41AF-9685-A1BFB1DB7699}" sibTransId="{983CECEE-7080-4FAD-B725-8660E4AF444E}"/>
    <dgm:cxn modelId="{2F1EB1BA-CE68-4791-ABD5-B25B0627677D}" srcId="{E1F0AC4F-AFFB-41FB-88A7-E4C621CC45A3}" destId="{812BF0FF-EBF6-4E7C-9DDB-36204BCE7B9E}" srcOrd="3" destOrd="0" parTransId="{04D51482-A60A-4F29-8837-8F386F65B144}" sibTransId="{83F7307C-218A-4D35-B3D8-10B8FDEC12AE}"/>
    <dgm:cxn modelId="{C3560DBE-E2DA-47FA-923D-395B3AB6A609}" srcId="{A57B52EE-6FBD-44CA-94CF-5CC6468D8535}" destId="{C90D1940-C3D1-4744-BCDA-2E0271895C88}" srcOrd="2" destOrd="0" parTransId="{E876184E-B8C2-456D-83CB-F93826154D6A}" sibTransId="{A57F98D7-2C06-4A39-8BED-94EFF7EBDC95}"/>
    <dgm:cxn modelId="{38678BE5-1E9C-45A2-9031-CF883D00F240}" type="presOf" srcId="{A57B52EE-6FBD-44CA-94CF-5CC6468D8535}" destId="{A65F6DDA-B152-49BB-BA0C-1B2E39689549}" srcOrd="0" destOrd="0" presId="urn:microsoft.com/office/officeart/2005/8/layout/vList5"/>
    <dgm:cxn modelId="{42271939-D448-432D-A38C-A2317EB40365}" srcId="{A57B52EE-6FBD-44CA-94CF-5CC6468D8535}" destId="{57C9E3C5-21E9-4CA8-872F-227A2649A87B}" srcOrd="0" destOrd="0" parTransId="{CC0DD916-F3FB-4B1C-8D66-2AA16DF326D4}" sibTransId="{A08D42CD-30FD-4ED3-8933-566A7F8C05C3}"/>
    <dgm:cxn modelId="{09C3327B-5BD9-49D2-9F4B-D14C2835C342}" srcId="{A57B52EE-6FBD-44CA-94CF-5CC6468D8535}" destId="{1515A4E5-6B4C-48A5-90C5-5FB904964515}" srcOrd="4" destOrd="0" parTransId="{4BB0419E-7CFC-4D7A-B908-485E1438B023}" sibTransId="{52ECA167-B0DC-4EE7-80C5-BFF82084AC1C}"/>
    <dgm:cxn modelId="{F1FADAE1-0B4D-43D3-B06E-40BAD19DEB7B}" type="presOf" srcId="{3A0316CB-0EFA-4176-A1E9-187DEDC1C938}" destId="{8E2F6FBE-299C-4C79-8577-9D1F18BAA978}" srcOrd="0" destOrd="2" presId="urn:microsoft.com/office/officeart/2005/8/layout/vList5"/>
    <dgm:cxn modelId="{35D1651A-54B3-433F-A263-299300E8393E}" srcId="{A57B52EE-6FBD-44CA-94CF-5CC6468D8535}" destId="{3B93EB03-03E1-4C63-AA6B-F79ABE1BC26F}" srcOrd="1" destOrd="0" parTransId="{96C58EA0-AF65-421A-ABF4-B7D8C0600194}" sibTransId="{CC52CC06-DE51-4225-B0E5-FE96DC78CB93}"/>
    <dgm:cxn modelId="{94A76BCE-D240-44CA-A496-7079F0F09D34}" srcId="{D35FDFB9-3D97-4A71-BF71-8B94EA1D6076}" destId="{BB0C8686-8B50-42B3-80E4-108C7A74FEDF}" srcOrd="2" destOrd="0" parTransId="{CBD74703-1D2A-4222-8830-D10A49641278}" sibTransId="{6889F892-B46D-4E77-B0AF-1609D7D081F3}"/>
    <dgm:cxn modelId="{147F9CB7-5140-4F81-9877-33943DCE1E37}" srcId="{D35FDFB9-3D97-4A71-BF71-8B94EA1D6076}" destId="{C909C889-D578-431C-93B4-5567D290D0C8}" srcOrd="1" destOrd="0" parTransId="{A3ED4DD5-5D91-4237-9BF6-17153B45A8F0}" sibTransId="{165EDCFA-5719-4FC4-BE43-3CE5F0C98D23}"/>
    <dgm:cxn modelId="{C87CE25A-18B4-45BE-9E4D-A2753F51F76C}" type="presOf" srcId="{5FC2713A-B3E7-4A19-A37E-20FB708CEF74}" destId="{7206CE81-C3E1-4000-BFD9-4ED8609CB92C}" srcOrd="0" destOrd="0" presId="urn:microsoft.com/office/officeart/2005/8/layout/vList5"/>
    <dgm:cxn modelId="{0465C6A7-0B1B-484A-A625-33EDD598DE70}" type="presOf" srcId="{17D22292-C2F8-47BC-A627-7249D38B3CDF}" destId="{8E2F6FBE-299C-4C79-8577-9D1F18BAA978}" srcOrd="0" destOrd="1" presId="urn:microsoft.com/office/officeart/2005/8/layout/vList5"/>
    <dgm:cxn modelId="{CD24248F-D62A-45BF-837E-79BA74727460}" type="presOf" srcId="{460941C7-65E8-48D4-9B41-4BA06F672F5F}" destId="{E2F7AE98-DD3D-45DC-8A16-CC4283770FA3}" srcOrd="0" destOrd="3" presId="urn:microsoft.com/office/officeart/2005/8/layout/vList5"/>
    <dgm:cxn modelId="{F410D464-16F5-4240-8310-DA2B86167D6C}" type="presOf" srcId="{C90D1940-C3D1-4744-BCDA-2E0271895C88}" destId="{E2F7AE98-DD3D-45DC-8A16-CC4283770FA3}" srcOrd="0" destOrd="2" presId="urn:microsoft.com/office/officeart/2005/8/layout/vList5"/>
    <dgm:cxn modelId="{94C31E6D-24B3-4D52-8A82-F32340F445D5}" srcId="{2A815D36-EB72-4BA2-92FA-E89C3366B01A}" destId="{D35FDFB9-3D97-4A71-BF71-8B94EA1D6076}" srcOrd="1" destOrd="0" parTransId="{0F4E747B-8C12-47E4-A552-2D8985D5CF00}" sibTransId="{76CB1AA3-30BF-4DAE-946C-99C440031D8B}"/>
    <dgm:cxn modelId="{B2392266-2930-46DB-9DE1-E1745761D233}" type="presOf" srcId="{1515A4E5-6B4C-48A5-90C5-5FB904964515}" destId="{E2F7AE98-DD3D-45DC-8A16-CC4283770FA3}" srcOrd="0" destOrd="4" presId="urn:microsoft.com/office/officeart/2005/8/layout/vList5"/>
    <dgm:cxn modelId="{31C9280A-BACE-4B1D-8966-72FD6B2F1F85}" srcId="{2A815D36-EB72-4BA2-92FA-E89C3366B01A}" destId="{A57B52EE-6FBD-44CA-94CF-5CC6468D8535}" srcOrd="2" destOrd="0" parTransId="{BC6BED42-641D-4626-968A-7DA08FB21E48}" sibTransId="{DEF8544F-0EC4-4D0B-97F3-03856B186270}"/>
    <dgm:cxn modelId="{37F3BCCA-00AE-42DA-8123-02D3FCFE77C2}" type="presOf" srcId="{681A52BB-22D5-440C-95E1-5B45CAF6F0FF}" destId="{8E2F6FBE-299C-4C79-8577-9D1F18BAA978}" srcOrd="0" destOrd="0" presId="urn:microsoft.com/office/officeart/2005/8/layout/vList5"/>
    <dgm:cxn modelId="{995D1751-3258-4AB3-9866-CB6353F3750F}" type="presOf" srcId="{E1F0AC4F-AFFB-41FB-88A7-E4C621CC45A3}" destId="{C527C281-C973-4BE5-9EDD-8764D6A0BD12}" srcOrd="0" destOrd="0" presId="urn:microsoft.com/office/officeart/2005/8/layout/vList5"/>
    <dgm:cxn modelId="{4C4584D8-B4A1-4824-BEBA-ACF49FC7B9AF}" srcId="{2A815D36-EB72-4BA2-92FA-E89C3366B01A}" destId="{E1F0AC4F-AFFB-41FB-88A7-E4C621CC45A3}" srcOrd="0" destOrd="0" parTransId="{7AC3E69D-DC1D-4B7C-9403-6ADF3EE933B3}" sibTransId="{80F0109C-90BB-4345-B5CA-16E2021B4B13}"/>
    <dgm:cxn modelId="{EF34EE41-B23A-4616-A971-68FEFC10A6AD}" type="presParOf" srcId="{EA025341-960E-4624-BE8B-1D95D7F20A57}" destId="{DB973B54-72C2-4CE7-ADB5-B70402342EE1}" srcOrd="0" destOrd="0" presId="urn:microsoft.com/office/officeart/2005/8/layout/vList5"/>
    <dgm:cxn modelId="{671300CC-4DC4-40B8-A210-CEB4C80DBDAE}" type="presParOf" srcId="{DB973B54-72C2-4CE7-ADB5-B70402342EE1}" destId="{C527C281-C973-4BE5-9EDD-8764D6A0BD12}" srcOrd="0" destOrd="0" presId="urn:microsoft.com/office/officeart/2005/8/layout/vList5"/>
    <dgm:cxn modelId="{FE717047-1960-4160-AD75-A8D3C3AC1F4B}" type="presParOf" srcId="{DB973B54-72C2-4CE7-ADB5-B70402342EE1}" destId="{8E2F6FBE-299C-4C79-8577-9D1F18BAA978}" srcOrd="1" destOrd="0" presId="urn:microsoft.com/office/officeart/2005/8/layout/vList5"/>
    <dgm:cxn modelId="{5F891229-C24B-443F-9872-A935C93932F1}" type="presParOf" srcId="{EA025341-960E-4624-BE8B-1D95D7F20A57}" destId="{645BEDF3-788C-4CBD-B5DF-BF5DAE4E4DC4}" srcOrd="1" destOrd="0" presId="urn:microsoft.com/office/officeart/2005/8/layout/vList5"/>
    <dgm:cxn modelId="{272BD05A-558B-4D9C-B0AD-88E448D461E5}" type="presParOf" srcId="{EA025341-960E-4624-BE8B-1D95D7F20A57}" destId="{23211865-0007-464F-B008-6E3996306B3E}" srcOrd="2" destOrd="0" presId="urn:microsoft.com/office/officeart/2005/8/layout/vList5"/>
    <dgm:cxn modelId="{7969D899-F19D-4890-B202-E7215E1A8959}" type="presParOf" srcId="{23211865-0007-464F-B008-6E3996306B3E}" destId="{9B499F74-459C-4530-8538-F626B675B51F}" srcOrd="0" destOrd="0" presId="urn:microsoft.com/office/officeart/2005/8/layout/vList5"/>
    <dgm:cxn modelId="{3A7E17F5-83DB-491E-BFE2-690FDC29BA47}" type="presParOf" srcId="{23211865-0007-464F-B008-6E3996306B3E}" destId="{7206CE81-C3E1-4000-BFD9-4ED8609CB92C}" srcOrd="1" destOrd="0" presId="urn:microsoft.com/office/officeart/2005/8/layout/vList5"/>
    <dgm:cxn modelId="{2D28DFB4-1858-405E-8A57-663F177B5E57}" type="presParOf" srcId="{EA025341-960E-4624-BE8B-1D95D7F20A57}" destId="{DF433303-0091-46D9-B816-414CFCA21706}" srcOrd="3" destOrd="0" presId="urn:microsoft.com/office/officeart/2005/8/layout/vList5"/>
    <dgm:cxn modelId="{9C0179AC-BF1D-4811-B80F-6F9BE06BD870}" type="presParOf" srcId="{EA025341-960E-4624-BE8B-1D95D7F20A57}" destId="{2586DDE9-240E-4172-9D9B-2A5A98482C82}" srcOrd="4" destOrd="0" presId="urn:microsoft.com/office/officeart/2005/8/layout/vList5"/>
    <dgm:cxn modelId="{A19E1F30-1619-4A16-B490-A1CEFB35F654}" type="presParOf" srcId="{2586DDE9-240E-4172-9D9B-2A5A98482C82}" destId="{A65F6DDA-B152-49BB-BA0C-1B2E39689549}" srcOrd="0" destOrd="0" presId="urn:microsoft.com/office/officeart/2005/8/layout/vList5"/>
    <dgm:cxn modelId="{256ADAD8-2D36-4D64-A192-24BE3A1CD6ED}" type="presParOf" srcId="{2586DDE9-240E-4172-9D9B-2A5A98482C82}" destId="{E2F7AE98-DD3D-45DC-8A16-CC4283770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63E396-0F02-46BD-9398-5B364FBA41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0E4606-B6F7-4DF0-A186-BA585B812D3D}">
      <dgm:prSet/>
      <dgm:spPr/>
      <dgm:t>
        <a:bodyPr/>
        <a:lstStyle/>
        <a:p>
          <a:pPr rtl="0"/>
          <a:r>
            <a:rPr lang="en-US" dirty="0" smtClean="0"/>
            <a:t>MongoDB</a:t>
          </a:r>
          <a:r>
            <a:rPr lang="zh-CN" dirty="0" smtClean="0"/>
            <a:t>的</a:t>
          </a:r>
          <a:r>
            <a:rPr lang="zh-CN" altLang="en-US" dirty="0" smtClean="0"/>
            <a:t>基本</a:t>
          </a:r>
          <a:r>
            <a:rPr lang="zh-CN" dirty="0" smtClean="0"/>
            <a:t>数据类型</a:t>
          </a:r>
          <a:endParaRPr lang="zh-CN" dirty="0"/>
        </a:p>
      </dgm:t>
    </dgm:pt>
    <dgm:pt modelId="{024B0DF8-C6EA-46E8-8E36-FE878A87541A}" type="parTrans" cxnId="{F7755EC6-4F3D-4266-A573-6FCABF7DD70B}">
      <dgm:prSet/>
      <dgm:spPr/>
      <dgm:t>
        <a:bodyPr/>
        <a:lstStyle/>
        <a:p>
          <a:endParaRPr lang="zh-CN" altLang="en-US"/>
        </a:p>
      </dgm:t>
    </dgm:pt>
    <dgm:pt modelId="{3532EA15-D583-44AC-AD43-94DC6F4B899D}" type="sibTrans" cxnId="{F7755EC6-4F3D-4266-A573-6FCABF7DD70B}">
      <dgm:prSet/>
      <dgm:spPr/>
      <dgm:t>
        <a:bodyPr/>
        <a:lstStyle/>
        <a:p>
          <a:endParaRPr lang="zh-CN" altLang="en-US"/>
        </a:p>
      </dgm:t>
    </dgm:pt>
    <dgm:pt modelId="{A5C9E4FA-3E26-4AF9-9F74-240F76D131C8}">
      <dgm:prSet/>
      <dgm:spPr/>
      <dgm:t>
        <a:bodyPr/>
        <a:lstStyle/>
        <a:p>
          <a:pPr rtl="0"/>
          <a:r>
            <a:rPr lang="en-US" dirty="0" smtClean="0"/>
            <a:t>MongoDB</a:t>
          </a:r>
          <a:r>
            <a:rPr lang="zh-CN" dirty="0" smtClean="0"/>
            <a:t>的数组</a:t>
          </a:r>
          <a:endParaRPr lang="zh-CN" dirty="0"/>
        </a:p>
      </dgm:t>
    </dgm:pt>
    <dgm:pt modelId="{2589D446-3B2B-4280-8059-D64E7CADF1C3}" type="parTrans" cxnId="{9F4C2C00-080D-4F9B-B4F5-B3D8F829D0D3}">
      <dgm:prSet/>
      <dgm:spPr/>
      <dgm:t>
        <a:bodyPr/>
        <a:lstStyle/>
        <a:p>
          <a:endParaRPr lang="zh-CN" altLang="en-US"/>
        </a:p>
      </dgm:t>
    </dgm:pt>
    <dgm:pt modelId="{25C1E507-DC7B-478E-99DC-D28AE3FA5F74}" type="sibTrans" cxnId="{9F4C2C00-080D-4F9B-B4F5-B3D8F829D0D3}">
      <dgm:prSet/>
      <dgm:spPr/>
      <dgm:t>
        <a:bodyPr/>
        <a:lstStyle/>
        <a:p>
          <a:endParaRPr lang="zh-CN" altLang="en-US"/>
        </a:p>
      </dgm:t>
    </dgm:pt>
    <dgm:pt modelId="{357AB8D1-2948-41D2-B8CD-36C5E9BF9561}">
      <dgm:prSet/>
      <dgm:spPr/>
      <dgm:t>
        <a:bodyPr/>
        <a:lstStyle/>
        <a:p>
          <a:pPr rtl="0"/>
          <a:r>
            <a:rPr lang="en-US" dirty="0" smtClean="0"/>
            <a:t>MongoDB</a:t>
          </a:r>
          <a:r>
            <a:rPr lang="zh-CN" dirty="0" smtClean="0"/>
            <a:t>的文档嵌套</a:t>
          </a:r>
          <a:endParaRPr lang="zh-CN" dirty="0"/>
        </a:p>
      </dgm:t>
    </dgm:pt>
    <dgm:pt modelId="{54552319-6E9F-4E40-AE9E-8994BE004F9F}" type="parTrans" cxnId="{D6277690-E202-4EEB-BB27-9D880882690E}">
      <dgm:prSet/>
      <dgm:spPr/>
      <dgm:t>
        <a:bodyPr/>
        <a:lstStyle/>
        <a:p>
          <a:endParaRPr lang="zh-CN" altLang="en-US"/>
        </a:p>
      </dgm:t>
    </dgm:pt>
    <dgm:pt modelId="{BDD5032E-FEB1-47A3-905A-BE1D5C58B44E}" type="sibTrans" cxnId="{D6277690-E202-4EEB-BB27-9D880882690E}">
      <dgm:prSet/>
      <dgm:spPr/>
      <dgm:t>
        <a:bodyPr/>
        <a:lstStyle/>
        <a:p>
          <a:endParaRPr lang="zh-CN" altLang="en-US"/>
        </a:p>
      </dgm:t>
    </dgm:pt>
    <dgm:pt modelId="{BC5C0C31-9D41-4E4F-A93D-DA0A99434E0C}">
      <dgm:prSet/>
      <dgm:spPr/>
      <dgm:t>
        <a:bodyPr/>
        <a:lstStyle/>
        <a:p>
          <a:pPr rtl="0"/>
          <a:r>
            <a:rPr lang="en-US" dirty="0" smtClean="0"/>
            <a:t>MongoDB</a:t>
          </a:r>
          <a:r>
            <a:rPr lang="zh-CN" dirty="0" smtClean="0"/>
            <a:t>的</a:t>
          </a:r>
          <a:r>
            <a:rPr lang="en-US" dirty="0" smtClean="0"/>
            <a:t>ObjectId</a:t>
          </a:r>
          <a:endParaRPr lang="zh-CN" dirty="0"/>
        </a:p>
      </dgm:t>
    </dgm:pt>
    <dgm:pt modelId="{A7414E4F-CA29-4801-B4F0-D2D624A06A79}" type="parTrans" cxnId="{BFBEE671-24F4-4B2D-8E8B-390069FBF3C1}">
      <dgm:prSet/>
      <dgm:spPr/>
      <dgm:t>
        <a:bodyPr/>
        <a:lstStyle/>
        <a:p>
          <a:endParaRPr lang="zh-CN" altLang="en-US"/>
        </a:p>
      </dgm:t>
    </dgm:pt>
    <dgm:pt modelId="{18016798-9E94-4A6A-B6BA-3579D9EF15B0}" type="sibTrans" cxnId="{BFBEE671-24F4-4B2D-8E8B-390069FBF3C1}">
      <dgm:prSet/>
      <dgm:spPr/>
      <dgm:t>
        <a:bodyPr/>
        <a:lstStyle/>
        <a:p>
          <a:endParaRPr lang="zh-CN" altLang="en-US"/>
        </a:p>
      </dgm:t>
    </dgm:pt>
    <dgm:pt modelId="{AE8B4C40-6E9B-420F-B145-B926B1EB6FCA}" type="pres">
      <dgm:prSet presAssocID="{D163E396-0F02-46BD-9398-5B364FBA41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EC5F68-4E3B-4D57-8C54-21E008257925}" type="pres">
      <dgm:prSet presAssocID="{780E4606-B6F7-4DF0-A186-BA585B812D3D}" presName="linNode" presStyleCnt="0"/>
      <dgm:spPr/>
    </dgm:pt>
    <dgm:pt modelId="{17C665AC-B4B9-4600-B98A-B327A59F2754}" type="pres">
      <dgm:prSet presAssocID="{780E4606-B6F7-4DF0-A186-BA585B812D3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25310-C26F-47B7-85DF-051981FBEF2F}" type="pres">
      <dgm:prSet presAssocID="{3532EA15-D583-44AC-AD43-94DC6F4B899D}" presName="sp" presStyleCnt="0"/>
      <dgm:spPr/>
    </dgm:pt>
    <dgm:pt modelId="{06C17108-39AF-41B5-8582-5DDD9D4C46BB}" type="pres">
      <dgm:prSet presAssocID="{A5C9E4FA-3E26-4AF9-9F74-240F76D131C8}" presName="linNode" presStyleCnt="0"/>
      <dgm:spPr/>
    </dgm:pt>
    <dgm:pt modelId="{14B36417-87D5-4402-9E94-2645715B2C4A}" type="pres">
      <dgm:prSet presAssocID="{A5C9E4FA-3E26-4AF9-9F74-240F76D131C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A1DF1B-B0E1-4EDB-8C79-59AF9EDCCD69}" type="pres">
      <dgm:prSet presAssocID="{25C1E507-DC7B-478E-99DC-D28AE3FA5F74}" presName="sp" presStyleCnt="0"/>
      <dgm:spPr/>
    </dgm:pt>
    <dgm:pt modelId="{59092237-8A14-4874-BB11-235727674745}" type="pres">
      <dgm:prSet presAssocID="{357AB8D1-2948-41D2-B8CD-36C5E9BF9561}" presName="linNode" presStyleCnt="0"/>
      <dgm:spPr/>
    </dgm:pt>
    <dgm:pt modelId="{2A85E6A5-30BA-4126-BB84-E4314AEF9D30}" type="pres">
      <dgm:prSet presAssocID="{357AB8D1-2948-41D2-B8CD-36C5E9BF956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BA9FB-E9E2-493D-BC09-94D559D2A1D9}" type="pres">
      <dgm:prSet presAssocID="{BDD5032E-FEB1-47A3-905A-BE1D5C58B44E}" presName="sp" presStyleCnt="0"/>
      <dgm:spPr/>
    </dgm:pt>
    <dgm:pt modelId="{7FAD9C5B-5C14-4096-86B5-2B48B104F315}" type="pres">
      <dgm:prSet presAssocID="{BC5C0C31-9D41-4E4F-A93D-DA0A99434E0C}" presName="linNode" presStyleCnt="0"/>
      <dgm:spPr/>
    </dgm:pt>
    <dgm:pt modelId="{CEF9C880-9A24-4A6C-9962-70943E961E72}" type="pres">
      <dgm:prSet presAssocID="{BC5C0C31-9D41-4E4F-A93D-DA0A99434E0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577146-5640-4356-B196-4C0A5C13ABE0}" type="presOf" srcId="{780E4606-B6F7-4DF0-A186-BA585B812D3D}" destId="{17C665AC-B4B9-4600-B98A-B327A59F2754}" srcOrd="0" destOrd="0" presId="urn:microsoft.com/office/officeart/2005/8/layout/vList5"/>
    <dgm:cxn modelId="{5B1BF9D1-5783-4492-BBA4-AB12C0265149}" type="presOf" srcId="{D163E396-0F02-46BD-9398-5B364FBA41D9}" destId="{AE8B4C40-6E9B-420F-B145-B926B1EB6FCA}" srcOrd="0" destOrd="0" presId="urn:microsoft.com/office/officeart/2005/8/layout/vList5"/>
    <dgm:cxn modelId="{B4BC4766-58C4-4760-B1CD-FC0962AC46C2}" type="presOf" srcId="{357AB8D1-2948-41D2-B8CD-36C5E9BF9561}" destId="{2A85E6A5-30BA-4126-BB84-E4314AEF9D30}" srcOrd="0" destOrd="0" presId="urn:microsoft.com/office/officeart/2005/8/layout/vList5"/>
    <dgm:cxn modelId="{9F4C2C00-080D-4F9B-B4F5-B3D8F829D0D3}" srcId="{D163E396-0F02-46BD-9398-5B364FBA41D9}" destId="{A5C9E4FA-3E26-4AF9-9F74-240F76D131C8}" srcOrd="1" destOrd="0" parTransId="{2589D446-3B2B-4280-8059-D64E7CADF1C3}" sibTransId="{25C1E507-DC7B-478E-99DC-D28AE3FA5F74}"/>
    <dgm:cxn modelId="{BFBEE671-24F4-4B2D-8E8B-390069FBF3C1}" srcId="{D163E396-0F02-46BD-9398-5B364FBA41D9}" destId="{BC5C0C31-9D41-4E4F-A93D-DA0A99434E0C}" srcOrd="3" destOrd="0" parTransId="{A7414E4F-CA29-4801-B4F0-D2D624A06A79}" sibTransId="{18016798-9E94-4A6A-B6BA-3579D9EF15B0}"/>
    <dgm:cxn modelId="{1A014F2E-815E-4247-ABD4-8ADB0739D998}" type="presOf" srcId="{A5C9E4FA-3E26-4AF9-9F74-240F76D131C8}" destId="{14B36417-87D5-4402-9E94-2645715B2C4A}" srcOrd="0" destOrd="0" presId="urn:microsoft.com/office/officeart/2005/8/layout/vList5"/>
    <dgm:cxn modelId="{D6277690-E202-4EEB-BB27-9D880882690E}" srcId="{D163E396-0F02-46BD-9398-5B364FBA41D9}" destId="{357AB8D1-2948-41D2-B8CD-36C5E9BF9561}" srcOrd="2" destOrd="0" parTransId="{54552319-6E9F-4E40-AE9E-8994BE004F9F}" sibTransId="{BDD5032E-FEB1-47A3-905A-BE1D5C58B44E}"/>
    <dgm:cxn modelId="{F7755EC6-4F3D-4266-A573-6FCABF7DD70B}" srcId="{D163E396-0F02-46BD-9398-5B364FBA41D9}" destId="{780E4606-B6F7-4DF0-A186-BA585B812D3D}" srcOrd="0" destOrd="0" parTransId="{024B0DF8-C6EA-46E8-8E36-FE878A87541A}" sibTransId="{3532EA15-D583-44AC-AD43-94DC6F4B899D}"/>
    <dgm:cxn modelId="{B381778B-583D-419D-AC33-2C1B55479F7B}" type="presOf" srcId="{BC5C0C31-9D41-4E4F-A93D-DA0A99434E0C}" destId="{CEF9C880-9A24-4A6C-9962-70943E961E72}" srcOrd="0" destOrd="0" presId="urn:microsoft.com/office/officeart/2005/8/layout/vList5"/>
    <dgm:cxn modelId="{CFA4BDEE-093B-4D71-BABB-588CB41E4A5F}" type="presParOf" srcId="{AE8B4C40-6E9B-420F-B145-B926B1EB6FCA}" destId="{1EEC5F68-4E3B-4D57-8C54-21E008257925}" srcOrd="0" destOrd="0" presId="urn:microsoft.com/office/officeart/2005/8/layout/vList5"/>
    <dgm:cxn modelId="{C4BA92BA-2B12-43B4-88FE-54793F7140D1}" type="presParOf" srcId="{1EEC5F68-4E3B-4D57-8C54-21E008257925}" destId="{17C665AC-B4B9-4600-B98A-B327A59F2754}" srcOrd="0" destOrd="0" presId="urn:microsoft.com/office/officeart/2005/8/layout/vList5"/>
    <dgm:cxn modelId="{277190FF-8B37-4F35-99B8-B48A7A139F54}" type="presParOf" srcId="{AE8B4C40-6E9B-420F-B145-B926B1EB6FCA}" destId="{66B25310-C26F-47B7-85DF-051981FBEF2F}" srcOrd="1" destOrd="0" presId="urn:microsoft.com/office/officeart/2005/8/layout/vList5"/>
    <dgm:cxn modelId="{E806C33F-582A-4C5C-889F-5D1CF7AA5E94}" type="presParOf" srcId="{AE8B4C40-6E9B-420F-B145-B926B1EB6FCA}" destId="{06C17108-39AF-41B5-8582-5DDD9D4C46BB}" srcOrd="2" destOrd="0" presId="urn:microsoft.com/office/officeart/2005/8/layout/vList5"/>
    <dgm:cxn modelId="{FBF93211-06A1-4801-89AB-76F8E8823782}" type="presParOf" srcId="{06C17108-39AF-41B5-8582-5DDD9D4C46BB}" destId="{14B36417-87D5-4402-9E94-2645715B2C4A}" srcOrd="0" destOrd="0" presId="urn:microsoft.com/office/officeart/2005/8/layout/vList5"/>
    <dgm:cxn modelId="{EA56D44A-6809-44F2-A0EF-153C09DAB2DA}" type="presParOf" srcId="{AE8B4C40-6E9B-420F-B145-B926B1EB6FCA}" destId="{BCA1DF1B-B0E1-4EDB-8C79-59AF9EDCCD69}" srcOrd="3" destOrd="0" presId="urn:microsoft.com/office/officeart/2005/8/layout/vList5"/>
    <dgm:cxn modelId="{7B7D98F0-017D-40EA-A8C2-480E1E1D14AD}" type="presParOf" srcId="{AE8B4C40-6E9B-420F-B145-B926B1EB6FCA}" destId="{59092237-8A14-4874-BB11-235727674745}" srcOrd="4" destOrd="0" presId="urn:microsoft.com/office/officeart/2005/8/layout/vList5"/>
    <dgm:cxn modelId="{A39A94EA-D03C-4D15-AD67-86F9ACF9DEB2}" type="presParOf" srcId="{59092237-8A14-4874-BB11-235727674745}" destId="{2A85E6A5-30BA-4126-BB84-E4314AEF9D30}" srcOrd="0" destOrd="0" presId="urn:microsoft.com/office/officeart/2005/8/layout/vList5"/>
    <dgm:cxn modelId="{25D01D89-B03F-4E99-8A07-2EA2A6F2B7E1}" type="presParOf" srcId="{AE8B4C40-6E9B-420F-B145-B926B1EB6FCA}" destId="{3FABA9FB-E9E2-493D-BC09-94D559D2A1D9}" srcOrd="5" destOrd="0" presId="urn:microsoft.com/office/officeart/2005/8/layout/vList5"/>
    <dgm:cxn modelId="{2EB223C5-5DB7-4D60-BB97-D85985CAC9C9}" type="presParOf" srcId="{AE8B4C40-6E9B-420F-B145-B926B1EB6FCA}" destId="{7FAD9C5B-5C14-4096-86B5-2B48B104F315}" srcOrd="6" destOrd="0" presId="urn:microsoft.com/office/officeart/2005/8/layout/vList5"/>
    <dgm:cxn modelId="{0C2BEF71-0006-486B-8C5A-260A04474528}" type="presParOf" srcId="{7FAD9C5B-5C14-4096-86B5-2B48B104F315}" destId="{CEF9C880-9A24-4A6C-9962-70943E961E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5BB8CE-9655-4D7F-B618-87AD087FB0C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D45CE6-217A-4162-A818-A50C224142C6}">
      <dgm:prSet/>
      <dgm:spPr/>
      <dgm:t>
        <a:bodyPr/>
        <a:lstStyle/>
        <a:p>
          <a:pPr rtl="0"/>
          <a:r>
            <a:rPr lang="en-US" baseline="0" dirty="0" smtClean="0"/>
            <a:t>null</a:t>
          </a:r>
          <a:endParaRPr lang="zh-CN" dirty="0"/>
        </a:p>
      </dgm:t>
    </dgm:pt>
    <dgm:pt modelId="{75D73ABD-36CB-40E0-BE4E-ADFCED51A550}" type="parTrans" cxnId="{1DC81569-6250-4CA3-AA1E-37F7F6CC1779}">
      <dgm:prSet/>
      <dgm:spPr/>
      <dgm:t>
        <a:bodyPr/>
        <a:lstStyle/>
        <a:p>
          <a:endParaRPr lang="zh-CN" altLang="en-US"/>
        </a:p>
      </dgm:t>
    </dgm:pt>
    <dgm:pt modelId="{4EBC7D6A-3521-404A-8401-C489E75C13F9}" type="sibTrans" cxnId="{1DC81569-6250-4CA3-AA1E-37F7F6CC1779}">
      <dgm:prSet/>
      <dgm:spPr/>
      <dgm:t>
        <a:bodyPr/>
        <a:lstStyle/>
        <a:p>
          <a:endParaRPr lang="zh-CN" altLang="en-US"/>
        </a:p>
      </dgm:t>
    </dgm:pt>
    <dgm:pt modelId="{B2701CBE-8ACA-446B-B8FC-41B50074009C}">
      <dgm:prSet/>
      <dgm:spPr/>
      <dgm:t>
        <a:bodyPr/>
        <a:lstStyle/>
        <a:p>
          <a:pPr rtl="0"/>
          <a:r>
            <a:rPr lang="zh-CN" baseline="0" dirty="0" smtClean="0"/>
            <a:t>这个有神马好说的？？</a:t>
          </a:r>
          <a:endParaRPr lang="zh-CN" dirty="0"/>
        </a:p>
      </dgm:t>
    </dgm:pt>
    <dgm:pt modelId="{3CD80C01-9D80-47BB-B50E-A3EEAE86C9C9}" type="parTrans" cxnId="{B9DD3107-CF0D-473E-B2E8-FE7BF2778AE9}">
      <dgm:prSet/>
      <dgm:spPr/>
      <dgm:t>
        <a:bodyPr/>
        <a:lstStyle/>
        <a:p>
          <a:endParaRPr lang="zh-CN" altLang="en-US"/>
        </a:p>
      </dgm:t>
    </dgm:pt>
    <dgm:pt modelId="{A415B824-B25F-4CBD-BF0A-461081E4199C}" type="sibTrans" cxnId="{B9DD3107-CF0D-473E-B2E8-FE7BF2778AE9}">
      <dgm:prSet/>
      <dgm:spPr/>
      <dgm:t>
        <a:bodyPr/>
        <a:lstStyle/>
        <a:p>
          <a:endParaRPr lang="zh-CN" altLang="en-US"/>
        </a:p>
      </dgm:t>
    </dgm:pt>
    <dgm:pt modelId="{12378697-8CEB-4500-950D-512CFA2850A6}">
      <dgm:prSet/>
      <dgm:spPr/>
      <dgm:t>
        <a:bodyPr/>
        <a:lstStyle/>
        <a:p>
          <a:pPr rtl="0"/>
          <a:r>
            <a:rPr lang="en-US" baseline="0" dirty="0" smtClean="0"/>
            <a:t>bool</a:t>
          </a:r>
          <a:endParaRPr lang="zh-CN" dirty="0"/>
        </a:p>
      </dgm:t>
    </dgm:pt>
    <dgm:pt modelId="{8D01D397-F27C-43B5-8FC2-BCE3D7EF51F0}" type="parTrans" cxnId="{D0B927BE-A087-4D97-83EB-04BDBA84334E}">
      <dgm:prSet/>
      <dgm:spPr/>
      <dgm:t>
        <a:bodyPr/>
        <a:lstStyle/>
        <a:p>
          <a:endParaRPr lang="zh-CN" altLang="en-US"/>
        </a:p>
      </dgm:t>
    </dgm:pt>
    <dgm:pt modelId="{A79EFF56-0650-4FD0-8C91-D5EDADF4CBF1}" type="sibTrans" cxnId="{D0B927BE-A087-4D97-83EB-04BDBA84334E}">
      <dgm:prSet/>
      <dgm:spPr/>
      <dgm:t>
        <a:bodyPr/>
        <a:lstStyle/>
        <a:p>
          <a:endParaRPr lang="zh-CN" altLang="en-US"/>
        </a:p>
      </dgm:t>
    </dgm:pt>
    <dgm:pt modelId="{21815D00-FC96-4F6D-A985-C8EFD2B15B4B}">
      <dgm:prSet/>
      <dgm:spPr/>
      <dgm:t>
        <a:bodyPr/>
        <a:lstStyle/>
        <a:p>
          <a:pPr rtl="0"/>
          <a:r>
            <a:rPr lang="en-US" baseline="0" smtClean="0"/>
            <a:t>true</a:t>
          </a:r>
          <a:r>
            <a:rPr lang="zh-CN" baseline="0" smtClean="0"/>
            <a:t>、</a:t>
          </a:r>
          <a:r>
            <a:rPr lang="en-US" baseline="0" smtClean="0"/>
            <a:t>false</a:t>
          </a:r>
          <a:r>
            <a:rPr lang="zh-CN" baseline="0" smtClean="0"/>
            <a:t>；</a:t>
          </a:r>
          <a:endParaRPr lang="zh-CN"/>
        </a:p>
      </dgm:t>
    </dgm:pt>
    <dgm:pt modelId="{6083A62D-EB2B-4C54-87CF-5082D6391335}" type="parTrans" cxnId="{64D1F0BA-A62B-44E6-858D-9FBBBE62D4A6}">
      <dgm:prSet/>
      <dgm:spPr/>
      <dgm:t>
        <a:bodyPr/>
        <a:lstStyle/>
        <a:p>
          <a:endParaRPr lang="zh-CN" altLang="en-US"/>
        </a:p>
      </dgm:t>
    </dgm:pt>
    <dgm:pt modelId="{0855B7B8-566D-4C8A-99B7-E8D839977792}" type="sibTrans" cxnId="{64D1F0BA-A62B-44E6-858D-9FBBBE62D4A6}">
      <dgm:prSet/>
      <dgm:spPr/>
      <dgm:t>
        <a:bodyPr/>
        <a:lstStyle/>
        <a:p>
          <a:endParaRPr lang="zh-CN" altLang="en-US"/>
        </a:p>
      </dgm:t>
    </dgm:pt>
    <dgm:pt modelId="{F76101FA-D678-4FEE-8BCD-7A3FC1835A09}">
      <dgm:prSet/>
      <dgm:spPr/>
      <dgm:t>
        <a:bodyPr/>
        <a:lstStyle/>
        <a:p>
          <a:pPr rtl="0"/>
          <a:r>
            <a:rPr lang="zh-CN" baseline="0" dirty="0" smtClean="0"/>
            <a:t>数字</a:t>
          </a:r>
          <a:endParaRPr lang="zh-CN" dirty="0"/>
        </a:p>
      </dgm:t>
    </dgm:pt>
    <dgm:pt modelId="{ECF0A774-4648-4B36-9DDA-2C1F066154AF}" type="parTrans" cxnId="{96B935FE-43C5-4923-99EB-86F12F2A9486}">
      <dgm:prSet/>
      <dgm:spPr/>
      <dgm:t>
        <a:bodyPr/>
        <a:lstStyle/>
        <a:p>
          <a:endParaRPr lang="zh-CN" altLang="en-US"/>
        </a:p>
      </dgm:t>
    </dgm:pt>
    <dgm:pt modelId="{C23B6F5E-16F1-4C7B-A6F0-F163935FDD0E}" type="sibTrans" cxnId="{96B935FE-43C5-4923-99EB-86F12F2A9486}">
      <dgm:prSet/>
      <dgm:spPr/>
      <dgm:t>
        <a:bodyPr/>
        <a:lstStyle/>
        <a:p>
          <a:endParaRPr lang="zh-CN" altLang="en-US"/>
        </a:p>
      </dgm:t>
    </dgm:pt>
    <dgm:pt modelId="{10C53340-C571-48DB-935B-D5620B4DFE8C}">
      <dgm:prSet/>
      <dgm:spPr/>
      <dgm:t>
        <a:bodyPr/>
        <a:lstStyle/>
        <a:p>
          <a:pPr rtl="0"/>
          <a:r>
            <a:rPr lang="zh-CN" baseline="0" dirty="0" smtClean="0"/>
            <a:t>仅支持</a:t>
          </a:r>
          <a:r>
            <a:rPr lang="en-US" baseline="0" dirty="0" smtClean="0"/>
            <a:t>64</a:t>
          </a:r>
          <a:r>
            <a:rPr lang="zh-CN" baseline="0" dirty="0" smtClean="0"/>
            <a:t>位浮点数，</a:t>
          </a:r>
          <a:r>
            <a:rPr lang="zh-CN" u="sng" baseline="0" dirty="0" smtClean="0"/>
            <a:t>其他类型的数字会自动转化为此格式</a:t>
          </a:r>
          <a:r>
            <a:rPr lang="zh-CN" baseline="0" dirty="0" smtClean="0"/>
            <a:t>；</a:t>
          </a:r>
          <a:endParaRPr lang="zh-CN" dirty="0"/>
        </a:p>
      </dgm:t>
    </dgm:pt>
    <dgm:pt modelId="{70403B52-D9E2-45D5-ADD4-B7A2BE62CA65}" type="parTrans" cxnId="{12AF1E2C-AC77-457D-B009-2968847B9E4D}">
      <dgm:prSet/>
      <dgm:spPr/>
      <dgm:t>
        <a:bodyPr/>
        <a:lstStyle/>
        <a:p>
          <a:endParaRPr lang="zh-CN" altLang="en-US"/>
        </a:p>
      </dgm:t>
    </dgm:pt>
    <dgm:pt modelId="{4065495D-267E-415E-AE29-288780D2B8D3}" type="sibTrans" cxnId="{12AF1E2C-AC77-457D-B009-2968847B9E4D}">
      <dgm:prSet/>
      <dgm:spPr/>
      <dgm:t>
        <a:bodyPr/>
        <a:lstStyle/>
        <a:p>
          <a:endParaRPr lang="zh-CN" altLang="en-US"/>
        </a:p>
      </dgm:t>
    </dgm:pt>
    <dgm:pt modelId="{76DE46B1-431F-4A6F-B88F-B66474871A35}">
      <dgm:prSet/>
      <dgm:spPr/>
      <dgm:t>
        <a:bodyPr/>
        <a:lstStyle/>
        <a:p>
          <a:pPr rtl="0"/>
          <a:r>
            <a:rPr lang="zh-CN" baseline="0" dirty="0" smtClean="0"/>
            <a:t>字符串</a:t>
          </a:r>
          <a:endParaRPr lang="zh-CN" dirty="0"/>
        </a:p>
      </dgm:t>
    </dgm:pt>
    <dgm:pt modelId="{148B085D-7D62-4C3B-8653-153BB40ACC24}" type="parTrans" cxnId="{EB0B5DAC-90EC-46D7-BC55-28EAEA42B047}">
      <dgm:prSet/>
      <dgm:spPr/>
      <dgm:t>
        <a:bodyPr/>
        <a:lstStyle/>
        <a:p>
          <a:endParaRPr lang="zh-CN" altLang="en-US"/>
        </a:p>
      </dgm:t>
    </dgm:pt>
    <dgm:pt modelId="{51DE91E7-FC3C-4480-AC28-49849706739A}" type="sibTrans" cxnId="{EB0B5DAC-90EC-46D7-BC55-28EAEA42B047}">
      <dgm:prSet/>
      <dgm:spPr/>
      <dgm:t>
        <a:bodyPr/>
        <a:lstStyle/>
        <a:p>
          <a:endParaRPr lang="zh-CN" altLang="en-US"/>
        </a:p>
      </dgm:t>
    </dgm:pt>
    <dgm:pt modelId="{57AD2266-2FB8-43BC-A1CC-0EE5B73C30D6}">
      <dgm:prSet/>
      <dgm:spPr/>
      <dgm:t>
        <a:bodyPr/>
        <a:lstStyle/>
        <a:p>
          <a:pPr rtl="0"/>
          <a:r>
            <a:rPr lang="zh-CN" baseline="0" dirty="0" smtClean="0"/>
            <a:t>支持</a:t>
          </a:r>
          <a:r>
            <a:rPr lang="en-US" baseline="0" dirty="0" smtClean="0"/>
            <a:t>UTF-8</a:t>
          </a:r>
          <a:r>
            <a:rPr lang="zh-CN" baseline="0" dirty="0" smtClean="0"/>
            <a:t>字符集；</a:t>
          </a:r>
          <a:endParaRPr lang="zh-CN" dirty="0"/>
        </a:p>
      </dgm:t>
    </dgm:pt>
    <dgm:pt modelId="{83D66FE7-7474-48EF-ADFA-99AB2D40619A}" type="parTrans" cxnId="{52C81DF1-DCCD-455D-9F33-224782B3F953}">
      <dgm:prSet/>
      <dgm:spPr/>
      <dgm:t>
        <a:bodyPr/>
        <a:lstStyle/>
        <a:p>
          <a:endParaRPr lang="zh-CN" altLang="en-US"/>
        </a:p>
      </dgm:t>
    </dgm:pt>
    <dgm:pt modelId="{241E7180-7247-407E-84F4-8593C2D165EB}" type="sibTrans" cxnId="{52C81DF1-DCCD-455D-9F33-224782B3F953}">
      <dgm:prSet/>
      <dgm:spPr/>
      <dgm:t>
        <a:bodyPr/>
        <a:lstStyle/>
        <a:p>
          <a:endParaRPr lang="zh-CN" altLang="en-US"/>
        </a:p>
      </dgm:t>
    </dgm:pt>
    <dgm:pt modelId="{7707C558-AA99-4840-94D8-1A9DFAFE6C70}">
      <dgm:prSet/>
      <dgm:spPr/>
      <dgm:t>
        <a:bodyPr/>
        <a:lstStyle/>
        <a:p>
          <a:pPr rtl="0"/>
          <a:r>
            <a:rPr lang="zh-CN" baseline="0" dirty="0" smtClean="0"/>
            <a:t>日期</a:t>
          </a:r>
          <a:endParaRPr lang="zh-CN" dirty="0"/>
        </a:p>
      </dgm:t>
    </dgm:pt>
    <dgm:pt modelId="{AA0A5E3A-4FFF-42E4-8B12-8A0FB7545066}" type="parTrans" cxnId="{E8B35707-4B98-40DF-AB02-CCBBA60EB4CC}">
      <dgm:prSet/>
      <dgm:spPr/>
      <dgm:t>
        <a:bodyPr/>
        <a:lstStyle/>
        <a:p>
          <a:endParaRPr lang="zh-CN" altLang="en-US"/>
        </a:p>
      </dgm:t>
    </dgm:pt>
    <dgm:pt modelId="{E824277B-B1BD-4A9C-B370-E5AF3821DB53}" type="sibTrans" cxnId="{E8B35707-4B98-40DF-AB02-CCBBA60EB4CC}">
      <dgm:prSet/>
      <dgm:spPr/>
      <dgm:t>
        <a:bodyPr/>
        <a:lstStyle/>
        <a:p>
          <a:endParaRPr lang="zh-CN" altLang="en-US"/>
        </a:p>
      </dgm:t>
    </dgm:pt>
    <dgm:pt modelId="{EE83C451-2DCF-415B-AEF3-0E8727A2241C}">
      <dgm:prSet/>
      <dgm:spPr/>
      <dgm:t>
        <a:bodyPr/>
        <a:lstStyle/>
        <a:p>
          <a:pPr rtl="0"/>
          <a:r>
            <a:rPr lang="zh-CN" baseline="0" dirty="0" smtClean="0"/>
            <a:t>存储标准纪元开始的</a:t>
          </a:r>
          <a:r>
            <a:rPr lang="zh-CN" u="sng" baseline="0" dirty="0" smtClean="0"/>
            <a:t>毫秒数</a:t>
          </a:r>
          <a:r>
            <a:rPr lang="zh-CN" baseline="0" dirty="0" smtClean="0"/>
            <a:t>，不含时区；</a:t>
          </a:r>
          <a:endParaRPr lang="zh-CN" dirty="0"/>
        </a:p>
      </dgm:t>
    </dgm:pt>
    <dgm:pt modelId="{58693B80-F660-4633-AC48-F8555CFE7134}" type="parTrans" cxnId="{86A6ECC0-0876-4770-B1B6-E9C06957365C}">
      <dgm:prSet/>
      <dgm:spPr/>
      <dgm:t>
        <a:bodyPr/>
        <a:lstStyle/>
        <a:p>
          <a:endParaRPr lang="zh-CN" altLang="en-US"/>
        </a:p>
      </dgm:t>
    </dgm:pt>
    <dgm:pt modelId="{84C26535-C7E1-4ADC-95E8-446B624E7B88}" type="sibTrans" cxnId="{86A6ECC0-0876-4770-B1B6-E9C06957365C}">
      <dgm:prSet/>
      <dgm:spPr/>
      <dgm:t>
        <a:bodyPr/>
        <a:lstStyle/>
        <a:p>
          <a:endParaRPr lang="zh-CN" altLang="en-US"/>
        </a:p>
      </dgm:t>
    </dgm:pt>
    <dgm:pt modelId="{D779D698-EF5A-4AD1-A183-F83151258B3A}">
      <dgm:prSet/>
      <dgm:spPr/>
      <dgm:t>
        <a:bodyPr/>
        <a:lstStyle/>
        <a:p>
          <a:pPr rtl="0"/>
          <a:r>
            <a:rPr lang="en-US" baseline="0" dirty="0" smtClean="0"/>
            <a:t>regex</a:t>
          </a:r>
          <a:endParaRPr lang="zh-CN" dirty="0"/>
        </a:p>
      </dgm:t>
    </dgm:pt>
    <dgm:pt modelId="{F2C28A17-CE24-4246-A009-66261E43BC68}" type="parTrans" cxnId="{11B7DD93-EF33-4560-BA19-664B2873CC8E}">
      <dgm:prSet/>
      <dgm:spPr/>
      <dgm:t>
        <a:bodyPr/>
        <a:lstStyle/>
        <a:p>
          <a:endParaRPr lang="zh-CN" altLang="en-US"/>
        </a:p>
      </dgm:t>
    </dgm:pt>
    <dgm:pt modelId="{384E4226-2390-4FAE-A43C-7EFC070362F3}" type="sibTrans" cxnId="{11B7DD93-EF33-4560-BA19-664B2873CC8E}">
      <dgm:prSet/>
      <dgm:spPr/>
      <dgm:t>
        <a:bodyPr/>
        <a:lstStyle/>
        <a:p>
          <a:endParaRPr lang="zh-CN" altLang="en-US"/>
        </a:p>
      </dgm:t>
    </dgm:pt>
    <dgm:pt modelId="{8384ABD1-D0D9-4D3E-853B-542CD024F307}">
      <dgm:prSet/>
      <dgm:spPr/>
      <dgm:t>
        <a:bodyPr/>
        <a:lstStyle/>
        <a:p>
          <a:pPr rtl="0"/>
          <a:r>
            <a:rPr lang="zh-CN" baseline="0" dirty="0" smtClean="0"/>
            <a:t>符合</a:t>
          </a:r>
          <a:r>
            <a:rPr lang="en-US" baseline="0" dirty="0" smtClean="0"/>
            <a:t>JavaScript</a:t>
          </a:r>
          <a:r>
            <a:rPr lang="zh-CN" baseline="0" dirty="0" smtClean="0"/>
            <a:t>语法的正则表达式；</a:t>
          </a:r>
          <a:endParaRPr lang="zh-CN" dirty="0"/>
        </a:p>
      </dgm:t>
    </dgm:pt>
    <dgm:pt modelId="{911AB733-5996-4863-92EB-0D05831DA5FF}" type="parTrans" cxnId="{DC1971B4-BA19-4846-8B1F-3E1F63EA51FD}">
      <dgm:prSet/>
      <dgm:spPr/>
      <dgm:t>
        <a:bodyPr/>
        <a:lstStyle/>
        <a:p>
          <a:endParaRPr lang="zh-CN" altLang="en-US"/>
        </a:p>
      </dgm:t>
    </dgm:pt>
    <dgm:pt modelId="{49037FA8-17F1-4DC6-9FC3-0ABECDCA6E42}" type="sibTrans" cxnId="{DC1971B4-BA19-4846-8B1F-3E1F63EA51FD}">
      <dgm:prSet/>
      <dgm:spPr/>
      <dgm:t>
        <a:bodyPr/>
        <a:lstStyle/>
        <a:p>
          <a:endParaRPr lang="zh-CN" altLang="en-US"/>
        </a:p>
      </dgm:t>
    </dgm:pt>
    <dgm:pt modelId="{BC337D80-200F-4254-9BAE-3634084AA736}">
      <dgm:prSet/>
      <dgm:spPr/>
      <dgm:t>
        <a:bodyPr/>
        <a:lstStyle/>
        <a:p>
          <a:pPr rtl="0"/>
          <a:r>
            <a:rPr lang="en-US" baseline="0" dirty="0" smtClean="0"/>
            <a:t>code</a:t>
          </a:r>
          <a:endParaRPr lang="zh-CN" dirty="0"/>
        </a:p>
      </dgm:t>
    </dgm:pt>
    <dgm:pt modelId="{FA3A123C-9511-40E3-9E8B-53DD854BD8C3}" type="parTrans" cxnId="{CB96441F-F83C-4BF7-8678-B48F229299F1}">
      <dgm:prSet/>
      <dgm:spPr/>
      <dgm:t>
        <a:bodyPr/>
        <a:lstStyle/>
        <a:p>
          <a:endParaRPr lang="zh-CN" altLang="en-US"/>
        </a:p>
      </dgm:t>
    </dgm:pt>
    <dgm:pt modelId="{ED7F3D05-3AA2-4404-AC5C-2B04CCE7359C}" type="sibTrans" cxnId="{CB96441F-F83C-4BF7-8678-B48F229299F1}">
      <dgm:prSet/>
      <dgm:spPr/>
      <dgm:t>
        <a:bodyPr/>
        <a:lstStyle/>
        <a:p>
          <a:endParaRPr lang="zh-CN" altLang="en-US"/>
        </a:p>
      </dgm:t>
    </dgm:pt>
    <dgm:pt modelId="{7717682B-9DFE-43B5-9B52-F00E20427DDD}">
      <dgm:prSet/>
      <dgm:spPr/>
      <dgm:t>
        <a:bodyPr/>
        <a:lstStyle/>
        <a:p>
          <a:pPr rtl="0"/>
          <a:r>
            <a:rPr lang="zh-CN" baseline="0" dirty="0" smtClean="0"/>
            <a:t>任何</a:t>
          </a:r>
          <a:r>
            <a:rPr lang="en-US" baseline="0" dirty="0" smtClean="0"/>
            <a:t>JavaScript</a:t>
          </a:r>
          <a:r>
            <a:rPr lang="zh-CN" baseline="0" dirty="0" smtClean="0"/>
            <a:t>代码；</a:t>
          </a:r>
          <a:endParaRPr lang="zh-CN" dirty="0"/>
        </a:p>
      </dgm:t>
    </dgm:pt>
    <dgm:pt modelId="{BF2FA3C0-6C1C-4222-A753-F066079D73AB}" type="parTrans" cxnId="{812DB034-76CA-4D59-85D6-F0024BCA434B}">
      <dgm:prSet/>
      <dgm:spPr/>
      <dgm:t>
        <a:bodyPr/>
        <a:lstStyle/>
        <a:p>
          <a:endParaRPr lang="zh-CN" altLang="en-US"/>
        </a:p>
      </dgm:t>
    </dgm:pt>
    <dgm:pt modelId="{E31DD3FE-D52F-4E89-9C09-D1ECF8BC7E8B}" type="sibTrans" cxnId="{812DB034-76CA-4D59-85D6-F0024BCA434B}">
      <dgm:prSet/>
      <dgm:spPr/>
      <dgm:t>
        <a:bodyPr/>
        <a:lstStyle/>
        <a:p>
          <a:endParaRPr lang="zh-CN" altLang="en-US"/>
        </a:p>
      </dgm:t>
    </dgm:pt>
    <dgm:pt modelId="{93024F5E-0815-42C4-9D9A-64E05EF1B078}">
      <dgm:prSet/>
      <dgm:spPr/>
      <dgm:t>
        <a:bodyPr/>
        <a:lstStyle/>
        <a:p>
          <a:pPr rtl="0"/>
          <a:r>
            <a:rPr lang="en-US" baseline="0" dirty="0" smtClean="0"/>
            <a:t>binary</a:t>
          </a:r>
          <a:endParaRPr lang="zh-CN" dirty="0"/>
        </a:p>
      </dgm:t>
    </dgm:pt>
    <dgm:pt modelId="{EE224CF5-6DDE-41A5-BE8F-CFA2D116D919}" type="parTrans" cxnId="{A8271647-F479-4EDC-AA91-14080EDD9035}">
      <dgm:prSet/>
      <dgm:spPr/>
      <dgm:t>
        <a:bodyPr/>
        <a:lstStyle/>
        <a:p>
          <a:endParaRPr lang="zh-CN" altLang="en-US"/>
        </a:p>
      </dgm:t>
    </dgm:pt>
    <dgm:pt modelId="{FF3B7565-57EC-422D-A9E0-B3040F5337F3}" type="sibTrans" cxnId="{A8271647-F479-4EDC-AA91-14080EDD9035}">
      <dgm:prSet/>
      <dgm:spPr/>
      <dgm:t>
        <a:bodyPr/>
        <a:lstStyle/>
        <a:p>
          <a:endParaRPr lang="zh-CN" altLang="en-US"/>
        </a:p>
      </dgm:t>
    </dgm:pt>
    <dgm:pt modelId="{81ACDCD2-161D-4676-8A53-25B2F4B761C1}">
      <dgm:prSet/>
      <dgm:spPr/>
      <dgm:t>
        <a:bodyPr/>
        <a:lstStyle/>
        <a:p>
          <a:pPr rtl="0"/>
          <a:r>
            <a:rPr lang="zh-CN" baseline="0" dirty="0" smtClean="0"/>
            <a:t>可存储任意字节数的字节数组，但在</a:t>
          </a:r>
          <a:r>
            <a:rPr lang="en-US" baseline="0" dirty="0" smtClean="0"/>
            <a:t>Shell</a:t>
          </a:r>
          <a:r>
            <a:rPr lang="zh-CN" baseline="0" dirty="0" smtClean="0"/>
            <a:t>中无法使用；</a:t>
          </a:r>
          <a:endParaRPr lang="zh-CN" dirty="0"/>
        </a:p>
      </dgm:t>
    </dgm:pt>
    <dgm:pt modelId="{1E5CDDF7-9B31-4D8B-AEFD-E2213B8924CF}" type="parTrans" cxnId="{DF008E8F-E51D-4215-9BF2-1BCDDD609FA6}">
      <dgm:prSet/>
      <dgm:spPr/>
      <dgm:t>
        <a:bodyPr/>
        <a:lstStyle/>
        <a:p>
          <a:endParaRPr lang="zh-CN" altLang="en-US"/>
        </a:p>
      </dgm:t>
    </dgm:pt>
    <dgm:pt modelId="{9420CF96-A3CA-4F6B-A72A-0294DB703498}" type="sibTrans" cxnId="{DF008E8F-E51D-4215-9BF2-1BCDDD609FA6}">
      <dgm:prSet/>
      <dgm:spPr/>
      <dgm:t>
        <a:bodyPr/>
        <a:lstStyle/>
        <a:p>
          <a:endParaRPr lang="zh-CN" altLang="en-US"/>
        </a:p>
      </dgm:t>
    </dgm:pt>
    <dgm:pt modelId="{BB40DDE1-BA64-45D1-A2ED-4028233366DC}">
      <dgm:prSet/>
      <dgm:spPr/>
      <dgm:t>
        <a:bodyPr/>
        <a:lstStyle/>
        <a:p>
          <a:pPr rtl="0"/>
          <a:r>
            <a:rPr lang="zh-CN" baseline="0" dirty="0" smtClean="0"/>
            <a:t>数组</a:t>
          </a:r>
          <a:endParaRPr lang="zh-CN" dirty="0"/>
        </a:p>
      </dgm:t>
    </dgm:pt>
    <dgm:pt modelId="{6ADE7A03-2A04-44D6-9282-F97D278069D8}" type="parTrans" cxnId="{C0ACC8EB-541D-4F60-90B5-EB89631A82DB}">
      <dgm:prSet/>
      <dgm:spPr/>
      <dgm:t>
        <a:bodyPr/>
        <a:lstStyle/>
        <a:p>
          <a:endParaRPr lang="zh-CN" altLang="en-US"/>
        </a:p>
      </dgm:t>
    </dgm:pt>
    <dgm:pt modelId="{DCFC6E15-A194-497F-9871-9F4E33CB3B67}" type="sibTrans" cxnId="{C0ACC8EB-541D-4F60-90B5-EB89631A82DB}">
      <dgm:prSet/>
      <dgm:spPr/>
      <dgm:t>
        <a:bodyPr/>
        <a:lstStyle/>
        <a:p>
          <a:endParaRPr lang="zh-CN" altLang="en-US"/>
        </a:p>
      </dgm:t>
    </dgm:pt>
    <dgm:pt modelId="{FDA2A150-299C-4772-BFC3-17BC7E43FDCC}">
      <dgm:prSet/>
      <dgm:spPr/>
      <dgm:t>
        <a:bodyPr/>
        <a:lstStyle/>
        <a:p>
          <a:pPr rtl="0"/>
          <a:r>
            <a:rPr lang="zh-CN" baseline="0" dirty="0" smtClean="0"/>
            <a:t>对象集合或列表在</a:t>
          </a:r>
          <a:r>
            <a:rPr lang="en-US" baseline="0" dirty="0" smtClean="0"/>
            <a:t>MongoDB</a:t>
          </a:r>
          <a:r>
            <a:rPr lang="zh-CN" baseline="0" dirty="0" smtClean="0"/>
            <a:t>可以被存储为数组；</a:t>
          </a:r>
          <a:endParaRPr lang="zh-CN" dirty="0"/>
        </a:p>
      </dgm:t>
    </dgm:pt>
    <dgm:pt modelId="{6547B49A-70F5-40B8-8841-09D50FB13530}" type="parTrans" cxnId="{EB07C5B1-D709-45D7-9907-399289799998}">
      <dgm:prSet/>
      <dgm:spPr/>
      <dgm:t>
        <a:bodyPr/>
        <a:lstStyle/>
        <a:p>
          <a:endParaRPr lang="zh-CN" altLang="en-US"/>
        </a:p>
      </dgm:t>
    </dgm:pt>
    <dgm:pt modelId="{8DAF246A-7195-4D3D-B231-9F0C0B6E5E68}" type="sibTrans" cxnId="{EB07C5B1-D709-45D7-9907-399289799998}">
      <dgm:prSet/>
      <dgm:spPr/>
      <dgm:t>
        <a:bodyPr/>
        <a:lstStyle/>
        <a:p>
          <a:endParaRPr lang="zh-CN" altLang="en-US"/>
        </a:p>
      </dgm:t>
    </dgm:pt>
    <dgm:pt modelId="{04F47CD2-D4A9-4169-B781-31D65E51CC34}">
      <dgm:prSet/>
      <dgm:spPr/>
      <dgm:t>
        <a:bodyPr/>
        <a:lstStyle/>
        <a:p>
          <a:pPr rtl="0"/>
          <a:r>
            <a:rPr lang="zh-CN" baseline="0" dirty="0" smtClean="0"/>
            <a:t>嵌套文档</a:t>
          </a:r>
          <a:endParaRPr lang="zh-CN" dirty="0"/>
        </a:p>
      </dgm:t>
    </dgm:pt>
    <dgm:pt modelId="{5E50977A-15C8-40BA-8E48-BFAA7D8EE52B}" type="parTrans" cxnId="{9844F1EF-B887-41B6-917E-A69169FAD05C}">
      <dgm:prSet/>
      <dgm:spPr/>
      <dgm:t>
        <a:bodyPr/>
        <a:lstStyle/>
        <a:p>
          <a:endParaRPr lang="zh-CN" altLang="en-US"/>
        </a:p>
      </dgm:t>
    </dgm:pt>
    <dgm:pt modelId="{4D762665-45D5-4972-8792-EB0107A1A0C4}" type="sibTrans" cxnId="{9844F1EF-B887-41B6-917E-A69169FAD05C}">
      <dgm:prSet/>
      <dgm:spPr/>
      <dgm:t>
        <a:bodyPr/>
        <a:lstStyle/>
        <a:p>
          <a:endParaRPr lang="zh-CN" altLang="en-US"/>
        </a:p>
      </dgm:t>
    </dgm:pt>
    <dgm:pt modelId="{432A8F4B-AB7B-4A17-9BEA-95099C91FF66}">
      <dgm:prSet/>
      <dgm:spPr/>
      <dgm:t>
        <a:bodyPr/>
        <a:lstStyle/>
        <a:p>
          <a:pPr rtl="0"/>
          <a:r>
            <a:rPr lang="zh-CN" baseline="0" dirty="0" smtClean="0"/>
            <a:t>一个文档可以包含另外一个文档；</a:t>
          </a:r>
          <a:endParaRPr lang="zh-CN" dirty="0"/>
        </a:p>
      </dgm:t>
    </dgm:pt>
    <dgm:pt modelId="{4F504C67-FB28-4B6C-9AD3-78F3B59B2959}" type="parTrans" cxnId="{10AB6C32-16E7-44D1-944D-A032A6FA745B}">
      <dgm:prSet/>
      <dgm:spPr/>
      <dgm:t>
        <a:bodyPr/>
        <a:lstStyle/>
        <a:p>
          <a:endParaRPr lang="zh-CN" altLang="en-US"/>
        </a:p>
      </dgm:t>
    </dgm:pt>
    <dgm:pt modelId="{5659E0D2-BA22-449C-AB99-871F478C4723}" type="sibTrans" cxnId="{10AB6C32-16E7-44D1-944D-A032A6FA745B}">
      <dgm:prSet/>
      <dgm:spPr/>
      <dgm:t>
        <a:bodyPr/>
        <a:lstStyle/>
        <a:p>
          <a:endParaRPr lang="zh-CN" altLang="en-US"/>
        </a:p>
      </dgm:t>
    </dgm:pt>
    <dgm:pt modelId="{39F3F637-D3C2-4470-B56E-62B5DDC4564E}">
      <dgm:prSet/>
      <dgm:spPr/>
      <dgm:t>
        <a:bodyPr/>
        <a:lstStyle/>
        <a:p>
          <a:pPr rtl="0"/>
          <a:r>
            <a:rPr lang="zh-CN" baseline="0" dirty="0" smtClean="0"/>
            <a:t>其他</a:t>
          </a:r>
          <a:endParaRPr lang="zh-CN" dirty="0"/>
        </a:p>
      </dgm:t>
    </dgm:pt>
    <dgm:pt modelId="{BE89D570-12AA-4E25-9973-DA78BFEBFC5C}" type="parTrans" cxnId="{4B71363B-BCA7-47C0-B786-951F39F5D89F}">
      <dgm:prSet/>
      <dgm:spPr/>
      <dgm:t>
        <a:bodyPr/>
        <a:lstStyle/>
        <a:p>
          <a:endParaRPr lang="zh-CN" altLang="en-US"/>
        </a:p>
      </dgm:t>
    </dgm:pt>
    <dgm:pt modelId="{AA397D95-F06D-4563-9197-61EF95912A52}" type="sibTrans" cxnId="{4B71363B-BCA7-47C0-B786-951F39F5D89F}">
      <dgm:prSet/>
      <dgm:spPr/>
      <dgm:t>
        <a:bodyPr/>
        <a:lstStyle/>
        <a:p>
          <a:endParaRPr lang="zh-CN" altLang="en-US"/>
        </a:p>
      </dgm:t>
    </dgm:pt>
    <dgm:pt modelId="{94362F75-FB60-4D03-84D3-CA147573080C}">
      <dgm:prSet/>
      <dgm:spPr/>
      <dgm:t>
        <a:bodyPr/>
        <a:lstStyle/>
        <a:p>
          <a:pPr rtl="0"/>
          <a:r>
            <a:rPr lang="zh-CN" baseline="0" dirty="0" smtClean="0"/>
            <a:t>详细内容请参考</a:t>
          </a:r>
          <a:r>
            <a:rPr lang="en-US" baseline="0" dirty="0" smtClean="0">
              <a:hlinkClick xmlns:r="http://schemas.openxmlformats.org/officeDocument/2006/relationships" r:id="rId1"/>
            </a:rPr>
            <a:t>http://bsonspec.org/#/specification</a:t>
          </a:r>
          <a:r>
            <a:rPr lang="zh-CN" baseline="0" dirty="0" smtClean="0"/>
            <a:t>；</a:t>
          </a:r>
          <a:endParaRPr lang="zh-CN" dirty="0"/>
        </a:p>
      </dgm:t>
    </dgm:pt>
    <dgm:pt modelId="{A6276545-5601-4914-BDDC-ABA1E127BAA5}" type="parTrans" cxnId="{723C3A48-966C-41F7-8632-F0B0AABDDA0E}">
      <dgm:prSet/>
      <dgm:spPr/>
      <dgm:t>
        <a:bodyPr/>
        <a:lstStyle/>
        <a:p>
          <a:endParaRPr lang="zh-CN" altLang="en-US"/>
        </a:p>
      </dgm:t>
    </dgm:pt>
    <dgm:pt modelId="{230703FD-C363-4E63-B346-709640066518}" type="sibTrans" cxnId="{723C3A48-966C-41F7-8632-F0B0AABDDA0E}">
      <dgm:prSet/>
      <dgm:spPr/>
      <dgm:t>
        <a:bodyPr/>
        <a:lstStyle/>
        <a:p>
          <a:endParaRPr lang="zh-CN" altLang="en-US"/>
        </a:p>
      </dgm:t>
    </dgm:pt>
    <dgm:pt modelId="{434C0243-E931-49F2-A6E7-E418EA0A4ED2}" type="pres">
      <dgm:prSet presAssocID="{0F5BB8CE-9655-4D7F-B618-87AD087FB0C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897ED17-CBB3-4CDB-951B-B42A72589B5B}" type="pres">
      <dgm:prSet presAssocID="{03D45CE6-217A-4162-A818-A50C224142C6}" presName="linNode" presStyleCnt="0"/>
      <dgm:spPr/>
    </dgm:pt>
    <dgm:pt modelId="{706BBFD7-4EE4-4E98-9916-785A266DEC22}" type="pres">
      <dgm:prSet presAssocID="{03D45CE6-217A-4162-A818-A50C224142C6}" presName="parentShp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C17BC4-0D6C-4932-90B4-47534F188072}" type="pres">
      <dgm:prSet presAssocID="{03D45CE6-217A-4162-A818-A50C224142C6}" presName="childShp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EB717-7FA9-4E5D-B894-6DA8F621662B}" type="pres">
      <dgm:prSet presAssocID="{4EBC7D6A-3521-404A-8401-C489E75C13F9}" presName="spacing" presStyleCnt="0"/>
      <dgm:spPr/>
    </dgm:pt>
    <dgm:pt modelId="{ADA2D61A-FD39-4A99-89C2-FE7E4A3308F0}" type="pres">
      <dgm:prSet presAssocID="{12378697-8CEB-4500-950D-512CFA2850A6}" presName="linNode" presStyleCnt="0"/>
      <dgm:spPr/>
    </dgm:pt>
    <dgm:pt modelId="{23FC1224-BB4B-4CF7-9ADB-14DD830C431C}" type="pres">
      <dgm:prSet presAssocID="{12378697-8CEB-4500-950D-512CFA2850A6}" presName="parentShp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C554D-774C-49AD-A298-0574F0534171}" type="pres">
      <dgm:prSet presAssocID="{12378697-8CEB-4500-950D-512CFA2850A6}" presName="childShp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735A6A-0282-4F12-A7C6-835F9C8529CD}" type="pres">
      <dgm:prSet presAssocID="{A79EFF56-0650-4FD0-8C91-D5EDADF4CBF1}" presName="spacing" presStyleCnt="0"/>
      <dgm:spPr/>
    </dgm:pt>
    <dgm:pt modelId="{6C765B5E-48CD-4DEE-B8B5-1D87D2AE1631}" type="pres">
      <dgm:prSet presAssocID="{F76101FA-D678-4FEE-8BCD-7A3FC1835A09}" presName="linNode" presStyleCnt="0"/>
      <dgm:spPr/>
    </dgm:pt>
    <dgm:pt modelId="{B07EC47D-5DAD-40E2-8042-8A3342A77CF1}" type="pres">
      <dgm:prSet presAssocID="{F76101FA-D678-4FEE-8BCD-7A3FC1835A09}" presName="parentShp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6CCF80-352B-4977-B44C-8F7C5281C0E8}" type="pres">
      <dgm:prSet presAssocID="{F76101FA-D678-4FEE-8BCD-7A3FC1835A09}" presName="childShp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5EB53-CB0B-46C3-B350-65AC76A69EB4}" type="pres">
      <dgm:prSet presAssocID="{C23B6F5E-16F1-4C7B-A6F0-F163935FDD0E}" presName="spacing" presStyleCnt="0"/>
      <dgm:spPr/>
    </dgm:pt>
    <dgm:pt modelId="{A4744792-7720-4E78-B9A4-C35D63078C8B}" type="pres">
      <dgm:prSet presAssocID="{76DE46B1-431F-4A6F-B88F-B66474871A35}" presName="linNode" presStyleCnt="0"/>
      <dgm:spPr/>
    </dgm:pt>
    <dgm:pt modelId="{265F6ABB-B9BE-4779-890C-7C170CF67B13}" type="pres">
      <dgm:prSet presAssocID="{76DE46B1-431F-4A6F-B88F-B66474871A35}" presName="parentShp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864BE-01ED-4810-BD23-31D55F79AAE6}" type="pres">
      <dgm:prSet presAssocID="{76DE46B1-431F-4A6F-B88F-B66474871A35}" presName="childShp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B5EF3C-FDF7-4134-84EC-7E4CA68DCEE1}" type="pres">
      <dgm:prSet presAssocID="{51DE91E7-FC3C-4480-AC28-49849706739A}" presName="spacing" presStyleCnt="0"/>
      <dgm:spPr/>
    </dgm:pt>
    <dgm:pt modelId="{4A30C64B-AF17-4274-8836-FE232E29CE95}" type="pres">
      <dgm:prSet presAssocID="{7707C558-AA99-4840-94D8-1A9DFAFE6C70}" presName="linNode" presStyleCnt="0"/>
      <dgm:spPr/>
    </dgm:pt>
    <dgm:pt modelId="{44B9D483-DB23-4D21-90E4-0B15DCFD15EC}" type="pres">
      <dgm:prSet presAssocID="{7707C558-AA99-4840-94D8-1A9DFAFE6C70}" presName="parentShp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CBC226-461A-4E6E-A191-9AE8836D7F7F}" type="pres">
      <dgm:prSet presAssocID="{7707C558-AA99-4840-94D8-1A9DFAFE6C70}" presName="childShp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07ABB-5261-43A1-8593-34D0E550CCB2}" type="pres">
      <dgm:prSet presAssocID="{E824277B-B1BD-4A9C-B370-E5AF3821DB53}" presName="spacing" presStyleCnt="0"/>
      <dgm:spPr/>
    </dgm:pt>
    <dgm:pt modelId="{91B174CB-259B-46E9-A6F3-1F6B8A669E7A}" type="pres">
      <dgm:prSet presAssocID="{D779D698-EF5A-4AD1-A183-F83151258B3A}" presName="linNode" presStyleCnt="0"/>
      <dgm:spPr/>
    </dgm:pt>
    <dgm:pt modelId="{1DA85475-25CE-4706-A9D3-E40AF12B3C59}" type="pres">
      <dgm:prSet presAssocID="{D779D698-EF5A-4AD1-A183-F83151258B3A}" presName="parentShp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758A0C-D40E-404D-9BB0-678CC7FE0556}" type="pres">
      <dgm:prSet presAssocID="{D779D698-EF5A-4AD1-A183-F83151258B3A}" presName="childShp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890B8-635F-4FC5-9C9A-CD6C462140C3}" type="pres">
      <dgm:prSet presAssocID="{384E4226-2390-4FAE-A43C-7EFC070362F3}" presName="spacing" presStyleCnt="0"/>
      <dgm:spPr/>
    </dgm:pt>
    <dgm:pt modelId="{23723CF8-154B-4B34-A9E9-42DAD5A5D7FB}" type="pres">
      <dgm:prSet presAssocID="{BC337D80-200F-4254-9BAE-3634084AA736}" presName="linNode" presStyleCnt="0"/>
      <dgm:spPr/>
    </dgm:pt>
    <dgm:pt modelId="{4E31EEB5-F585-48B3-ABEE-10DD34DA2CE7}" type="pres">
      <dgm:prSet presAssocID="{BC337D80-200F-4254-9BAE-3634084AA736}" presName="parentShp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4B601-C908-4BB8-88DD-4E76D48CE326}" type="pres">
      <dgm:prSet presAssocID="{BC337D80-200F-4254-9BAE-3634084AA736}" presName="childShp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228E7-40B5-4F91-9297-7EB2925ECD30}" type="pres">
      <dgm:prSet presAssocID="{ED7F3D05-3AA2-4404-AC5C-2B04CCE7359C}" presName="spacing" presStyleCnt="0"/>
      <dgm:spPr/>
    </dgm:pt>
    <dgm:pt modelId="{28244A8B-0AEA-4151-A0B2-79BB019275B9}" type="pres">
      <dgm:prSet presAssocID="{93024F5E-0815-42C4-9D9A-64E05EF1B078}" presName="linNode" presStyleCnt="0"/>
      <dgm:spPr/>
    </dgm:pt>
    <dgm:pt modelId="{1334B2C9-2FC1-4853-8D0A-A92C7ED50EF8}" type="pres">
      <dgm:prSet presAssocID="{93024F5E-0815-42C4-9D9A-64E05EF1B078}" presName="parentShp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7BBC41-9E4D-4901-B701-05698BF4B621}" type="pres">
      <dgm:prSet presAssocID="{93024F5E-0815-42C4-9D9A-64E05EF1B078}" presName="childShp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8138C-2082-440F-A9F6-A4894E2D5D5E}" type="pres">
      <dgm:prSet presAssocID="{FF3B7565-57EC-422D-A9E0-B3040F5337F3}" presName="spacing" presStyleCnt="0"/>
      <dgm:spPr/>
    </dgm:pt>
    <dgm:pt modelId="{0BA7DB57-CF62-4113-BE7C-105139AC83F2}" type="pres">
      <dgm:prSet presAssocID="{BB40DDE1-BA64-45D1-A2ED-4028233366DC}" presName="linNode" presStyleCnt="0"/>
      <dgm:spPr/>
    </dgm:pt>
    <dgm:pt modelId="{75CCEB1B-31E5-4393-934F-9016C6AED8C0}" type="pres">
      <dgm:prSet presAssocID="{BB40DDE1-BA64-45D1-A2ED-4028233366DC}" presName="parentShp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327430-CED6-4596-8FFA-CC884B47CEB7}" type="pres">
      <dgm:prSet presAssocID="{BB40DDE1-BA64-45D1-A2ED-4028233366DC}" presName="childShp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92CB3D-6840-4008-A32E-749671CF2001}" type="pres">
      <dgm:prSet presAssocID="{DCFC6E15-A194-497F-9871-9F4E33CB3B67}" presName="spacing" presStyleCnt="0"/>
      <dgm:spPr/>
    </dgm:pt>
    <dgm:pt modelId="{D7927EA2-598B-4704-BA5A-9E46A2037937}" type="pres">
      <dgm:prSet presAssocID="{04F47CD2-D4A9-4169-B781-31D65E51CC34}" presName="linNode" presStyleCnt="0"/>
      <dgm:spPr/>
    </dgm:pt>
    <dgm:pt modelId="{A9EB4BAF-1D97-4B97-9E4D-1AF7F787B50D}" type="pres">
      <dgm:prSet presAssocID="{04F47CD2-D4A9-4169-B781-31D65E51CC34}" presName="parentShp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2ED6E-E6DA-4496-8137-834766B70AD1}" type="pres">
      <dgm:prSet presAssocID="{04F47CD2-D4A9-4169-B781-31D65E51CC34}" presName="childShp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04A94-A742-4102-9EEA-EB1DE278CB4A}" type="pres">
      <dgm:prSet presAssocID="{4D762665-45D5-4972-8792-EB0107A1A0C4}" presName="spacing" presStyleCnt="0"/>
      <dgm:spPr/>
    </dgm:pt>
    <dgm:pt modelId="{304D2397-6C14-4F24-BFE2-C6F4EC6C81AF}" type="pres">
      <dgm:prSet presAssocID="{39F3F637-D3C2-4470-B56E-62B5DDC4564E}" presName="linNode" presStyleCnt="0"/>
      <dgm:spPr/>
    </dgm:pt>
    <dgm:pt modelId="{CD4D035F-8E62-4020-B539-01A7C7EFC3DD}" type="pres">
      <dgm:prSet presAssocID="{39F3F637-D3C2-4470-B56E-62B5DDC4564E}" presName="parentShp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EA6F7-FD4F-43DD-B747-050AF8DA565F}" type="pres">
      <dgm:prSet presAssocID="{39F3F637-D3C2-4470-B56E-62B5DDC4564E}" presName="childShp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07C5B1-D709-45D7-9907-399289799998}" srcId="{BB40DDE1-BA64-45D1-A2ED-4028233366DC}" destId="{FDA2A150-299C-4772-BFC3-17BC7E43FDCC}" srcOrd="0" destOrd="0" parTransId="{6547B49A-70F5-40B8-8841-09D50FB13530}" sibTransId="{8DAF246A-7195-4D3D-B231-9F0C0B6E5E68}"/>
    <dgm:cxn modelId="{6392F942-6502-4CBB-8906-1210CB141578}" type="presOf" srcId="{D779D698-EF5A-4AD1-A183-F83151258B3A}" destId="{1DA85475-25CE-4706-A9D3-E40AF12B3C59}" srcOrd="0" destOrd="0" presId="urn:microsoft.com/office/officeart/2005/8/layout/vList6"/>
    <dgm:cxn modelId="{11B7DD93-EF33-4560-BA19-664B2873CC8E}" srcId="{0F5BB8CE-9655-4D7F-B618-87AD087FB0C1}" destId="{D779D698-EF5A-4AD1-A183-F83151258B3A}" srcOrd="5" destOrd="0" parTransId="{F2C28A17-CE24-4246-A009-66261E43BC68}" sibTransId="{384E4226-2390-4FAE-A43C-7EFC070362F3}"/>
    <dgm:cxn modelId="{EB0B5DAC-90EC-46D7-BC55-28EAEA42B047}" srcId="{0F5BB8CE-9655-4D7F-B618-87AD087FB0C1}" destId="{76DE46B1-431F-4A6F-B88F-B66474871A35}" srcOrd="3" destOrd="0" parTransId="{148B085D-7D62-4C3B-8653-153BB40ACC24}" sibTransId="{51DE91E7-FC3C-4480-AC28-49849706739A}"/>
    <dgm:cxn modelId="{82ED703C-04BD-4D07-9BE8-18493FDDC897}" type="presOf" srcId="{21815D00-FC96-4F6D-A985-C8EFD2B15B4B}" destId="{426C554D-774C-49AD-A298-0574F0534171}" srcOrd="0" destOrd="0" presId="urn:microsoft.com/office/officeart/2005/8/layout/vList6"/>
    <dgm:cxn modelId="{ADF01FF0-9FC8-4613-9169-12BAB1494D6F}" type="presOf" srcId="{57AD2266-2FB8-43BC-A1CC-0EE5B73C30D6}" destId="{89A864BE-01ED-4810-BD23-31D55F79AAE6}" srcOrd="0" destOrd="0" presId="urn:microsoft.com/office/officeart/2005/8/layout/vList6"/>
    <dgm:cxn modelId="{86A6ECC0-0876-4770-B1B6-E9C06957365C}" srcId="{7707C558-AA99-4840-94D8-1A9DFAFE6C70}" destId="{EE83C451-2DCF-415B-AEF3-0E8727A2241C}" srcOrd="0" destOrd="0" parTransId="{58693B80-F660-4633-AC48-F8555CFE7134}" sibTransId="{84C26535-C7E1-4ADC-95E8-446B624E7B88}"/>
    <dgm:cxn modelId="{C0ACC8EB-541D-4F60-90B5-EB89631A82DB}" srcId="{0F5BB8CE-9655-4D7F-B618-87AD087FB0C1}" destId="{BB40DDE1-BA64-45D1-A2ED-4028233366DC}" srcOrd="8" destOrd="0" parTransId="{6ADE7A03-2A04-44D6-9282-F97D278069D8}" sibTransId="{DCFC6E15-A194-497F-9871-9F4E33CB3B67}"/>
    <dgm:cxn modelId="{CC270107-7318-444E-BB92-06E5307521BC}" type="presOf" srcId="{EE83C451-2DCF-415B-AEF3-0E8727A2241C}" destId="{5DCBC226-461A-4E6E-A191-9AE8836D7F7F}" srcOrd="0" destOrd="0" presId="urn:microsoft.com/office/officeart/2005/8/layout/vList6"/>
    <dgm:cxn modelId="{A8271647-F479-4EDC-AA91-14080EDD9035}" srcId="{0F5BB8CE-9655-4D7F-B618-87AD087FB0C1}" destId="{93024F5E-0815-42C4-9D9A-64E05EF1B078}" srcOrd="7" destOrd="0" parTransId="{EE224CF5-6DDE-41A5-BE8F-CFA2D116D919}" sibTransId="{FF3B7565-57EC-422D-A9E0-B3040F5337F3}"/>
    <dgm:cxn modelId="{1DC81569-6250-4CA3-AA1E-37F7F6CC1779}" srcId="{0F5BB8CE-9655-4D7F-B618-87AD087FB0C1}" destId="{03D45CE6-217A-4162-A818-A50C224142C6}" srcOrd="0" destOrd="0" parTransId="{75D73ABD-36CB-40E0-BE4E-ADFCED51A550}" sibTransId="{4EBC7D6A-3521-404A-8401-C489E75C13F9}"/>
    <dgm:cxn modelId="{CB96441F-F83C-4BF7-8678-B48F229299F1}" srcId="{0F5BB8CE-9655-4D7F-B618-87AD087FB0C1}" destId="{BC337D80-200F-4254-9BAE-3634084AA736}" srcOrd="6" destOrd="0" parTransId="{FA3A123C-9511-40E3-9E8B-53DD854BD8C3}" sibTransId="{ED7F3D05-3AA2-4404-AC5C-2B04CCE7359C}"/>
    <dgm:cxn modelId="{9844F1EF-B887-41B6-917E-A69169FAD05C}" srcId="{0F5BB8CE-9655-4D7F-B618-87AD087FB0C1}" destId="{04F47CD2-D4A9-4169-B781-31D65E51CC34}" srcOrd="9" destOrd="0" parTransId="{5E50977A-15C8-40BA-8E48-BFAA7D8EE52B}" sibTransId="{4D762665-45D5-4972-8792-EB0107A1A0C4}"/>
    <dgm:cxn modelId="{655BCC3B-AE4C-473A-942F-76CFBD9B3C9A}" type="presOf" srcId="{39F3F637-D3C2-4470-B56E-62B5DDC4564E}" destId="{CD4D035F-8E62-4020-B539-01A7C7EFC3DD}" srcOrd="0" destOrd="0" presId="urn:microsoft.com/office/officeart/2005/8/layout/vList6"/>
    <dgm:cxn modelId="{4D382998-CC4D-4C4A-8625-8BB6F4CEC675}" type="presOf" srcId="{7717682B-9DFE-43B5-9B52-F00E20427DDD}" destId="{08C4B601-C908-4BB8-88DD-4E76D48CE326}" srcOrd="0" destOrd="0" presId="urn:microsoft.com/office/officeart/2005/8/layout/vList6"/>
    <dgm:cxn modelId="{5BBBA9BD-286A-4C20-8C10-85E0C3BA88DD}" type="presOf" srcId="{BC337D80-200F-4254-9BAE-3634084AA736}" destId="{4E31EEB5-F585-48B3-ABEE-10DD34DA2CE7}" srcOrd="0" destOrd="0" presId="urn:microsoft.com/office/officeart/2005/8/layout/vList6"/>
    <dgm:cxn modelId="{74FA3EC8-4C4E-4F36-9B72-8EA658434210}" type="presOf" srcId="{7707C558-AA99-4840-94D8-1A9DFAFE6C70}" destId="{44B9D483-DB23-4D21-90E4-0B15DCFD15EC}" srcOrd="0" destOrd="0" presId="urn:microsoft.com/office/officeart/2005/8/layout/vList6"/>
    <dgm:cxn modelId="{C3ADDAB0-62B7-43C1-A8AA-BA05891F564B}" type="presOf" srcId="{12378697-8CEB-4500-950D-512CFA2850A6}" destId="{23FC1224-BB4B-4CF7-9ADB-14DD830C431C}" srcOrd="0" destOrd="0" presId="urn:microsoft.com/office/officeart/2005/8/layout/vList6"/>
    <dgm:cxn modelId="{723C3A48-966C-41F7-8632-F0B0AABDDA0E}" srcId="{39F3F637-D3C2-4470-B56E-62B5DDC4564E}" destId="{94362F75-FB60-4D03-84D3-CA147573080C}" srcOrd="0" destOrd="0" parTransId="{A6276545-5601-4914-BDDC-ABA1E127BAA5}" sibTransId="{230703FD-C363-4E63-B346-709640066518}"/>
    <dgm:cxn modelId="{812DB034-76CA-4D59-85D6-F0024BCA434B}" srcId="{BC337D80-200F-4254-9BAE-3634084AA736}" destId="{7717682B-9DFE-43B5-9B52-F00E20427DDD}" srcOrd="0" destOrd="0" parTransId="{BF2FA3C0-6C1C-4222-A753-F066079D73AB}" sibTransId="{E31DD3FE-D52F-4E89-9C09-D1ECF8BC7E8B}"/>
    <dgm:cxn modelId="{04440706-C85C-4660-910F-3A7ABCFB16FC}" type="presOf" srcId="{432A8F4B-AB7B-4A17-9BEA-95099C91FF66}" destId="{B0B2ED6E-E6DA-4496-8137-834766B70AD1}" srcOrd="0" destOrd="0" presId="urn:microsoft.com/office/officeart/2005/8/layout/vList6"/>
    <dgm:cxn modelId="{4B71363B-BCA7-47C0-B786-951F39F5D89F}" srcId="{0F5BB8CE-9655-4D7F-B618-87AD087FB0C1}" destId="{39F3F637-D3C2-4470-B56E-62B5DDC4564E}" srcOrd="10" destOrd="0" parTransId="{BE89D570-12AA-4E25-9973-DA78BFEBFC5C}" sibTransId="{AA397D95-F06D-4563-9197-61EF95912A52}"/>
    <dgm:cxn modelId="{D0B927BE-A087-4D97-83EB-04BDBA84334E}" srcId="{0F5BB8CE-9655-4D7F-B618-87AD087FB0C1}" destId="{12378697-8CEB-4500-950D-512CFA2850A6}" srcOrd="1" destOrd="0" parTransId="{8D01D397-F27C-43B5-8FC2-BCE3D7EF51F0}" sibTransId="{A79EFF56-0650-4FD0-8C91-D5EDADF4CBF1}"/>
    <dgm:cxn modelId="{9AD30EE8-9D3E-44D3-9EFB-72CC37CCA402}" type="presOf" srcId="{93024F5E-0815-42C4-9D9A-64E05EF1B078}" destId="{1334B2C9-2FC1-4853-8D0A-A92C7ED50EF8}" srcOrd="0" destOrd="0" presId="urn:microsoft.com/office/officeart/2005/8/layout/vList6"/>
    <dgm:cxn modelId="{10AB6C32-16E7-44D1-944D-A032A6FA745B}" srcId="{04F47CD2-D4A9-4169-B781-31D65E51CC34}" destId="{432A8F4B-AB7B-4A17-9BEA-95099C91FF66}" srcOrd="0" destOrd="0" parTransId="{4F504C67-FB28-4B6C-9AD3-78F3B59B2959}" sibTransId="{5659E0D2-BA22-449C-AB99-871F478C4723}"/>
    <dgm:cxn modelId="{52C81DF1-DCCD-455D-9F33-224782B3F953}" srcId="{76DE46B1-431F-4A6F-B88F-B66474871A35}" destId="{57AD2266-2FB8-43BC-A1CC-0EE5B73C30D6}" srcOrd="0" destOrd="0" parTransId="{83D66FE7-7474-48EF-ADFA-99AB2D40619A}" sibTransId="{241E7180-7247-407E-84F4-8593C2D165EB}"/>
    <dgm:cxn modelId="{75A8693F-37F3-4D94-8A63-39ECD8506E6A}" type="presOf" srcId="{BB40DDE1-BA64-45D1-A2ED-4028233366DC}" destId="{75CCEB1B-31E5-4393-934F-9016C6AED8C0}" srcOrd="0" destOrd="0" presId="urn:microsoft.com/office/officeart/2005/8/layout/vList6"/>
    <dgm:cxn modelId="{B2D0534E-3FD0-4896-8116-C7F346AF780F}" type="presOf" srcId="{04F47CD2-D4A9-4169-B781-31D65E51CC34}" destId="{A9EB4BAF-1D97-4B97-9E4D-1AF7F787B50D}" srcOrd="0" destOrd="0" presId="urn:microsoft.com/office/officeart/2005/8/layout/vList6"/>
    <dgm:cxn modelId="{E8B35707-4B98-40DF-AB02-CCBBA60EB4CC}" srcId="{0F5BB8CE-9655-4D7F-B618-87AD087FB0C1}" destId="{7707C558-AA99-4840-94D8-1A9DFAFE6C70}" srcOrd="4" destOrd="0" parTransId="{AA0A5E3A-4FFF-42E4-8B12-8A0FB7545066}" sibTransId="{E824277B-B1BD-4A9C-B370-E5AF3821DB53}"/>
    <dgm:cxn modelId="{310CEC01-DFFD-4D77-BF58-CE48253E5A48}" type="presOf" srcId="{03D45CE6-217A-4162-A818-A50C224142C6}" destId="{706BBFD7-4EE4-4E98-9916-785A266DEC22}" srcOrd="0" destOrd="0" presId="urn:microsoft.com/office/officeart/2005/8/layout/vList6"/>
    <dgm:cxn modelId="{64D1F0BA-A62B-44E6-858D-9FBBBE62D4A6}" srcId="{12378697-8CEB-4500-950D-512CFA2850A6}" destId="{21815D00-FC96-4F6D-A985-C8EFD2B15B4B}" srcOrd="0" destOrd="0" parTransId="{6083A62D-EB2B-4C54-87CF-5082D6391335}" sibTransId="{0855B7B8-566D-4C8A-99B7-E8D839977792}"/>
    <dgm:cxn modelId="{12AF1E2C-AC77-457D-B009-2968847B9E4D}" srcId="{F76101FA-D678-4FEE-8BCD-7A3FC1835A09}" destId="{10C53340-C571-48DB-935B-D5620B4DFE8C}" srcOrd="0" destOrd="0" parTransId="{70403B52-D9E2-45D5-ADD4-B7A2BE62CA65}" sibTransId="{4065495D-267E-415E-AE29-288780D2B8D3}"/>
    <dgm:cxn modelId="{F043FE4A-329F-4641-A94F-82746ACE6BD5}" type="presOf" srcId="{81ACDCD2-161D-4676-8A53-25B2F4B761C1}" destId="{B47BBC41-9E4D-4901-B701-05698BF4B621}" srcOrd="0" destOrd="0" presId="urn:microsoft.com/office/officeart/2005/8/layout/vList6"/>
    <dgm:cxn modelId="{CB4ABEAF-2719-49F7-8723-8924CC48CE1F}" type="presOf" srcId="{FDA2A150-299C-4772-BFC3-17BC7E43FDCC}" destId="{7A327430-CED6-4596-8FFA-CC884B47CEB7}" srcOrd="0" destOrd="0" presId="urn:microsoft.com/office/officeart/2005/8/layout/vList6"/>
    <dgm:cxn modelId="{DC1971B4-BA19-4846-8B1F-3E1F63EA51FD}" srcId="{D779D698-EF5A-4AD1-A183-F83151258B3A}" destId="{8384ABD1-D0D9-4D3E-853B-542CD024F307}" srcOrd="0" destOrd="0" parTransId="{911AB733-5996-4863-92EB-0D05831DA5FF}" sibTransId="{49037FA8-17F1-4DC6-9FC3-0ABECDCA6E42}"/>
    <dgm:cxn modelId="{F13DB488-1B71-4764-8864-2AB9AD41EE56}" type="presOf" srcId="{10C53340-C571-48DB-935B-D5620B4DFE8C}" destId="{216CCF80-352B-4977-B44C-8F7C5281C0E8}" srcOrd="0" destOrd="0" presId="urn:microsoft.com/office/officeart/2005/8/layout/vList6"/>
    <dgm:cxn modelId="{AE7A447B-08C1-48F3-BCE4-59B393E12B9F}" type="presOf" srcId="{76DE46B1-431F-4A6F-B88F-B66474871A35}" destId="{265F6ABB-B9BE-4779-890C-7C170CF67B13}" srcOrd="0" destOrd="0" presId="urn:microsoft.com/office/officeart/2005/8/layout/vList6"/>
    <dgm:cxn modelId="{A2C1969A-6E9E-4374-8CF3-B8EA266C703D}" type="presOf" srcId="{F76101FA-D678-4FEE-8BCD-7A3FC1835A09}" destId="{B07EC47D-5DAD-40E2-8042-8A3342A77CF1}" srcOrd="0" destOrd="0" presId="urn:microsoft.com/office/officeart/2005/8/layout/vList6"/>
    <dgm:cxn modelId="{1C4346EB-F852-489E-920D-0BF61046DC6F}" type="presOf" srcId="{0F5BB8CE-9655-4D7F-B618-87AD087FB0C1}" destId="{434C0243-E931-49F2-A6E7-E418EA0A4ED2}" srcOrd="0" destOrd="0" presId="urn:microsoft.com/office/officeart/2005/8/layout/vList6"/>
    <dgm:cxn modelId="{FA073479-5C0F-4AAC-9337-E0027E9A8C1F}" type="presOf" srcId="{8384ABD1-D0D9-4D3E-853B-542CD024F307}" destId="{3E758A0C-D40E-404D-9BB0-678CC7FE0556}" srcOrd="0" destOrd="0" presId="urn:microsoft.com/office/officeart/2005/8/layout/vList6"/>
    <dgm:cxn modelId="{96B935FE-43C5-4923-99EB-86F12F2A9486}" srcId="{0F5BB8CE-9655-4D7F-B618-87AD087FB0C1}" destId="{F76101FA-D678-4FEE-8BCD-7A3FC1835A09}" srcOrd="2" destOrd="0" parTransId="{ECF0A774-4648-4B36-9DDA-2C1F066154AF}" sibTransId="{C23B6F5E-16F1-4C7B-A6F0-F163935FDD0E}"/>
    <dgm:cxn modelId="{DF008E8F-E51D-4215-9BF2-1BCDDD609FA6}" srcId="{93024F5E-0815-42C4-9D9A-64E05EF1B078}" destId="{81ACDCD2-161D-4676-8A53-25B2F4B761C1}" srcOrd="0" destOrd="0" parTransId="{1E5CDDF7-9B31-4D8B-AEFD-E2213B8924CF}" sibTransId="{9420CF96-A3CA-4F6B-A72A-0294DB703498}"/>
    <dgm:cxn modelId="{532C4795-FACC-4EB8-B112-DF86745DE5F6}" type="presOf" srcId="{B2701CBE-8ACA-446B-B8FC-41B50074009C}" destId="{69C17BC4-0D6C-4932-90B4-47534F188072}" srcOrd="0" destOrd="0" presId="urn:microsoft.com/office/officeart/2005/8/layout/vList6"/>
    <dgm:cxn modelId="{B9DD3107-CF0D-473E-B2E8-FE7BF2778AE9}" srcId="{03D45CE6-217A-4162-A818-A50C224142C6}" destId="{B2701CBE-8ACA-446B-B8FC-41B50074009C}" srcOrd="0" destOrd="0" parTransId="{3CD80C01-9D80-47BB-B50E-A3EEAE86C9C9}" sibTransId="{A415B824-B25F-4CBD-BF0A-461081E4199C}"/>
    <dgm:cxn modelId="{87F0B0A9-0353-460C-9AB6-EDEE40E6372A}" type="presOf" srcId="{94362F75-FB60-4D03-84D3-CA147573080C}" destId="{F15EA6F7-FD4F-43DD-B747-050AF8DA565F}" srcOrd="0" destOrd="0" presId="urn:microsoft.com/office/officeart/2005/8/layout/vList6"/>
    <dgm:cxn modelId="{9A059554-0DE3-410B-A917-DE262F374106}" type="presParOf" srcId="{434C0243-E931-49F2-A6E7-E418EA0A4ED2}" destId="{6897ED17-CBB3-4CDB-951B-B42A72589B5B}" srcOrd="0" destOrd="0" presId="urn:microsoft.com/office/officeart/2005/8/layout/vList6"/>
    <dgm:cxn modelId="{6A1C169D-E223-4B56-96FC-D3F0CAE00FCB}" type="presParOf" srcId="{6897ED17-CBB3-4CDB-951B-B42A72589B5B}" destId="{706BBFD7-4EE4-4E98-9916-785A266DEC22}" srcOrd="0" destOrd="0" presId="urn:microsoft.com/office/officeart/2005/8/layout/vList6"/>
    <dgm:cxn modelId="{4FAEDF42-22B6-4111-B8CD-DE2775B1511B}" type="presParOf" srcId="{6897ED17-CBB3-4CDB-951B-B42A72589B5B}" destId="{69C17BC4-0D6C-4932-90B4-47534F188072}" srcOrd="1" destOrd="0" presId="urn:microsoft.com/office/officeart/2005/8/layout/vList6"/>
    <dgm:cxn modelId="{EEB7B9E0-565D-49EA-A110-646159B7727C}" type="presParOf" srcId="{434C0243-E931-49F2-A6E7-E418EA0A4ED2}" destId="{4B4EB717-7FA9-4E5D-B894-6DA8F621662B}" srcOrd="1" destOrd="0" presId="urn:microsoft.com/office/officeart/2005/8/layout/vList6"/>
    <dgm:cxn modelId="{A33E6982-584F-4FDA-A444-5F3359AD6FD5}" type="presParOf" srcId="{434C0243-E931-49F2-A6E7-E418EA0A4ED2}" destId="{ADA2D61A-FD39-4A99-89C2-FE7E4A3308F0}" srcOrd="2" destOrd="0" presId="urn:microsoft.com/office/officeart/2005/8/layout/vList6"/>
    <dgm:cxn modelId="{1DE8DDC7-611D-4858-AAE2-BA9C26979BBB}" type="presParOf" srcId="{ADA2D61A-FD39-4A99-89C2-FE7E4A3308F0}" destId="{23FC1224-BB4B-4CF7-9ADB-14DD830C431C}" srcOrd="0" destOrd="0" presId="urn:microsoft.com/office/officeart/2005/8/layout/vList6"/>
    <dgm:cxn modelId="{FF3AC678-151C-4E44-B039-E3AFFA1FA2B9}" type="presParOf" srcId="{ADA2D61A-FD39-4A99-89C2-FE7E4A3308F0}" destId="{426C554D-774C-49AD-A298-0574F0534171}" srcOrd="1" destOrd="0" presId="urn:microsoft.com/office/officeart/2005/8/layout/vList6"/>
    <dgm:cxn modelId="{E948A4B6-08CF-4927-98CA-25C8A0EA3EB5}" type="presParOf" srcId="{434C0243-E931-49F2-A6E7-E418EA0A4ED2}" destId="{A9735A6A-0282-4F12-A7C6-835F9C8529CD}" srcOrd="3" destOrd="0" presId="urn:microsoft.com/office/officeart/2005/8/layout/vList6"/>
    <dgm:cxn modelId="{52C40790-92F0-474D-BC51-E298514A0B35}" type="presParOf" srcId="{434C0243-E931-49F2-A6E7-E418EA0A4ED2}" destId="{6C765B5E-48CD-4DEE-B8B5-1D87D2AE1631}" srcOrd="4" destOrd="0" presId="urn:microsoft.com/office/officeart/2005/8/layout/vList6"/>
    <dgm:cxn modelId="{EAE00562-E002-424C-AB56-F1B1F2B46068}" type="presParOf" srcId="{6C765B5E-48CD-4DEE-B8B5-1D87D2AE1631}" destId="{B07EC47D-5DAD-40E2-8042-8A3342A77CF1}" srcOrd="0" destOrd="0" presId="urn:microsoft.com/office/officeart/2005/8/layout/vList6"/>
    <dgm:cxn modelId="{74CC64B2-228D-469E-95C1-953AF6563BFF}" type="presParOf" srcId="{6C765B5E-48CD-4DEE-B8B5-1D87D2AE1631}" destId="{216CCF80-352B-4977-B44C-8F7C5281C0E8}" srcOrd="1" destOrd="0" presId="urn:microsoft.com/office/officeart/2005/8/layout/vList6"/>
    <dgm:cxn modelId="{FAF63D0D-6F3C-48BA-8D7C-64B7BDED5FE3}" type="presParOf" srcId="{434C0243-E931-49F2-A6E7-E418EA0A4ED2}" destId="{3185EB53-CB0B-46C3-B350-65AC76A69EB4}" srcOrd="5" destOrd="0" presId="urn:microsoft.com/office/officeart/2005/8/layout/vList6"/>
    <dgm:cxn modelId="{7B346BE7-F303-4547-9B96-6FCB24D2DBEA}" type="presParOf" srcId="{434C0243-E931-49F2-A6E7-E418EA0A4ED2}" destId="{A4744792-7720-4E78-B9A4-C35D63078C8B}" srcOrd="6" destOrd="0" presId="urn:microsoft.com/office/officeart/2005/8/layout/vList6"/>
    <dgm:cxn modelId="{EA16F9C8-439B-4E4C-957C-350B90D6606F}" type="presParOf" srcId="{A4744792-7720-4E78-B9A4-C35D63078C8B}" destId="{265F6ABB-B9BE-4779-890C-7C170CF67B13}" srcOrd="0" destOrd="0" presId="urn:microsoft.com/office/officeart/2005/8/layout/vList6"/>
    <dgm:cxn modelId="{CFAAE8D9-39F9-46A1-8BF2-E4F5A5FDE67A}" type="presParOf" srcId="{A4744792-7720-4E78-B9A4-C35D63078C8B}" destId="{89A864BE-01ED-4810-BD23-31D55F79AAE6}" srcOrd="1" destOrd="0" presId="urn:microsoft.com/office/officeart/2005/8/layout/vList6"/>
    <dgm:cxn modelId="{BBE0003D-CB5B-4457-B11C-7526C6A891A8}" type="presParOf" srcId="{434C0243-E931-49F2-A6E7-E418EA0A4ED2}" destId="{B8B5EF3C-FDF7-4134-84EC-7E4CA68DCEE1}" srcOrd="7" destOrd="0" presId="urn:microsoft.com/office/officeart/2005/8/layout/vList6"/>
    <dgm:cxn modelId="{741CA4C6-3D7E-4659-B8FE-30F7EB74B41A}" type="presParOf" srcId="{434C0243-E931-49F2-A6E7-E418EA0A4ED2}" destId="{4A30C64B-AF17-4274-8836-FE232E29CE95}" srcOrd="8" destOrd="0" presId="urn:microsoft.com/office/officeart/2005/8/layout/vList6"/>
    <dgm:cxn modelId="{4495BA32-6966-497E-B4CE-C48937B91029}" type="presParOf" srcId="{4A30C64B-AF17-4274-8836-FE232E29CE95}" destId="{44B9D483-DB23-4D21-90E4-0B15DCFD15EC}" srcOrd="0" destOrd="0" presId="urn:microsoft.com/office/officeart/2005/8/layout/vList6"/>
    <dgm:cxn modelId="{208FA209-97AA-47FC-A122-584430503663}" type="presParOf" srcId="{4A30C64B-AF17-4274-8836-FE232E29CE95}" destId="{5DCBC226-461A-4E6E-A191-9AE8836D7F7F}" srcOrd="1" destOrd="0" presId="urn:microsoft.com/office/officeart/2005/8/layout/vList6"/>
    <dgm:cxn modelId="{AE10AC3D-6146-4604-A2D9-2C2C6706A381}" type="presParOf" srcId="{434C0243-E931-49F2-A6E7-E418EA0A4ED2}" destId="{4D507ABB-5261-43A1-8593-34D0E550CCB2}" srcOrd="9" destOrd="0" presId="urn:microsoft.com/office/officeart/2005/8/layout/vList6"/>
    <dgm:cxn modelId="{4CCB2D01-5A55-45ED-9EF6-11E5ADC207BB}" type="presParOf" srcId="{434C0243-E931-49F2-A6E7-E418EA0A4ED2}" destId="{91B174CB-259B-46E9-A6F3-1F6B8A669E7A}" srcOrd="10" destOrd="0" presId="urn:microsoft.com/office/officeart/2005/8/layout/vList6"/>
    <dgm:cxn modelId="{98B4A79C-3E15-4047-A640-EB71F710E21D}" type="presParOf" srcId="{91B174CB-259B-46E9-A6F3-1F6B8A669E7A}" destId="{1DA85475-25CE-4706-A9D3-E40AF12B3C59}" srcOrd="0" destOrd="0" presId="urn:microsoft.com/office/officeart/2005/8/layout/vList6"/>
    <dgm:cxn modelId="{2753168E-EF59-4CA6-B8DC-349EF1356C12}" type="presParOf" srcId="{91B174CB-259B-46E9-A6F3-1F6B8A669E7A}" destId="{3E758A0C-D40E-404D-9BB0-678CC7FE0556}" srcOrd="1" destOrd="0" presId="urn:microsoft.com/office/officeart/2005/8/layout/vList6"/>
    <dgm:cxn modelId="{2933FB5C-FA29-4B99-9EF7-23BDEE4BE7CB}" type="presParOf" srcId="{434C0243-E931-49F2-A6E7-E418EA0A4ED2}" destId="{640890B8-635F-4FC5-9C9A-CD6C462140C3}" srcOrd="11" destOrd="0" presId="urn:microsoft.com/office/officeart/2005/8/layout/vList6"/>
    <dgm:cxn modelId="{09F0BCF4-BCD2-4376-BDA9-7F6048C22EE5}" type="presParOf" srcId="{434C0243-E931-49F2-A6E7-E418EA0A4ED2}" destId="{23723CF8-154B-4B34-A9E9-42DAD5A5D7FB}" srcOrd="12" destOrd="0" presId="urn:microsoft.com/office/officeart/2005/8/layout/vList6"/>
    <dgm:cxn modelId="{C0D9E946-5F52-4439-815B-E83CD5D08AB6}" type="presParOf" srcId="{23723CF8-154B-4B34-A9E9-42DAD5A5D7FB}" destId="{4E31EEB5-F585-48B3-ABEE-10DD34DA2CE7}" srcOrd="0" destOrd="0" presId="urn:microsoft.com/office/officeart/2005/8/layout/vList6"/>
    <dgm:cxn modelId="{6059DDA1-04B7-4163-B2FD-30F34EA3BF8D}" type="presParOf" srcId="{23723CF8-154B-4B34-A9E9-42DAD5A5D7FB}" destId="{08C4B601-C908-4BB8-88DD-4E76D48CE326}" srcOrd="1" destOrd="0" presId="urn:microsoft.com/office/officeart/2005/8/layout/vList6"/>
    <dgm:cxn modelId="{4464FE77-5934-4FAB-BD51-F8F708276949}" type="presParOf" srcId="{434C0243-E931-49F2-A6E7-E418EA0A4ED2}" destId="{5C8228E7-40B5-4F91-9297-7EB2925ECD30}" srcOrd="13" destOrd="0" presId="urn:microsoft.com/office/officeart/2005/8/layout/vList6"/>
    <dgm:cxn modelId="{DD47251B-265A-420D-B179-AE2D91F4C1AE}" type="presParOf" srcId="{434C0243-E931-49F2-A6E7-E418EA0A4ED2}" destId="{28244A8B-0AEA-4151-A0B2-79BB019275B9}" srcOrd="14" destOrd="0" presId="urn:microsoft.com/office/officeart/2005/8/layout/vList6"/>
    <dgm:cxn modelId="{1142962E-EC24-4F51-A5CF-D414DA806A9F}" type="presParOf" srcId="{28244A8B-0AEA-4151-A0B2-79BB019275B9}" destId="{1334B2C9-2FC1-4853-8D0A-A92C7ED50EF8}" srcOrd="0" destOrd="0" presId="urn:microsoft.com/office/officeart/2005/8/layout/vList6"/>
    <dgm:cxn modelId="{ECE6FD82-2073-42A7-8E3D-7CE2CA5DDBCA}" type="presParOf" srcId="{28244A8B-0AEA-4151-A0B2-79BB019275B9}" destId="{B47BBC41-9E4D-4901-B701-05698BF4B621}" srcOrd="1" destOrd="0" presId="urn:microsoft.com/office/officeart/2005/8/layout/vList6"/>
    <dgm:cxn modelId="{B3121D65-FD1D-4675-A735-C32BA670DBDA}" type="presParOf" srcId="{434C0243-E931-49F2-A6E7-E418EA0A4ED2}" destId="{0CB8138C-2082-440F-A9F6-A4894E2D5D5E}" srcOrd="15" destOrd="0" presId="urn:microsoft.com/office/officeart/2005/8/layout/vList6"/>
    <dgm:cxn modelId="{D9BA461D-636D-4778-A903-C3E234C219A4}" type="presParOf" srcId="{434C0243-E931-49F2-A6E7-E418EA0A4ED2}" destId="{0BA7DB57-CF62-4113-BE7C-105139AC83F2}" srcOrd="16" destOrd="0" presId="urn:microsoft.com/office/officeart/2005/8/layout/vList6"/>
    <dgm:cxn modelId="{99D87B36-DEBF-4CA5-BA48-E605BEEA569B}" type="presParOf" srcId="{0BA7DB57-CF62-4113-BE7C-105139AC83F2}" destId="{75CCEB1B-31E5-4393-934F-9016C6AED8C0}" srcOrd="0" destOrd="0" presId="urn:microsoft.com/office/officeart/2005/8/layout/vList6"/>
    <dgm:cxn modelId="{9A5671B4-9F4B-4E3C-8F8F-4B2C0C706FAB}" type="presParOf" srcId="{0BA7DB57-CF62-4113-BE7C-105139AC83F2}" destId="{7A327430-CED6-4596-8FFA-CC884B47CEB7}" srcOrd="1" destOrd="0" presId="urn:microsoft.com/office/officeart/2005/8/layout/vList6"/>
    <dgm:cxn modelId="{062FFB03-AA70-40C1-A10A-72277D8E25B6}" type="presParOf" srcId="{434C0243-E931-49F2-A6E7-E418EA0A4ED2}" destId="{1D92CB3D-6840-4008-A32E-749671CF2001}" srcOrd="17" destOrd="0" presId="urn:microsoft.com/office/officeart/2005/8/layout/vList6"/>
    <dgm:cxn modelId="{5288A00A-86B0-447E-8B52-471CD1F4B23C}" type="presParOf" srcId="{434C0243-E931-49F2-A6E7-E418EA0A4ED2}" destId="{D7927EA2-598B-4704-BA5A-9E46A2037937}" srcOrd="18" destOrd="0" presId="urn:microsoft.com/office/officeart/2005/8/layout/vList6"/>
    <dgm:cxn modelId="{AF024F47-7CCF-434D-81DF-26AE68253AE1}" type="presParOf" srcId="{D7927EA2-598B-4704-BA5A-9E46A2037937}" destId="{A9EB4BAF-1D97-4B97-9E4D-1AF7F787B50D}" srcOrd="0" destOrd="0" presId="urn:microsoft.com/office/officeart/2005/8/layout/vList6"/>
    <dgm:cxn modelId="{DF6ABA95-58E0-4AF2-BE1B-AF4EB1346D47}" type="presParOf" srcId="{D7927EA2-598B-4704-BA5A-9E46A2037937}" destId="{B0B2ED6E-E6DA-4496-8137-834766B70AD1}" srcOrd="1" destOrd="0" presId="urn:microsoft.com/office/officeart/2005/8/layout/vList6"/>
    <dgm:cxn modelId="{5308EA09-28BF-4C3A-AB74-E27D44EF5CB0}" type="presParOf" srcId="{434C0243-E931-49F2-A6E7-E418EA0A4ED2}" destId="{04A04A94-A742-4102-9EEA-EB1DE278CB4A}" srcOrd="19" destOrd="0" presId="urn:microsoft.com/office/officeart/2005/8/layout/vList6"/>
    <dgm:cxn modelId="{183333BC-A4D6-46CD-86AB-EB2A1CF8C6EF}" type="presParOf" srcId="{434C0243-E931-49F2-A6E7-E418EA0A4ED2}" destId="{304D2397-6C14-4F24-BFE2-C6F4EC6C81AF}" srcOrd="20" destOrd="0" presId="urn:microsoft.com/office/officeart/2005/8/layout/vList6"/>
    <dgm:cxn modelId="{C95BC2D2-3E87-4EA2-85A4-BC55C731F810}" type="presParOf" srcId="{304D2397-6C14-4F24-BFE2-C6F4EC6C81AF}" destId="{CD4D035F-8E62-4020-B539-01A7C7EFC3DD}" srcOrd="0" destOrd="0" presId="urn:microsoft.com/office/officeart/2005/8/layout/vList6"/>
    <dgm:cxn modelId="{77D9CC49-3971-46BB-8765-F8C4C90E05D3}" type="presParOf" srcId="{304D2397-6C14-4F24-BFE2-C6F4EC6C81AF}" destId="{F15EA6F7-FD4F-43DD-B747-050AF8DA565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20E3C9-F496-439A-84FD-D862F64DED3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6D22D4-A2AB-460E-A851-3A80504D9DA5}">
      <dgm:prSet/>
      <dgm:spPr/>
      <dgm:t>
        <a:bodyPr/>
        <a:lstStyle/>
        <a:p>
          <a:pPr rtl="0"/>
          <a:r>
            <a:rPr lang="zh-CN" altLang="en-US" dirty="0" smtClean="0"/>
            <a:t>采纳</a:t>
          </a:r>
          <a:endParaRPr lang="zh-CN" dirty="0"/>
        </a:p>
      </dgm:t>
    </dgm:pt>
    <dgm:pt modelId="{48BB84A8-35E1-49FD-B63F-43C03FB833DC}" type="parTrans" cxnId="{ECD3B52A-6D72-4987-B73C-298FF1D41DC2}">
      <dgm:prSet/>
      <dgm:spPr/>
      <dgm:t>
        <a:bodyPr/>
        <a:lstStyle/>
        <a:p>
          <a:endParaRPr lang="zh-CN" altLang="en-US"/>
        </a:p>
      </dgm:t>
    </dgm:pt>
    <dgm:pt modelId="{B32B4A66-D2CF-4622-80D4-CBD0C633D9AB}" type="sibTrans" cxnId="{ECD3B52A-6D72-4987-B73C-298FF1D41DC2}">
      <dgm:prSet/>
      <dgm:spPr/>
      <dgm:t>
        <a:bodyPr/>
        <a:lstStyle/>
        <a:p>
          <a:endParaRPr lang="zh-CN" altLang="en-US"/>
        </a:p>
      </dgm:t>
    </dgm:pt>
    <dgm:pt modelId="{164C763C-C5F4-4C39-BD81-BE001AC861E3}">
      <dgm:prSet/>
      <dgm:spPr/>
      <dgm:t>
        <a:bodyPr/>
        <a:lstStyle/>
        <a:p>
          <a:pPr rtl="0"/>
          <a:r>
            <a:rPr lang="zh-CN" baseline="0" smtClean="0"/>
            <a:t>老陈接触</a:t>
          </a:r>
          <a:r>
            <a:rPr lang="en-US" baseline="0" smtClean="0"/>
            <a:t>MongoDB</a:t>
          </a:r>
          <a:r>
            <a:rPr lang="zh-CN" baseline="0" smtClean="0"/>
            <a:t>一年多了，已经被彻底征服；</a:t>
          </a:r>
          <a:endParaRPr lang="zh-CN"/>
        </a:p>
      </dgm:t>
    </dgm:pt>
    <dgm:pt modelId="{38A23CDD-7E66-4881-9538-FABCCD713088}" type="parTrans" cxnId="{20A3DC65-83B4-433B-B750-E74276D91629}">
      <dgm:prSet/>
      <dgm:spPr/>
      <dgm:t>
        <a:bodyPr/>
        <a:lstStyle/>
        <a:p>
          <a:endParaRPr lang="zh-CN" altLang="en-US"/>
        </a:p>
      </dgm:t>
    </dgm:pt>
    <dgm:pt modelId="{A5B5E2D6-694D-4826-8BC6-3531E92C0CE1}" type="sibTrans" cxnId="{20A3DC65-83B4-433B-B750-E74276D91629}">
      <dgm:prSet/>
      <dgm:spPr/>
      <dgm:t>
        <a:bodyPr/>
        <a:lstStyle/>
        <a:p>
          <a:endParaRPr lang="zh-CN" altLang="en-US"/>
        </a:p>
      </dgm:t>
    </dgm:pt>
    <dgm:pt modelId="{2626DD5D-7BB6-41B2-AB38-9974B9F6F218}">
      <dgm:prSet/>
      <dgm:spPr/>
      <dgm:t>
        <a:bodyPr/>
        <a:lstStyle/>
        <a:p>
          <a:pPr rtl="0"/>
          <a:r>
            <a:rPr lang="zh-CN" baseline="0" dirty="0" smtClean="0"/>
            <a:t>我自己的项目（</a:t>
          </a:r>
          <a:r>
            <a:rPr lang="en-US" baseline="0" dirty="0" smtClean="0"/>
            <a:t>www.yuding8.com</a:t>
          </a:r>
          <a:r>
            <a:rPr lang="zh-CN" baseline="0" dirty="0" smtClean="0"/>
            <a:t>）已经完全抛弃了关系型数据库；</a:t>
          </a:r>
          <a:endParaRPr lang="zh-CN" dirty="0"/>
        </a:p>
      </dgm:t>
    </dgm:pt>
    <dgm:pt modelId="{DE640544-F41B-4C9E-AD96-FA062C1D21D4}" type="parTrans" cxnId="{C9A51665-A015-4ED1-ADB7-3A9164E8A070}">
      <dgm:prSet/>
      <dgm:spPr/>
      <dgm:t>
        <a:bodyPr/>
        <a:lstStyle/>
        <a:p>
          <a:endParaRPr lang="zh-CN" altLang="en-US"/>
        </a:p>
      </dgm:t>
    </dgm:pt>
    <dgm:pt modelId="{CAEEC9A3-C554-4C0E-BA93-C492082F2C5F}" type="sibTrans" cxnId="{C9A51665-A015-4ED1-ADB7-3A9164E8A070}">
      <dgm:prSet/>
      <dgm:spPr/>
      <dgm:t>
        <a:bodyPr/>
        <a:lstStyle/>
        <a:p>
          <a:endParaRPr lang="zh-CN" altLang="en-US"/>
        </a:p>
      </dgm:t>
    </dgm:pt>
    <dgm:pt modelId="{CC4E97B0-C25F-4CAE-938A-BF1CECFB7FC3}">
      <dgm:prSet/>
      <dgm:spPr/>
      <dgm:t>
        <a:bodyPr/>
        <a:lstStyle/>
        <a:p>
          <a:pPr rtl="0"/>
          <a:r>
            <a:rPr lang="zh-CN" baseline="0" dirty="0" smtClean="0"/>
            <a:t>缺点</a:t>
          </a:r>
          <a:endParaRPr lang="zh-CN" dirty="0"/>
        </a:p>
      </dgm:t>
    </dgm:pt>
    <dgm:pt modelId="{DDBD585A-A1DD-4F4E-8B5D-2CE732398396}" type="parTrans" cxnId="{E12D4822-173E-4CBB-BDF5-008B89B4F65F}">
      <dgm:prSet/>
      <dgm:spPr/>
      <dgm:t>
        <a:bodyPr/>
        <a:lstStyle/>
        <a:p>
          <a:endParaRPr lang="zh-CN" altLang="en-US"/>
        </a:p>
      </dgm:t>
    </dgm:pt>
    <dgm:pt modelId="{F58C4C32-9A1A-435B-B5F9-B325B8C3BD2C}" type="sibTrans" cxnId="{E12D4822-173E-4CBB-BDF5-008B89B4F65F}">
      <dgm:prSet/>
      <dgm:spPr/>
      <dgm:t>
        <a:bodyPr/>
        <a:lstStyle/>
        <a:p>
          <a:endParaRPr lang="zh-CN" altLang="en-US"/>
        </a:p>
      </dgm:t>
    </dgm:pt>
    <dgm:pt modelId="{D22FADAD-4842-4C30-85D1-3F234532F695}">
      <dgm:prSet/>
      <dgm:spPr/>
      <dgm:t>
        <a:bodyPr/>
        <a:lstStyle/>
        <a:p>
          <a:pPr rtl="0"/>
          <a:r>
            <a:rPr lang="zh-CN" baseline="0" dirty="0" smtClean="0"/>
            <a:t>最大的缺点就是无法支持复杂运算，因为按照</a:t>
          </a:r>
          <a:r>
            <a:rPr lang="en-US" baseline="0" dirty="0" smtClean="0"/>
            <a:t>MongoDB</a:t>
          </a:r>
          <a:r>
            <a:rPr lang="zh-CN" baseline="0" dirty="0" smtClean="0"/>
            <a:t>的架构思想来说呢，是想把这些都转移到驱动或</a:t>
          </a:r>
          <a:r>
            <a:rPr lang="en-US" baseline="0" dirty="0" smtClean="0"/>
            <a:t>App</a:t>
          </a:r>
          <a:r>
            <a:rPr lang="zh-CN" baseline="0" dirty="0" smtClean="0"/>
            <a:t>上；</a:t>
          </a:r>
          <a:endParaRPr lang="zh-CN" dirty="0"/>
        </a:p>
      </dgm:t>
    </dgm:pt>
    <dgm:pt modelId="{3422B971-FA7D-44EA-AB08-BF1C7C4D24E4}" type="parTrans" cxnId="{B938717A-C1ED-4D08-886B-1D752F80521D}">
      <dgm:prSet/>
      <dgm:spPr/>
      <dgm:t>
        <a:bodyPr/>
        <a:lstStyle/>
        <a:p>
          <a:endParaRPr lang="zh-CN" altLang="en-US"/>
        </a:p>
      </dgm:t>
    </dgm:pt>
    <dgm:pt modelId="{D486E08A-25DE-402E-AD14-DC8623E33A11}" type="sibTrans" cxnId="{B938717A-C1ED-4D08-886B-1D752F80521D}">
      <dgm:prSet/>
      <dgm:spPr/>
      <dgm:t>
        <a:bodyPr/>
        <a:lstStyle/>
        <a:p>
          <a:endParaRPr lang="zh-CN" altLang="en-US"/>
        </a:p>
      </dgm:t>
    </dgm:pt>
    <dgm:pt modelId="{45949942-FECF-4E5E-9650-994EF6592CB9}">
      <dgm:prSet/>
      <dgm:spPr/>
      <dgm:t>
        <a:bodyPr/>
        <a:lstStyle/>
        <a:p>
          <a:pPr rtl="0"/>
          <a:r>
            <a:rPr lang="zh-CN" baseline="0" dirty="0" smtClean="0"/>
            <a:t>为了解决这个缺点，老陈自行研发了</a:t>
          </a:r>
          <a:r>
            <a:rPr lang="en-US" baseline="0" dirty="0" smtClean="0"/>
            <a:t>EntityDB</a:t>
          </a:r>
          <a:r>
            <a:rPr lang="zh-CN" baseline="0" dirty="0" smtClean="0"/>
            <a:t>与之互补（小声的说一句：</a:t>
          </a:r>
          <a:r>
            <a:rPr lang="en-US" baseline="0" dirty="0" smtClean="0"/>
            <a:t>EntityDB</a:t>
          </a:r>
          <a:r>
            <a:rPr lang="zh-CN" baseline="0" dirty="0" smtClean="0"/>
            <a:t>是使用</a:t>
          </a:r>
          <a:r>
            <a:rPr lang="en-US" baseline="0" dirty="0" smtClean="0"/>
            <a:t>C#</a:t>
          </a:r>
          <a:r>
            <a:rPr lang="zh-CN" baseline="0" dirty="0" smtClean="0"/>
            <a:t>开发的内存数据库托管框架，以较低的硬件成本换取高性能的复杂运算，但不保证绝对的稳定性）。</a:t>
          </a:r>
          <a:endParaRPr lang="zh-CN" dirty="0"/>
        </a:p>
      </dgm:t>
    </dgm:pt>
    <dgm:pt modelId="{0A12BC1A-F0A4-4859-8281-8105A57326BA}" type="parTrans" cxnId="{7A53E7E1-15E7-42DB-B31E-D9DA6E301C36}">
      <dgm:prSet/>
      <dgm:spPr/>
      <dgm:t>
        <a:bodyPr/>
        <a:lstStyle/>
        <a:p>
          <a:endParaRPr lang="zh-CN" altLang="en-US"/>
        </a:p>
      </dgm:t>
    </dgm:pt>
    <dgm:pt modelId="{3ABDCF7F-EBCC-41C5-9FE7-2FFD2B8AF787}" type="sibTrans" cxnId="{7A53E7E1-15E7-42DB-B31E-D9DA6E301C36}">
      <dgm:prSet/>
      <dgm:spPr/>
      <dgm:t>
        <a:bodyPr/>
        <a:lstStyle/>
        <a:p>
          <a:endParaRPr lang="zh-CN" altLang="en-US"/>
        </a:p>
      </dgm:t>
    </dgm:pt>
    <dgm:pt modelId="{BAC1DFED-F28B-4449-A819-3C37EFF9D499}">
      <dgm:prSet/>
      <dgm:spPr/>
      <dgm:t>
        <a:bodyPr/>
        <a:lstStyle/>
        <a:p>
          <a:pPr rtl="0"/>
          <a:r>
            <a:rPr lang="zh-CN" baseline="0" dirty="0" smtClean="0"/>
            <a:t>分享</a:t>
          </a:r>
          <a:endParaRPr lang="zh-CN" dirty="0"/>
        </a:p>
      </dgm:t>
    </dgm:pt>
    <dgm:pt modelId="{72F262EE-4F6C-4EB8-987E-B4261620AFA5}" type="parTrans" cxnId="{22004106-6499-4A76-A156-E67889A6EF7F}">
      <dgm:prSet/>
      <dgm:spPr/>
      <dgm:t>
        <a:bodyPr/>
        <a:lstStyle/>
        <a:p>
          <a:endParaRPr lang="zh-CN" altLang="en-US"/>
        </a:p>
      </dgm:t>
    </dgm:pt>
    <dgm:pt modelId="{05A114F3-3633-4912-A959-92DCBB179BF4}" type="sibTrans" cxnId="{22004106-6499-4A76-A156-E67889A6EF7F}">
      <dgm:prSet/>
      <dgm:spPr/>
      <dgm:t>
        <a:bodyPr/>
        <a:lstStyle/>
        <a:p>
          <a:endParaRPr lang="zh-CN" altLang="en-US"/>
        </a:p>
      </dgm:t>
    </dgm:pt>
    <dgm:pt modelId="{53C5F040-5BB2-4A49-81B5-3268054AE83F}">
      <dgm:prSet/>
      <dgm:spPr/>
      <dgm:t>
        <a:bodyPr/>
        <a:lstStyle/>
        <a:p>
          <a:pPr rtl="0"/>
          <a:r>
            <a:rPr lang="zh-CN" baseline="0" dirty="0" smtClean="0"/>
            <a:t>我强烈的推荐大家使用各种</a:t>
          </a:r>
          <a:r>
            <a:rPr lang="en-US" baseline="0" dirty="0" smtClean="0"/>
            <a:t>NoSQL</a:t>
          </a:r>
          <a:r>
            <a:rPr lang="zh-CN" baseline="0" dirty="0" smtClean="0"/>
            <a:t>方案来逐步的替代已有的关系型数据库（我不特指</a:t>
          </a:r>
          <a:r>
            <a:rPr lang="en-US" baseline="0" dirty="0" smtClean="0"/>
            <a:t>MongoDB</a:t>
          </a:r>
          <a:r>
            <a:rPr lang="zh-CN" baseline="0" dirty="0" smtClean="0"/>
            <a:t>）；</a:t>
          </a:r>
          <a:endParaRPr lang="zh-CN" dirty="0"/>
        </a:p>
      </dgm:t>
    </dgm:pt>
    <dgm:pt modelId="{9345C8B0-2E8C-43E1-AFEA-7C277B1C5858}" type="parTrans" cxnId="{DCE58087-6114-4C34-BE0C-279BA689D21B}">
      <dgm:prSet/>
      <dgm:spPr/>
      <dgm:t>
        <a:bodyPr/>
        <a:lstStyle/>
        <a:p>
          <a:endParaRPr lang="zh-CN" altLang="en-US"/>
        </a:p>
      </dgm:t>
    </dgm:pt>
    <dgm:pt modelId="{12E49079-15F6-4CD9-84F4-FFDF770178C3}" type="sibTrans" cxnId="{DCE58087-6114-4C34-BE0C-279BA689D21B}">
      <dgm:prSet/>
      <dgm:spPr/>
      <dgm:t>
        <a:bodyPr/>
        <a:lstStyle/>
        <a:p>
          <a:endParaRPr lang="zh-CN" altLang="en-US"/>
        </a:p>
      </dgm:t>
    </dgm:pt>
    <dgm:pt modelId="{7FA1A7D8-F204-45F9-BBE0-B9E2417468CB}">
      <dgm:prSet/>
      <dgm:spPr/>
      <dgm:t>
        <a:bodyPr/>
        <a:lstStyle/>
        <a:p>
          <a:pPr rtl="0"/>
          <a:r>
            <a:rPr lang="zh-CN" baseline="0" dirty="0" smtClean="0"/>
            <a:t>对于新技术要多创建原型程序进行实践论证，而不是人云亦云，实际上我并不认为</a:t>
          </a:r>
          <a:r>
            <a:rPr lang="en-US" baseline="0" dirty="0" smtClean="0"/>
            <a:t>MongoDB</a:t>
          </a:r>
          <a:r>
            <a:rPr lang="zh-CN" baseline="0" dirty="0" smtClean="0"/>
            <a:t>就是绝对的最好；</a:t>
          </a:r>
          <a:endParaRPr lang="zh-CN" dirty="0"/>
        </a:p>
      </dgm:t>
    </dgm:pt>
    <dgm:pt modelId="{D4CD2055-B51E-44EC-AEF1-1E0210CB115F}" type="parTrans" cxnId="{CEAD1289-5C1A-42CE-88FB-F97350DA1A72}">
      <dgm:prSet/>
      <dgm:spPr/>
      <dgm:t>
        <a:bodyPr/>
        <a:lstStyle/>
        <a:p>
          <a:endParaRPr lang="zh-CN" altLang="en-US"/>
        </a:p>
      </dgm:t>
    </dgm:pt>
    <dgm:pt modelId="{CF4D9026-343F-4510-8EDE-BA8F263E8598}" type="sibTrans" cxnId="{CEAD1289-5C1A-42CE-88FB-F97350DA1A72}">
      <dgm:prSet/>
      <dgm:spPr/>
      <dgm:t>
        <a:bodyPr/>
        <a:lstStyle/>
        <a:p>
          <a:endParaRPr lang="zh-CN" altLang="en-US"/>
        </a:p>
      </dgm:t>
    </dgm:pt>
    <dgm:pt modelId="{4E1B0597-32DF-4B9D-944C-A125369386B7}">
      <dgm:prSet/>
      <dgm:spPr/>
      <dgm:t>
        <a:bodyPr/>
        <a:lstStyle/>
        <a:p>
          <a:pPr rtl="0"/>
          <a:r>
            <a:rPr lang="zh-CN" baseline="0" dirty="0" smtClean="0"/>
            <a:t>我主要做</a:t>
          </a:r>
          <a:r>
            <a:rPr lang="en-US" baseline="0" dirty="0" smtClean="0"/>
            <a:t>.NET</a:t>
          </a:r>
          <a:r>
            <a:rPr lang="zh-CN" baseline="0" dirty="0" smtClean="0"/>
            <a:t>开发，当前</a:t>
          </a:r>
          <a:r>
            <a:rPr lang="en-US" baseline="0" dirty="0" smtClean="0"/>
            <a:t>MongoDB</a:t>
          </a:r>
          <a:r>
            <a:rPr lang="zh-CN" baseline="0" dirty="0" smtClean="0"/>
            <a:t>官方提供的</a:t>
          </a:r>
          <a:r>
            <a:rPr lang="en-US" baseline="0" dirty="0" smtClean="0"/>
            <a:t>C#</a:t>
          </a:r>
          <a:r>
            <a:rPr lang="zh-CN" baseline="0" dirty="0" smtClean="0"/>
            <a:t>驱动中的连接池管理机制存在一些问题，在使用的时候应当尽量避免并发！</a:t>
          </a:r>
          <a:endParaRPr lang="zh-CN" dirty="0"/>
        </a:p>
      </dgm:t>
    </dgm:pt>
    <dgm:pt modelId="{CCB84FA0-CE0F-48FE-A6AD-BC0850784625}" type="parTrans" cxnId="{AE5C2BA7-980D-4EFF-A7D4-47D1852992A7}">
      <dgm:prSet/>
      <dgm:spPr/>
      <dgm:t>
        <a:bodyPr/>
        <a:lstStyle/>
        <a:p>
          <a:endParaRPr lang="zh-CN" altLang="en-US"/>
        </a:p>
      </dgm:t>
    </dgm:pt>
    <dgm:pt modelId="{EB30E4A1-0D99-48D8-A3DA-448C6B2C9C46}" type="sibTrans" cxnId="{AE5C2BA7-980D-4EFF-A7D4-47D1852992A7}">
      <dgm:prSet/>
      <dgm:spPr/>
      <dgm:t>
        <a:bodyPr/>
        <a:lstStyle/>
        <a:p>
          <a:endParaRPr lang="zh-CN" altLang="en-US"/>
        </a:p>
      </dgm:t>
    </dgm:pt>
    <dgm:pt modelId="{B336E9D2-6379-4A63-B313-61DAC4A54206}">
      <dgm:prSet/>
      <dgm:spPr/>
      <dgm:t>
        <a:bodyPr/>
        <a:lstStyle/>
        <a:p>
          <a:pPr rtl="0"/>
          <a:r>
            <a:rPr lang="en-US" altLang="zh-CN" dirty="0" smtClean="0"/>
            <a:t>GEO</a:t>
          </a:r>
          <a:r>
            <a:rPr lang="zh-CN" altLang="en-US" dirty="0" smtClean="0"/>
            <a:t>搜索不支持传统意义上的距离运算，而是使用</a:t>
          </a:r>
          <a:r>
            <a:rPr lang="zh-CN" altLang="en-US" i="1" dirty="0" smtClean="0"/>
            <a:t>“经纬度”“差值”</a:t>
          </a:r>
          <a:r>
            <a:rPr lang="zh-CN" altLang="en-US" dirty="0" smtClean="0"/>
            <a:t>，这个让我很纠结，甚至我放弃了其内置的</a:t>
          </a:r>
          <a:r>
            <a:rPr lang="en-US" altLang="zh-CN" dirty="0" smtClean="0"/>
            <a:t>GEO</a:t>
          </a:r>
          <a:r>
            <a:rPr lang="zh-CN" altLang="en-US" dirty="0" smtClean="0"/>
            <a:t>特性；</a:t>
          </a:r>
          <a:endParaRPr lang="zh-CN" dirty="0"/>
        </a:p>
      </dgm:t>
    </dgm:pt>
    <dgm:pt modelId="{17E057D0-B70C-4AA7-8B44-E35FFC2480FB}" type="parTrans" cxnId="{8AD7ACBC-46E6-48C0-8868-8F8DE207E45A}">
      <dgm:prSet/>
      <dgm:spPr/>
      <dgm:t>
        <a:bodyPr/>
        <a:lstStyle/>
        <a:p>
          <a:endParaRPr lang="zh-CN" altLang="en-US"/>
        </a:p>
      </dgm:t>
    </dgm:pt>
    <dgm:pt modelId="{7ABF1B09-6815-46CE-BAF1-25232A024644}" type="sibTrans" cxnId="{8AD7ACBC-46E6-48C0-8868-8F8DE207E45A}">
      <dgm:prSet/>
      <dgm:spPr/>
      <dgm:t>
        <a:bodyPr/>
        <a:lstStyle/>
        <a:p>
          <a:endParaRPr lang="zh-CN" altLang="en-US"/>
        </a:p>
      </dgm:t>
    </dgm:pt>
    <dgm:pt modelId="{30C99FA4-FC95-414D-AB20-AD7F9F0EDDFF}" type="pres">
      <dgm:prSet presAssocID="{6420E3C9-F496-439A-84FD-D862F64DED3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549FE8-0BB1-4C60-AE97-C8BB3A7E1DDA}" type="pres">
      <dgm:prSet presAssocID="{DB6D22D4-A2AB-460E-A851-3A80504D9DA5}" presName="composite" presStyleCnt="0"/>
      <dgm:spPr/>
    </dgm:pt>
    <dgm:pt modelId="{D6F944B0-8ECB-4058-B529-4BF3A38BE138}" type="pres">
      <dgm:prSet presAssocID="{DB6D22D4-A2AB-460E-A851-3A80504D9DA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28570E-CA69-4CE9-A000-DCCD9607CAE5}" type="pres">
      <dgm:prSet presAssocID="{DB6D22D4-A2AB-460E-A851-3A80504D9DA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CF0B6-DF75-4B4E-A560-6725D50706D5}" type="pres">
      <dgm:prSet presAssocID="{B32B4A66-D2CF-4622-80D4-CBD0C633D9AB}" presName="sp" presStyleCnt="0"/>
      <dgm:spPr/>
    </dgm:pt>
    <dgm:pt modelId="{C3836195-95F9-4915-B8D8-74646473B7AA}" type="pres">
      <dgm:prSet presAssocID="{CC4E97B0-C25F-4CAE-938A-BF1CECFB7FC3}" presName="composite" presStyleCnt="0"/>
      <dgm:spPr/>
    </dgm:pt>
    <dgm:pt modelId="{EA04F522-9870-4FBF-8F26-9EE8CDA916E0}" type="pres">
      <dgm:prSet presAssocID="{CC4E97B0-C25F-4CAE-938A-BF1CECFB7FC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BC2594-FC4C-4989-A226-83BFEB901859}" type="pres">
      <dgm:prSet presAssocID="{CC4E97B0-C25F-4CAE-938A-BF1CECFB7FC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B622D-F00A-464B-BA07-FE0C9C775D0F}" type="pres">
      <dgm:prSet presAssocID="{F58C4C32-9A1A-435B-B5F9-B325B8C3BD2C}" presName="sp" presStyleCnt="0"/>
      <dgm:spPr/>
    </dgm:pt>
    <dgm:pt modelId="{4F041862-88DD-4786-A107-2FE62E0029A1}" type="pres">
      <dgm:prSet presAssocID="{BAC1DFED-F28B-4449-A819-3C37EFF9D499}" presName="composite" presStyleCnt="0"/>
      <dgm:spPr/>
    </dgm:pt>
    <dgm:pt modelId="{394B2007-82EE-4718-AA3A-0EAADC408D27}" type="pres">
      <dgm:prSet presAssocID="{BAC1DFED-F28B-4449-A819-3C37EFF9D49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8727C-AAB6-4783-8F72-14BEBC960C6D}" type="pres">
      <dgm:prSet presAssocID="{BAC1DFED-F28B-4449-A819-3C37EFF9D49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5C2BA7-980D-4EFF-A7D4-47D1852992A7}" srcId="{BAC1DFED-F28B-4449-A819-3C37EFF9D499}" destId="{4E1B0597-32DF-4B9D-944C-A125369386B7}" srcOrd="2" destOrd="0" parTransId="{CCB84FA0-CE0F-48FE-A6AD-BC0850784625}" sibTransId="{EB30E4A1-0D99-48D8-A3DA-448C6B2C9C46}"/>
    <dgm:cxn modelId="{1296D91A-DC4C-465D-91F4-9BDCA6525B25}" type="presOf" srcId="{53C5F040-5BB2-4A49-81B5-3268054AE83F}" destId="{FBA8727C-AAB6-4783-8F72-14BEBC960C6D}" srcOrd="0" destOrd="0" presId="urn:microsoft.com/office/officeart/2005/8/layout/chevron2"/>
    <dgm:cxn modelId="{CEAD1289-5C1A-42CE-88FB-F97350DA1A72}" srcId="{BAC1DFED-F28B-4449-A819-3C37EFF9D499}" destId="{7FA1A7D8-F204-45F9-BBE0-B9E2417468CB}" srcOrd="1" destOrd="0" parTransId="{D4CD2055-B51E-44EC-AEF1-1E0210CB115F}" sibTransId="{CF4D9026-343F-4510-8EDE-BA8F263E8598}"/>
    <dgm:cxn modelId="{7C3B05AC-FCCA-41C5-A642-F06A44EB6752}" type="presOf" srcId="{CC4E97B0-C25F-4CAE-938A-BF1CECFB7FC3}" destId="{EA04F522-9870-4FBF-8F26-9EE8CDA916E0}" srcOrd="0" destOrd="0" presId="urn:microsoft.com/office/officeart/2005/8/layout/chevron2"/>
    <dgm:cxn modelId="{C9A51665-A015-4ED1-ADB7-3A9164E8A070}" srcId="{DB6D22D4-A2AB-460E-A851-3A80504D9DA5}" destId="{2626DD5D-7BB6-41B2-AB38-9974B9F6F218}" srcOrd="1" destOrd="0" parTransId="{DE640544-F41B-4C9E-AD96-FA062C1D21D4}" sibTransId="{CAEEC9A3-C554-4C0E-BA93-C492082F2C5F}"/>
    <dgm:cxn modelId="{ECD3B52A-6D72-4987-B73C-298FF1D41DC2}" srcId="{6420E3C9-F496-439A-84FD-D862F64DED3E}" destId="{DB6D22D4-A2AB-460E-A851-3A80504D9DA5}" srcOrd="0" destOrd="0" parTransId="{48BB84A8-35E1-49FD-B63F-43C03FB833DC}" sibTransId="{B32B4A66-D2CF-4622-80D4-CBD0C633D9AB}"/>
    <dgm:cxn modelId="{20A3DC65-83B4-433B-B750-E74276D91629}" srcId="{DB6D22D4-A2AB-460E-A851-3A80504D9DA5}" destId="{164C763C-C5F4-4C39-BD81-BE001AC861E3}" srcOrd="0" destOrd="0" parTransId="{38A23CDD-7E66-4881-9538-FABCCD713088}" sibTransId="{A5B5E2D6-694D-4826-8BC6-3531E92C0CE1}"/>
    <dgm:cxn modelId="{281EBAF3-5C8E-498A-9F85-AC354261CE9F}" type="presOf" srcId="{D22FADAD-4842-4C30-85D1-3F234532F695}" destId="{83BC2594-FC4C-4989-A226-83BFEB901859}" srcOrd="0" destOrd="0" presId="urn:microsoft.com/office/officeart/2005/8/layout/chevron2"/>
    <dgm:cxn modelId="{29B5F543-C3EA-4D38-B2C4-50157606DAED}" type="presOf" srcId="{BAC1DFED-F28B-4449-A819-3C37EFF9D499}" destId="{394B2007-82EE-4718-AA3A-0EAADC408D27}" srcOrd="0" destOrd="0" presId="urn:microsoft.com/office/officeart/2005/8/layout/chevron2"/>
    <dgm:cxn modelId="{B938717A-C1ED-4D08-886B-1D752F80521D}" srcId="{CC4E97B0-C25F-4CAE-938A-BF1CECFB7FC3}" destId="{D22FADAD-4842-4C30-85D1-3F234532F695}" srcOrd="0" destOrd="0" parTransId="{3422B971-FA7D-44EA-AB08-BF1C7C4D24E4}" sibTransId="{D486E08A-25DE-402E-AD14-DC8623E33A11}"/>
    <dgm:cxn modelId="{D4492247-3E6E-4602-987A-9EEC6A75CFD4}" type="presOf" srcId="{2626DD5D-7BB6-41B2-AB38-9974B9F6F218}" destId="{F228570E-CA69-4CE9-A000-DCCD9607CAE5}" srcOrd="0" destOrd="1" presId="urn:microsoft.com/office/officeart/2005/8/layout/chevron2"/>
    <dgm:cxn modelId="{7A53E7E1-15E7-42DB-B31E-D9DA6E301C36}" srcId="{CC4E97B0-C25F-4CAE-938A-BF1CECFB7FC3}" destId="{45949942-FECF-4E5E-9650-994EF6592CB9}" srcOrd="1" destOrd="0" parTransId="{0A12BC1A-F0A4-4859-8281-8105A57326BA}" sibTransId="{3ABDCF7F-EBCC-41C5-9FE7-2FFD2B8AF787}"/>
    <dgm:cxn modelId="{DCE58087-6114-4C34-BE0C-279BA689D21B}" srcId="{BAC1DFED-F28B-4449-A819-3C37EFF9D499}" destId="{53C5F040-5BB2-4A49-81B5-3268054AE83F}" srcOrd="0" destOrd="0" parTransId="{9345C8B0-2E8C-43E1-AFEA-7C277B1C5858}" sibTransId="{12E49079-15F6-4CD9-84F4-FFDF770178C3}"/>
    <dgm:cxn modelId="{30A2BF65-9A1B-4542-8DFA-76CE1D365335}" type="presOf" srcId="{45949942-FECF-4E5E-9650-994EF6592CB9}" destId="{83BC2594-FC4C-4989-A226-83BFEB901859}" srcOrd="0" destOrd="1" presId="urn:microsoft.com/office/officeart/2005/8/layout/chevron2"/>
    <dgm:cxn modelId="{77C7DF73-0636-4C1C-A5E4-AE861B42F978}" type="presOf" srcId="{4E1B0597-32DF-4B9D-944C-A125369386B7}" destId="{FBA8727C-AAB6-4783-8F72-14BEBC960C6D}" srcOrd="0" destOrd="2" presId="urn:microsoft.com/office/officeart/2005/8/layout/chevron2"/>
    <dgm:cxn modelId="{8AD7ACBC-46E6-48C0-8868-8F8DE207E45A}" srcId="{CC4E97B0-C25F-4CAE-938A-BF1CECFB7FC3}" destId="{B336E9D2-6379-4A63-B313-61DAC4A54206}" srcOrd="2" destOrd="0" parTransId="{17E057D0-B70C-4AA7-8B44-E35FFC2480FB}" sibTransId="{7ABF1B09-6815-46CE-BAF1-25232A024644}"/>
    <dgm:cxn modelId="{E12D4822-173E-4CBB-BDF5-008B89B4F65F}" srcId="{6420E3C9-F496-439A-84FD-D862F64DED3E}" destId="{CC4E97B0-C25F-4CAE-938A-BF1CECFB7FC3}" srcOrd="1" destOrd="0" parTransId="{DDBD585A-A1DD-4F4E-8B5D-2CE732398396}" sibTransId="{F58C4C32-9A1A-435B-B5F9-B325B8C3BD2C}"/>
    <dgm:cxn modelId="{22004106-6499-4A76-A156-E67889A6EF7F}" srcId="{6420E3C9-F496-439A-84FD-D862F64DED3E}" destId="{BAC1DFED-F28B-4449-A819-3C37EFF9D499}" srcOrd="2" destOrd="0" parTransId="{72F262EE-4F6C-4EB8-987E-B4261620AFA5}" sibTransId="{05A114F3-3633-4912-A959-92DCBB179BF4}"/>
    <dgm:cxn modelId="{374D14CF-6348-4833-B327-97EDA07B0B86}" type="presOf" srcId="{B336E9D2-6379-4A63-B313-61DAC4A54206}" destId="{83BC2594-FC4C-4989-A226-83BFEB901859}" srcOrd="0" destOrd="2" presId="urn:microsoft.com/office/officeart/2005/8/layout/chevron2"/>
    <dgm:cxn modelId="{7130CBD2-741F-44F2-958D-61DD5DD21B58}" type="presOf" srcId="{6420E3C9-F496-439A-84FD-D862F64DED3E}" destId="{30C99FA4-FC95-414D-AB20-AD7F9F0EDDFF}" srcOrd="0" destOrd="0" presId="urn:microsoft.com/office/officeart/2005/8/layout/chevron2"/>
    <dgm:cxn modelId="{B901E2A1-4B1D-453B-9BA2-B2F01DB32A52}" type="presOf" srcId="{7FA1A7D8-F204-45F9-BBE0-B9E2417468CB}" destId="{FBA8727C-AAB6-4783-8F72-14BEBC960C6D}" srcOrd="0" destOrd="1" presId="urn:microsoft.com/office/officeart/2005/8/layout/chevron2"/>
    <dgm:cxn modelId="{18D0E574-8817-4A71-A403-CBA05E8DA034}" type="presOf" srcId="{164C763C-C5F4-4C39-BD81-BE001AC861E3}" destId="{F228570E-CA69-4CE9-A000-DCCD9607CAE5}" srcOrd="0" destOrd="0" presId="urn:microsoft.com/office/officeart/2005/8/layout/chevron2"/>
    <dgm:cxn modelId="{936687DA-048C-4E54-A1AF-357B74758D09}" type="presOf" srcId="{DB6D22D4-A2AB-460E-A851-3A80504D9DA5}" destId="{D6F944B0-8ECB-4058-B529-4BF3A38BE138}" srcOrd="0" destOrd="0" presId="urn:microsoft.com/office/officeart/2005/8/layout/chevron2"/>
    <dgm:cxn modelId="{704F0702-A577-4A31-8643-BD0295F34FDD}" type="presParOf" srcId="{30C99FA4-FC95-414D-AB20-AD7F9F0EDDFF}" destId="{DF549FE8-0BB1-4C60-AE97-C8BB3A7E1DDA}" srcOrd="0" destOrd="0" presId="urn:microsoft.com/office/officeart/2005/8/layout/chevron2"/>
    <dgm:cxn modelId="{CC4FCB5C-5C88-4B22-949D-469B8451B111}" type="presParOf" srcId="{DF549FE8-0BB1-4C60-AE97-C8BB3A7E1DDA}" destId="{D6F944B0-8ECB-4058-B529-4BF3A38BE138}" srcOrd="0" destOrd="0" presId="urn:microsoft.com/office/officeart/2005/8/layout/chevron2"/>
    <dgm:cxn modelId="{1B89A7A4-0685-4B59-B4E6-52ACCB45883B}" type="presParOf" srcId="{DF549FE8-0BB1-4C60-AE97-C8BB3A7E1DDA}" destId="{F228570E-CA69-4CE9-A000-DCCD9607CAE5}" srcOrd="1" destOrd="0" presId="urn:microsoft.com/office/officeart/2005/8/layout/chevron2"/>
    <dgm:cxn modelId="{8CCDDCE6-6112-4C3D-B540-DD928231B937}" type="presParOf" srcId="{30C99FA4-FC95-414D-AB20-AD7F9F0EDDFF}" destId="{1B4CF0B6-DF75-4B4E-A560-6725D50706D5}" srcOrd="1" destOrd="0" presId="urn:microsoft.com/office/officeart/2005/8/layout/chevron2"/>
    <dgm:cxn modelId="{3FF73DD1-9493-4C70-A864-27E7725F6369}" type="presParOf" srcId="{30C99FA4-FC95-414D-AB20-AD7F9F0EDDFF}" destId="{C3836195-95F9-4915-B8D8-74646473B7AA}" srcOrd="2" destOrd="0" presId="urn:microsoft.com/office/officeart/2005/8/layout/chevron2"/>
    <dgm:cxn modelId="{F4C7BB6F-5199-491D-8195-37157AA0A773}" type="presParOf" srcId="{C3836195-95F9-4915-B8D8-74646473B7AA}" destId="{EA04F522-9870-4FBF-8F26-9EE8CDA916E0}" srcOrd="0" destOrd="0" presId="urn:microsoft.com/office/officeart/2005/8/layout/chevron2"/>
    <dgm:cxn modelId="{3D0BFAF5-3AF5-4D1F-AA6A-31A874E1B01E}" type="presParOf" srcId="{C3836195-95F9-4915-B8D8-74646473B7AA}" destId="{83BC2594-FC4C-4989-A226-83BFEB901859}" srcOrd="1" destOrd="0" presId="urn:microsoft.com/office/officeart/2005/8/layout/chevron2"/>
    <dgm:cxn modelId="{17CE50CB-6A32-4DA2-9BBF-B97C9B4ACCCF}" type="presParOf" srcId="{30C99FA4-FC95-414D-AB20-AD7F9F0EDDFF}" destId="{0A4B622D-F00A-464B-BA07-FE0C9C775D0F}" srcOrd="3" destOrd="0" presId="urn:microsoft.com/office/officeart/2005/8/layout/chevron2"/>
    <dgm:cxn modelId="{3063733F-E894-4F58-A966-6E4EB0C71F6D}" type="presParOf" srcId="{30C99FA4-FC95-414D-AB20-AD7F9F0EDDFF}" destId="{4F041862-88DD-4786-A107-2FE62E0029A1}" srcOrd="4" destOrd="0" presId="urn:microsoft.com/office/officeart/2005/8/layout/chevron2"/>
    <dgm:cxn modelId="{B56A6F50-8DB0-4245-8830-D0C23E52510E}" type="presParOf" srcId="{4F041862-88DD-4786-A107-2FE62E0029A1}" destId="{394B2007-82EE-4718-AA3A-0EAADC408D27}" srcOrd="0" destOrd="0" presId="urn:microsoft.com/office/officeart/2005/8/layout/chevron2"/>
    <dgm:cxn modelId="{2D5E1B11-8F52-4EB0-B610-00C5B998E436}" type="presParOf" srcId="{4F041862-88DD-4786-A107-2FE62E0029A1}" destId="{FBA8727C-AAB6-4783-8F72-14BEBC960C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9BF6C-A367-4A35-A90A-6759E9819EE7}">
      <dsp:nvSpPr>
        <dsp:cNvPr id="0" name=""/>
        <dsp:cNvSpPr/>
      </dsp:nvSpPr>
      <dsp:spPr>
        <a:xfrm>
          <a:off x="0" y="212035"/>
          <a:ext cx="8407893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声明一哈</a:t>
          </a:r>
          <a:endParaRPr lang="zh-CN" sz="2100" kern="1200" dirty="0"/>
        </a:p>
      </dsp:txBody>
      <dsp:txXfrm>
        <a:off x="32159" y="244194"/>
        <a:ext cx="8343575" cy="594465"/>
      </dsp:txXfrm>
    </dsp:sp>
    <dsp:sp modelId="{C4E000EF-2DDF-4D46-B131-203D1F3AF4BA}">
      <dsp:nvSpPr>
        <dsp:cNvPr id="0" name=""/>
        <dsp:cNvSpPr/>
      </dsp:nvSpPr>
      <dsp:spPr>
        <a:xfrm>
          <a:off x="0" y="870819"/>
          <a:ext cx="8407893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51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baseline="0" dirty="0" smtClean="0"/>
            <a:t>本</a:t>
          </a:r>
          <a:r>
            <a:rPr lang="en-US" sz="1600" kern="1200" baseline="0" dirty="0" smtClean="0"/>
            <a:t>PPT</a:t>
          </a:r>
          <a:r>
            <a:rPr lang="zh-CN" sz="1600" kern="1200" baseline="0" dirty="0" smtClean="0"/>
            <a:t>根据</a:t>
          </a:r>
          <a:r>
            <a:rPr lang="en-US" sz="1600" kern="1200" baseline="0" dirty="0" smtClean="0"/>
            <a:t>《</a:t>
          </a:r>
          <a:r>
            <a:rPr lang="en-US" altLang="zh-CN" sz="1600" kern="1200" baseline="0" dirty="0" smtClean="0"/>
            <a:t>MongoDB: The Definitive Guide</a:t>
          </a:r>
          <a:r>
            <a:rPr lang="en-US" sz="1600" kern="1200" baseline="0" dirty="0" smtClean="0"/>
            <a:t>》</a:t>
          </a:r>
          <a:r>
            <a:rPr lang="zh-CN" altLang="en-US" sz="1600" kern="1200" baseline="0" dirty="0" smtClean="0"/>
            <a:t>原版</a:t>
          </a:r>
          <a:r>
            <a:rPr lang="zh-CN" sz="1600" kern="1200" baseline="0" dirty="0" smtClean="0"/>
            <a:t>制作而成</a:t>
          </a:r>
          <a:r>
            <a:rPr lang="zh-CN" altLang="en-US" sz="1600" kern="1200" baseline="0" dirty="0" smtClean="0"/>
            <a:t>；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i="0" kern="1200" baseline="0" dirty="0" smtClean="0"/>
            <a:t>我很穷，但我大胆的承认我看的是盗版</a:t>
          </a:r>
          <a:r>
            <a:rPr lang="en-US" altLang="zh-CN" sz="1600" i="0" kern="1200" baseline="0" dirty="0" smtClean="0"/>
            <a:t>PDF</a:t>
          </a:r>
          <a:r>
            <a:rPr lang="zh-CN" sz="1600" i="0" kern="1200" baseline="0" dirty="0" smtClean="0"/>
            <a:t>；</a:t>
          </a:r>
          <a:endParaRPr lang="zh-CN" sz="1600" i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baseline="0" dirty="0" smtClean="0"/>
            <a:t>如果您发现翻译或描述有误，请不吝赐教；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baseline="0" dirty="0" smtClean="0"/>
            <a:t>制作</a:t>
          </a:r>
          <a:r>
            <a:rPr lang="en-US" sz="1600" kern="1200" baseline="0" dirty="0" smtClean="0"/>
            <a:t>PPT</a:t>
          </a:r>
          <a:r>
            <a:rPr lang="zh-CN" sz="1600" kern="1200" baseline="0" dirty="0" smtClean="0"/>
            <a:t>时，我</a:t>
          </a:r>
          <a:r>
            <a:rPr lang="zh-CN" altLang="en-US" sz="1600" kern="1200" baseline="0" dirty="0" smtClean="0"/>
            <a:t>不一定会</a:t>
          </a:r>
          <a:r>
            <a:rPr lang="en-US" altLang="zh-CN" sz="1600" kern="1200" baseline="0" dirty="0" smtClean="0"/>
            <a:t>100%</a:t>
          </a:r>
          <a:r>
            <a:rPr lang="zh-CN" altLang="en-US" sz="1600" kern="1200" baseline="0" dirty="0" smtClean="0"/>
            <a:t>的引用书中提供的示例，看书的朋友不要见怪</a:t>
          </a:r>
          <a:r>
            <a:rPr lang="zh-CN" sz="1600" kern="1200" baseline="0" dirty="0" smtClean="0"/>
            <a:t>；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baseline="0" dirty="0" smtClean="0"/>
            <a:t>如果有任何疑问请通过微博或</a:t>
          </a:r>
          <a:r>
            <a:rPr lang="en-US" sz="1600" kern="1200" baseline="0" dirty="0" smtClean="0"/>
            <a:t>QQ</a:t>
          </a:r>
          <a:r>
            <a:rPr lang="zh-CN" sz="1600" kern="1200" baseline="0" dirty="0" smtClean="0"/>
            <a:t>反馈给我；</a:t>
          </a:r>
          <a:endParaRPr lang="zh-CN" sz="1600" kern="1200" dirty="0"/>
        </a:p>
      </dsp:txBody>
      <dsp:txXfrm>
        <a:off x="0" y="870819"/>
        <a:ext cx="8407893" cy="1912680"/>
      </dsp:txXfrm>
    </dsp:sp>
    <dsp:sp modelId="{E865E56D-1347-4391-B181-449FED5EA458}">
      <dsp:nvSpPr>
        <dsp:cNvPr id="0" name=""/>
        <dsp:cNvSpPr/>
      </dsp:nvSpPr>
      <dsp:spPr>
        <a:xfrm>
          <a:off x="0" y="2783499"/>
          <a:ext cx="8407893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网鸟</a:t>
          </a:r>
          <a:r>
            <a:rPr lang="en-US" altLang="zh-CN" sz="2100" kern="1200" dirty="0" smtClean="0"/>
            <a:t>QQ</a:t>
          </a:r>
          <a:r>
            <a:rPr lang="zh-CN" altLang="en-US" sz="2100" kern="1200" dirty="0" smtClean="0"/>
            <a:t>群</a:t>
          </a:r>
          <a:endParaRPr lang="zh-CN" sz="2100" kern="1200" dirty="0"/>
        </a:p>
      </dsp:txBody>
      <dsp:txXfrm>
        <a:off x="32159" y="2815658"/>
        <a:ext cx="8343575" cy="594465"/>
      </dsp:txXfrm>
    </dsp:sp>
    <dsp:sp modelId="{21CA273D-7784-434E-9967-8889D982E011}">
      <dsp:nvSpPr>
        <dsp:cNvPr id="0" name=""/>
        <dsp:cNvSpPr/>
      </dsp:nvSpPr>
      <dsp:spPr>
        <a:xfrm>
          <a:off x="0" y="3442282"/>
          <a:ext cx="8407893" cy="1151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51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刺客巅峰（</a:t>
          </a:r>
          <a:r>
            <a:rPr lang="en-US" altLang="en-US" sz="1600" kern="1200" dirty="0" smtClean="0"/>
            <a:t>47700865</a:t>
          </a:r>
          <a:r>
            <a:rPr lang="zh-CN" altLang="en-US" sz="1600" kern="1200" dirty="0" smtClean="0"/>
            <a:t>）</a:t>
          </a:r>
          <a:r>
            <a:rPr lang="en-US" altLang="zh-CN" sz="1600" kern="1200" dirty="0" smtClean="0"/>
            <a:t>——IT</a:t>
          </a:r>
          <a:r>
            <a:rPr lang="zh-CN" altLang="en-US" sz="1600" kern="1200" dirty="0" smtClean="0"/>
            <a:t>技术综合交流群组，这里神马都有。欢迎各种程序猿加入！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/>
            <a:t>NoSQL</a:t>
          </a:r>
          <a:r>
            <a:rPr lang="zh-CN" altLang="en-US" sz="1600" kern="1200" dirty="0" smtClean="0"/>
            <a:t>（</a:t>
          </a:r>
          <a:r>
            <a:rPr lang="en-US" altLang="en-US" sz="1600" kern="1200" dirty="0" smtClean="0"/>
            <a:t>23152359</a:t>
          </a:r>
          <a:r>
            <a:rPr lang="zh-CN" altLang="en-US" sz="1600" kern="1200" dirty="0" smtClean="0"/>
            <a:t>）</a:t>
          </a:r>
          <a:r>
            <a:rPr lang="en-US" altLang="zh-CN" sz="1600" kern="1200" dirty="0" smtClean="0"/>
            <a:t>——</a:t>
          </a:r>
          <a:r>
            <a:rPr lang="zh-CN" altLang="en-US" sz="1600" kern="1200" dirty="0" smtClean="0"/>
            <a:t>新建的</a:t>
          </a:r>
          <a:r>
            <a:rPr lang="en-US" altLang="zh-CN" sz="1600" kern="1200" dirty="0" smtClean="0"/>
            <a:t>NoSQL</a:t>
          </a:r>
          <a:r>
            <a:rPr lang="zh-CN" altLang="en-US" sz="1600" kern="1200" dirty="0" smtClean="0"/>
            <a:t>专用群组，来吧！来吧！欢迎各位光临！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研发团队（</a:t>
          </a:r>
          <a:r>
            <a:rPr lang="en-US" altLang="en-US" sz="1600" kern="1200" dirty="0" smtClean="0"/>
            <a:t>3178011</a:t>
          </a:r>
          <a:r>
            <a:rPr lang="zh-CN" altLang="en-US" sz="1600" kern="1200" dirty="0" smtClean="0"/>
            <a:t>）</a:t>
          </a:r>
          <a:r>
            <a:rPr lang="en-US" altLang="zh-CN" sz="1600" kern="1200" dirty="0" smtClean="0"/>
            <a:t>——</a:t>
          </a:r>
          <a:r>
            <a:rPr lang="zh-CN" altLang="en-US" sz="1600" kern="1200" dirty="0" smtClean="0"/>
            <a:t>想入此群请先</a:t>
          </a:r>
          <a:r>
            <a:rPr lang="en-US" altLang="zh-CN" sz="1600" kern="1200" dirty="0" smtClean="0"/>
            <a:t>xx</a:t>
          </a:r>
          <a:r>
            <a:rPr lang="zh-CN" altLang="en-US" sz="1600" kern="1200" dirty="0" smtClean="0"/>
            <a:t>，呵呵，请先加老陈</a:t>
          </a:r>
          <a:r>
            <a:rPr lang="en-US" altLang="zh-CN" sz="1600" kern="1200" dirty="0" smtClean="0"/>
            <a:t>QQ</a:t>
          </a: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120468681</a:t>
          </a:r>
          <a:r>
            <a:rPr lang="zh-CN" altLang="en-US" sz="1600" kern="1200" dirty="0" smtClean="0"/>
            <a:t>）！</a:t>
          </a:r>
          <a:endParaRPr lang="zh-CN" sz="1600" kern="1200" dirty="0"/>
        </a:p>
      </dsp:txBody>
      <dsp:txXfrm>
        <a:off x="0" y="3442282"/>
        <a:ext cx="8407893" cy="1151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10911-9ED3-49CD-9F14-6DE7C1707B90}">
      <dsp:nvSpPr>
        <dsp:cNvPr id="0" name=""/>
        <dsp:cNvSpPr/>
      </dsp:nvSpPr>
      <dsp:spPr>
        <a:xfrm>
          <a:off x="4515" y="0"/>
          <a:ext cx="1584597" cy="4230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功能丰富</a:t>
          </a:r>
          <a:endParaRPr lang="zh-CN" altLang="en-US" sz="2700" kern="1200" dirty="0"/>
        </a:p>
      </dsp:txBody>
      <dsp:txXfrm>
        <a:off x="4515" y="0"/>
        <a:ext cx="1584597" cy="1269005"/>
      </dsp:txXfrm>
    </dsp:sp>
    <dsp:sp modelId="{9ADD8C73-D69D-4EE9-9AB7-4A5564DF5CCB}">
      <dsp:nvSpPr>
        <dsp:cNvPr id="0" name=""/>
        <dsp:cNvSpPr/>
      </dsp:nvSpPr>
      <dsp:spPr>
        <a:xfrm>
          <a:off x="162975" y="1269805"/>
          <a:ext cx="1267678" cy="48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索引</a:t>
          </a:r>
          <a:endParaRPr lang="zh-CN" altLang="en-US" sz="1300" kern="1200" dirty="0"/>
        </a:p>
      </dsp:txBody>
      <dsp:txXfrm>
        <a:off x="177308" y="1284138"/>
        <a:ext cx="1239012" cy="460687"/>
      </dsp:txXfrm>
    </dsp:sp>
    <dsp:sp modelId="{556B1FB1-970B-4F90-9110-A76A7D0570BA}">
      <dsp:nvSpPr>
        <dsp:cNvPr id="0" name=""/>
        <dsp:cNvSpPr/>
      </dsp:nvSpPr>
      <dsp:spPr>
        <a:xfrm>
          <a:off x="162975" y="1834444"/>
          <a:ext cx="1267678" cy="48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聚合</a:t>
          </a:r>
          <a:endParaRPr lang="zh-CN" altLang="en-US" sz="1300" kern="1200" dirty="0"/>
        </a:p>
      </dsp:txBody>
      <dsp:txXfrm>
        <a:off x="177308" y="1848777"/>
        <a:ext cx="1239012" cy="460687"/>
      </dsp:txXfrm>
    </dsp:sp>
    <dsp:sp modelId="{F20AF6EF-5D83-4C23-BB4B-4188CFFD61AE}">
      <dsp:nvSpPr>
        <dsp:cNvPr id="0" name=""/>
        <dsp:cNvSpPr/>
      </dsp:nvSpPr>
      <dsp:spPr>
        <a:xfrm>
          <a:off x="162975" y="2399083"/>
          <a:ext cx="1267678" cy="48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分布式文件系统</a:t>
          </a:r>
          <a:endParaRPr lang="zh-CN" altLang="en-US" sz="1300" kern="1200" dirty="0"/>
        </a:p>
      </dsp:txBody>
      <dsp:txXfrm>
        <a:off x="177308" y="2413416"/>
        <a:ext cx="1239012" cy="460687"/>
      </dsp:txXfrm>
    </dsp:sp>
    <dsp:sp modelId="{6F102EFC-4EC6-4562-B070-D35C0F2635FF}">
      <dsp:nvSpPr>
        <dsp:cNvPr id="0" name=""/>
        <dsp:cNvSpPr/>
      </dsp:nvSpPr>
      <dsp:spPr>
        <a:xfrm>
          <a:off x="162975" y="2963722"/>
          <a:ext cx="1267678" cy="48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存储</a:t>
          </a:r>
          <a:r>
            <a:rPr lang="en-US" altLang="zh-CN" sz="1300" kern="1200" dirty="0" smtClean="0"/>
            <a:t>JavaScript</a:t>
          </a:r>
          <a:endParaRPr lang="zh-CN" altLang="en-US" sz="1300" kern="1200" dirty="0"/>
        </a:p>
      </dsp:txBody>
      <dsp:txXfrm>
        <a:off x="177308" y="2978055"/>
        <a:ext cx="1239012" cy="460687"/>
      </dsp:txXfrm>
    </dsp:sp>
    <dsp:sp modelId="{87C5E356-E992-4BBD-B1B0-75455F3D8045}">
      <dsp:nvSpPr>
        <dsp:cNvPr id="0" name=""/>
        <dsp:cNvSpPr/>
      </dsp:nvSpPr>
      <dsp:spPr>
        <a:xfrm>
          <a:off x="162975" y="3528361"/>
          <a:ext cx="1267678" cy="48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定容集合</a:t>
          </a:r>
          <a:endParaRPr lang="zh-CN" altLang="en-US" sz="1300" kern="1200" dirty="0"/>
        </a:p>
      </dsp:txBody>
      <dsp:txXfrm>
        <a:off x="177308" y="3542694"/>
        <a:ext cx="1239012" cy="460687"/>
      </dsp:txXfrm>
    </dsp:sp>
    <dsp:sp modelId="{3EB94B07-8053-4583-A959-E5020817A4DB}">
      <dsp:nvSpPr>
        <dsp:cNvPr id="0" name=""/>
        <dsp:cNvSpPr/>
      </dsp:nvSpPr>
      <dsp:spPr>
        <a:xfrm>
          <a:off x="1707958" y="0"/>
          <a:ext cx="1584597" cy="4230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可扩展性</a:t>
          </a:r>
          <a:endParaRPr lang="zh-CN" altLang="en-US" sz="2700" kern="1200" dirty="0"/>
        </a:p>
      </dsp:txBody>
      <dsp:txXfrm>
        <a:off x="1707958" y="0"/>
        <a:ext cx="1584597" cy="1269005"/>
      </dsp:txXfrm>
    </dsp:sp>
    <dsp:sp modelId="{684AD703-6C13-476B-B860-A327B458860B}">
      <dsp:nvSpPr>
        <dsp:cNvPr id="0" name=""/>
        <dsp:cNvSpPr/>
      </dsp:nvSpPr>
      <dsp:spPr>
        <a:xfrm>
          <a:off x="1866418" y="1269366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数据分片</a:t>
          </a:r>
          <a:endParaRPr lang="zh-CN" altLang="en-US" sz="1300" kern="1200" dirty="0"/>
        </a:p>
      </dsp:txBody>
      <dsp:txXfrm>
        <a:off x="1890758" y="1293706"/>
        <a:ext cx="1218998" cy="782348"/>
      </dsp:txXfrm>
    </dsp:sp>
    <dsp:sp modelId="{356F824D-A10C-4B25-85A4-842B498575F6}">
      <dsp:nvSpPr>
        <dsp:cNvPr id="0" name=""/>
        <dsp:cNvSpPr/>
      </dsp:nvSpPr>
      <dsp:spPr>
        <a:xfrm>
          <a:off x="1866418" y="2228246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负载均衡</a:t>
          </a:r>
          <a:endParaRPr lang="zh-CN" altLang="en-US" sz="1300" kern="1200" dirty="0"/>
        </a:p>
      </dsp:txBody>
      <dsp:txXfrm>
        <a:off x="1890758" y="2252586"/>
        <a:ext cx="1218998" cy="782348"/>
      </dsp:txXfrm>
    </dsp:sp>
    <dsp:sp modelId="{6ABDA1B1-7AB8-48C0-B3F3-23E4B350EDB1}">
      <dsp:nvSpPr>
        <dsp:cNvPr id="0" name=""/>
        <dsp:cNvSpPr/>
      </dsp:nvSpPr>
      <dsp:spPr>
        <a:xfrm>
          <a:off x="1866418" y="3187125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海量数据支撑</a:t>
          </a:r>
          <a:endParaRPr lang="zh-CN" altLang="en-US" sz="1300" kern="1200" dirty="0"/>
        </a:p>
      </dsp:txBody>
      <dsp:txXfrm>
        <a:off x="1890758" y="3211465"/>
        <a:ext cx="1218998" cy="782348"/>
      </dsp:txXfrm>
    </dsp:sp>
    <dsp:sp modelId="{14C203F0-B146-4357-B8EC-259B8E21353E}">
      <dsp:nvSpPr>
        <dsp:cNvPr id="0" name=""/>
        <dsp:cNvSpPr/>
      </dsp:nvSpPr>
      <dsp:spPr>
        <a:xfrm>
          <a:off x="3411401" y="0"/>
          <a:ext cx="1584597" cy="4230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无模式</a:t>
          </a:r>
          <a:endParaRPr lang="zh-CN" altLang="en-US" sz="2700" kern="1200" dirty="0"/>
        </a:p>
      </dsp:txBody>
      <dsp:txXfrm>
        <a:off x="3411401" y="0"/>
        <a:ext cx="1584597" cy="1269005"/>
      </dsp:txXfrm>
    </dsp:sp>
    <dsp:sp modelId="{FA3ADFD0-9993-44D7-98C6-339F47C5FC75}">
      <dsp:nvSpPr>
        <dsp:cNvPr id="0" name=""/>
        <dsp:cNvSpPr/>
      </dsp:nvSpPr>
      <dsp:spPr>
        <a:xfrm>
          <a:off x="3569860" y="1270244"/>
          <a:ext cx="1267678" cy="127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非关系型</a:t>
          </a:r>
          <a:endParaRPr lang="zh-CN" altLang="en-US" sz="1300" kern="1200" dirty="0"/>
        </a:p>
      </dsp:txBody>
      <dsp:txXfrm>
        <a:off x="3606989" y="1307373"/>
        <a:ext cx="1193420" cy="1201149"/>
      </dsp:txXfrm>
    </dsp:sp>
    <dsp:sp modelId="{E0060D92-BCB2-4A4C-BC1A-6E8A131349C7}">
      <dsp:nvSpPr>
        <dsp:cNvPr id="0" name=""/>
        <dsp:cNvSpPr/>
      </dsp:nvSpPr>
      <dsp:spPr>
        <a:xfrm>
          <a:off x="3569860" y="2741868"/>
          <a:ext cx="1267678" cy="127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面向文档的数据存储</a:t>
          </a:r>
          <a:endParaRPr lang="zh-CN" altLang="en-US" sz="1300" kern="1200" dirty="0"/>
        </a:p>
      </dsp:txBody>
      <dsp:txXfrm>
        <a:off x="3606989" y="2778997"/>
        <a:ext cx="1193420" cy="1201149"/>
      </dsp:txXfrm>
    </dsp:sp>
    <dsp:sp modelId="{5D4E1664-8D7E-4869-8096-AE3C4A045C8A}">
      <dsp:nvSpPr>
        <dsp:cNvPr id="0" name=""/>
        <dsp:cNvSpPr/>
      </dsp:nvSpPr>
      <dsp:spPr>
        <a:xfrm>
          <a:off x="5114843" y="0"/>
          <a:ext cx="1584597" cy="4230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高性能</a:t>
          </a:r>
          <a:endParaRPr lang="zh-CN" altLang="en-US" sz="2700" kern="1200" dirty="0"/>
        </a:p>
      </dsp:txBody>
      <dsp:txXfrm>
        <a:off x="5114843" y="0"/>
        <a:ext cx="1584597" cy="1269005"/>
      </dsp:txXfrm>
    </dsp:sp>
    <dsp:sp modelId="{9C29EDCB-6D1A-4116-A940-61C99A9E512F}">
      <dsp:nvSpPr>
        <dsp:cNvPr id="0" name=""/>
        <dsp:cNvSpPr/>
      </dsp:nvSpPr>
      <dsp:spPr>
        <a:xfrm>
          <a:off x="5273303" y="1269366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空间预分配</a:t>
          </a:r>
          <a:endParaRPr lang="zh-CN" altLang="en-US" sz="1300" kern="1200" dirty="0"/>
        </a:p>
      </dsp:txBody>
      <dsp:txXfrm>
        <a:off x="5297643" y="1293706"/>
        <a:ext cx="1218998" cy="782348"/>
      </dsp:txXfrm>
    </dsp:sp>
    <dsp:sp modelId="{F6AEC8AA-D186-4343-9763-CA306E3D1296}">
      <dsp:nvSpPr>
        <dsp:cNvPr id="0" name=""/>
        <dsp:cNvSpPr/>
      </dsp:nvSpPr>
      <dsp:spPr>
        <a:xfrm>
          <a:off x="5273303" y="2228246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内存映射</a:t>
          </a:r>
          <a:endParaRPr lang="zh-CN" altLang="en-US" sz="1300" kern="1200" dirty="0"/>
        </a:p>
      </dsp:txBody>
      <dsp:txXfrm>
        <a:off x="5297643" y="2252586"/>
        <a:ext cx="1218998" cy="782348"/>
      </dsp:txXfrm>
    </dsp:sp>
    <dsp:sp modelId="{DDC92642-D96A-411C-9A88-8EA10A9D57E0}">
      <dsp:nvSpPr>
        <dsp:cNvPr id="0" name=""/>
        <dsp:cNvSpPr/>
      </dsp:nvSpPr>
      <dsp:spPr>
        <a:xfrm>
          <a:off x="5273303" y="3187125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非事务性</a:t>
          </a:r>
          <a:endParaRPr lang="zh-CN" altLang="en-US" sz="1300" kern="1200" dirty="0"/>
        </a:p>
      </dsp:txBody>
      <dsp:txXfrm>
        <a:off x="5297643" y="3211465"/>
        <a:ext cx="1218998" cy="782348"/>
      </dsp:txXfrm>
    </dsp:sp>
    <dsp:sp modelId="{5A012A80-AF43-46A9-BDEB-E95E6AF70871}">
      <dsp:nvSpPr>
        <dsp:cNvPr id="0" name=""/>
        <dsp:cNvSpPr/>
      </dsp:nvSpPr>
      <dsp:spPr>
        <a:xfrm>
          <a:off x="6818286" y="0"/>
          <a:ext cx="1584597" cy="4230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易管理</a:t>
          </a:r>
          <a:endParaRPr lang="zh-CN" altLang="en-US" sz="2700" kern="1200" dirty="0"/>
        </a:p>
      </dsp:txBody>
      <dsp:txXfrm>
        <a:off x="6818286" y="0"/>
        <a:ext cx="1584597" cy="1269005"/>
      </dsp:txXfrm>
    </dsp:sp>
    <dsp:sp modelId="{5B49E413-539D-47F5-AADC-241485A53E83}">
      <dsp:nvSpPr>
        <dsp:cNvPr id="0" name=""/>
        <dsp:cNvSpPr/>
      </dsp:nvSpPr>
      <dsp:spPr>
        <a:xfrm>
          <a:off x="6976746" y="1269366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Server</a:t>
          </a:r>
          <a:r>
            <a:rPr lang="zh-CN" altLang="en-US" sz="1300" kern="1200" dirty="0" smtClean="0"/>
            <a:t>自治机制</a:t>
          </a:r>
          <a:endParaRPr lang="zh-CN" altLang="en-US" sz="1300" kern="1200" dirty="0"/>
        </a:p>
      </dsp:txBody>
      <dsp:txXfrm>
        <a:off x="7001086" y="1293706"/>
        <a:ext cx="1218998" cy="782348"/>
      </dsp:txXfrm>
    </dsp:sp>
    <dsp:sp modelId="{97300486-3697-4CB3-9CDE-68916100C1F2}">
      <dsp:nvSpPr>
        <dsp:cNvPr id="0" name=""/>
        <dsp:cNvSpPr/>
      </dsp:nvSpPr>
      <dsp:spPr>
        <a:xfrm>
          <a:off x="6976746" y="2228246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自动故障转移</a:t>
          </a:r>
          <a:endParaRPr lang="zh-CN" altLang="en-US" sz="1300" kern="1200" dirty="0"/>
        </a:p>
      </dsp:txBody>
      <dsp:txXfrm>
        <a:off x="7001086" y="2252586"/>
        <a:ext cx="1218998" cy="782348"/>
      </dsp:txXfrm>
    </dsp:sp>
    <dsp:sp modelId="{91CFD5D0-525F-4AD8-8D5E-BC09B29F1D3D}">
      <dsp:nvSpPr>
        <dsp:cNvPr id="0" name=""/>
        <dsp:cNvSpPr/>
      </dsp:nvSpPr>
      <dsp:spPr>
        <a:xfrm>
          <a:off x="6976746" y="3187125"/>
          <a:ext cx="1267678" cy="83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动态集群</a:t>
          </a:r>
          <a:endParaRPr lang="zh-CN" altLang="en-US" sz="1300" kern="1200" dirty="0"/>
        </a:p>
      </dsp:txBody>
      <dsp:txXfrm>
        <a:off x="7001086" y="3211465"/>
        <a:ext cx="1218998" cy="782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871F1-63A0-428E-A3B1-57C247243154}">
      <dsp:nvSpPr>
        <dsp:cNvPr id="0" name=""/>
        <dsp:cNvSpPr/>
      </dsp:nvSpPr>
      <dsp:spPr>
        <a:xfrm>
          <a:off x="5613563" y="0"/>
          <a:ext cx="2114795" cy="4406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文档</a:t>
          </a:r>
          <a:endParaRPr lang="zh-CN" altLang="en-US" sz="3800" kern="1200" dirty="0"/>
        </a:p>
      </dsp:txBody>
      <dsp:txXfrm>
        <a:off x="5613563" y="0"/>
        <a:ext cx="2114795" cy="1322070"/>
      </dsp:txXfrm>
    </dsp:sp>
    <dsp:sp modelId="{9EFC52F1-99F5-4A9C-B394-7C4EBD334814}">
      <dsp:nvSpPr>
        <dsp:cNvPr id="0" name=""/>
        <dsp:cNvSpPr/>
      </dsp:nvSpPr>
      <dsp:spPr>
        <a:xfrm>
          <a:off x="3146302" y="0"/>
          <a:ext cx="2114795" cy="4406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集合</a:t>
          </a:r>
          <a:endParaRPr lang="zh-CN" altLang="en-US" sz="3800" kern="1200" dirty="0"/>
        </a:p>
      </dsp:txBody>
      <dsp:txXfrm>
        <a:off x="3146302" y="0"/>
        <a:ext cx="2114795" cy="1322070"/>
      </dsp:txXfrm>
    </dsp:sp>
    <dsp:sp modelId="{B60C5ECE-B748-4961-963E-F3C60D8E8E65}">
      <dsp:nvSpPr>
        <dsp:cNvPr id="0" name=""/>
        <dsp:cNvSpPr/>
      </dsp:nvSpPr>
      <dsp:spPr>
        <a:xfrm>
          <a:off x="679040" y="0"/>
          <a:ext cx="2114795" cy="4406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数据库</a:t>
          </a:r>
          <a:endParaRPr lang="zh-CN" altLang="en-US" sz="3800" kern="1200" dirty="0"/>
        </a:p>
      </dsp:txBody>
      <dsp:txXfrm>
        <a:off x="679040" y="0"/>
        <a:ext cx="2114795" cy="1322070"/>
      </dsp:txXfrm>
    </dsp:sp>
    <dsp:sp modelId="{B0EEA2B5-3A6E-4015-8F44-E25B29FE0615}">
      <dsp:nvSpPr>
        <dsp:cNvPr id="0" name=""/>
        <dsp:cNvSpPr/>
      </dsp:nvSpPr>
      <dsp:spPr>
        <a:xfrm>
          <a:off x="855273" y="2589099"/>
          <a:ext cx="1762329" cy="88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Database</a:t>
          </a:r>
          <a:endParaRPr lang="zh-CN" altLang="en-US" sz="2900" kern="1200" dirty="0"/>
        </a:p>
      </dsp:txBody>
      <dsp:txXfrm>
        <a:off x="881081" y="2614907"/>
        <a:ext cx="1710713" cy="829548"/>
      </dsp:txXfrm>
    </dsp:sp>
    <dsp:sp modelId="{B3BDEBF8-60CF-4245-8702-7A48DDC4C846}">
      <dsp:nvSpPr>
        <dsp:cNvPr id="0" name=""/>
        <dsp:cNvSpPr/>
      </dsp:nvSpPr>
      <dsp:spPr>
        <a:xfrm rot="18770822">
          <a:off x="2451770" y="2631683"/>
          <a:ext cx="103659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3659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44154" y="2623764"/>
        <a:ext cx="51829" cy="51829"/>
      </dsp:txXfrm>
    </dsp:sp>
    <dsp:sp modelId="{D01C7191-3B09-47E9-9E9C-A573D085602A}">
      <dsp:nvSpPr>
        <dsp:cNvPr id="0" name=""/>
        <dsp:cNvSpPr/>
      </dsp:nvSpPr>
      <dsp:spPr>
        <a:xfrm>
          <a:off x="3322535" y="1829094"/>
          <a:ext cx="1762329" cy="88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Collection</a:t>
          </a:r>
          <a:endParaRPr lang="zh-CN" altLang="en-US" sz="2900" kern="1200" dirty="0"/>
        </a:p>
      </dsp:txBody>
      <dsp:txXfrm>
        <a:off x="3348343" y="1854902"/>
        <a:ext cx="1710713" cy="829548"/>
      </dsp:txXfrm>
    </dsp:sp>
    <dsp:sp modelId="{CB29EC8C-B4E3-4642-87B9-4D3962DB2CA9}">
      <dsp:nvSpPr>
        <dsp:cNvPr id="0" name=""/>
        <dsp:cNvSpPr/>
      </dsp:nvSpPr>
      <dsp:spPr>
        <a:xfrm rot="19457599">
          <a:off x="5003267" y="1998346"/>
          <a:ext cx="86812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68126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15627" y="1994639"/>
        <a:ext cx="43406" cy="43406"/>
      </dsp:txXfrm>
    </dsp:sp>
    <dsp:sp modelId="{FF3BDB71-5B40-472E-B524-233C16019121}">
      <dsp:nvSpPr>
        <dsp:cNvPr id="0" name=""/>
        <dsp:cNvSpPr/>
      </dsp:nvSpPr>
      <dsp:spPr>
        <a:xfrm>
          <a:off x="5789796" y="1322425"/>
          <a:ext cx="1762329" cy="88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Document</a:t>
          </a:r>
          <a:endParaRPr lang="zh-CN" altLang="en-US" sz="2900" kern="1200" dirty="0"/>
        </a:p>
      </dsp:txBody>
      <dsp:txXfrm>
        <a:off x="5815604" y="1348233"/>
        <a:ext cx="1710713" cy="829548"/>
      </dsp:txXfrm>
    </dsp:sp>
    <dsp:sp modelId="{DE1443BB-996C-49FF-AFCF-A50B4928BE72}">
      <dsp:nvSpPr>
        <dsp:cNvPr id="0" name=""/>
        <dsp:cNvSpPr/>
      </dsp:nvSpPr>
      <dsp:spPr>
        <a:xfrm rot="2142401">
          <a:off x="5003267" y="2505016"/>
          <a:ext cx="86812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68126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15627" y="2501308"/>
        <a:ext cx="43406" cy="43406"/>
      </dsp:txXfrm>
    </dsp:sp>
    <dsp:sp modelId="{A492065D-B091-437F-90FC-77C19E60B8CD}">
      <dsp:nvSpPr>
        <dsp:cNvPr id="0" name=""/>
        <dsp:cNvSpPr/>
      </dsp:nvSpPr>
      <dsp:spPr>
        <a:xfrm>
          <a:off x="5789796" y="2335764"/>
          <a:ext cx="1762329" cy="88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Document</a:t>
          </a:r>
          <a:endParaRPr lang="zh-CN" altLang="en-US" sz="2900" kern="1200" dirty="0"/>
        </a:p>
      </dsp:txBody>
      <dsp:txXfrm>
        <a:off x="5815604" y="2361572"/>
        <a:ext cx="1710713" cy="829548"/>
      </dsp:txXfrm>
    </dsp:sp>
    <dsp:sp modelId="{8C70D031-61FA-46ED-A710-93450B12129D}">
      <dsp:nvSpPr>
        <dsp:cNvPr id="0" name=""/>
        <dsp:cNvSpPr/>
      </dsp:nvSpPr>
      <dsp:spPr>
        <a:xfrm rot="2829178">
          <a:off x="2451770" y="3391688"/>
          <a:ext cx="103659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3659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44154" y="3383769"/>
        <a:ext cx="51829" cy="51829"/>
      </dsp:txXfrm>
    </dsp:sp>
    <dsp:sp modelId="{7E71CFF1-6CD9-4C95-B94A-F42D6C42DFD6}">
      <dsp:nvSpPr>
        <dsp:cNvPr id="0" name=""/>
        <dsp:cNvSpPr/>
      </dsp:nvSpPr>
      <dsp:spPr>
        <a:xfrm>
          <a:off x="3322535" y="3349104"/>
          <a:ext cx="1762329" cy="88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Collection</a:t>
          </a:r>
          <a:endParaRPr lang="zh-CN" altLang="en-US" sz="2900" kern="1200" dirty="0"/>
        </a:p>
      </dsp:txBody>
      <dsp:txXfrm>
        <a:off x="3348343" y="3374912"/>
        <a:ext cx="1710713" cy="829548"/>
      </dsp:txXfrm>
    </dsp:sp>
    <dsp:sp modelId="{4B3A1928-2F04-4039-BE8E-40373E5D9402}">
      <dsp:nvSpPr>
        <dsp:cNvPr id="0" name=""/>
        <dsp:cNvSpPr/>
      </dsp:nvSpPr>
      <dsp:spPr>
        <a:xfrm>
          <a:off x="5084864" y="3771690"/>
          <a:ext cx="70493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04931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19707" y="3772063"/>
        <a:ext cx="35246" cy="35246"/>
      </dsp:txXfrm>
    </dsp:sp>
    <dsp:sp modelId="{7FC75DA6-C267-465E-A36F-41416B9FA8F6}">
      <dsp:nvSpPr>
        <dsp:cNvPr id="0" name=""/>
        <dsp:cNvSpPr/>
      </dsp:nvSpPr>
      <dsp:spPr>
        <a:xfrm>
          <a:off x="5789796" y="3349104"/>
          <a:ext cx="1762329" cy="88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Document</a:t>
          </a:r>
          <a:endParaRPr lang="zh-CN" altLang="en-US" sz="2900" kern="1200" dirty="0"/>
        </a:p>
      </dsp:txBody>
      <dsp:txXfrm>
        <a:off x="5815604" y="3374912"/>
        <a:ext cx="1710713" cy="829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46C03-DDC3-4BA5-97BB-50AA458CAD6C}">
      <dsp:nvSpPr>
        <dsp:cNvPr id="0" name=""/>
        <dsp:cNvSpPr/>
      </dsp:nvSpPr>
      <dsp:spPr>
        <a:xfrm rot="16200000">
          <a:off x="-868417" y="869443"/>
          <a:ext cx="4407408" cy="26685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443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baseline="0" smtClean="0"/>
            <a:t>数据库</a:t>
          </a:r>
          <a:endParaRPr lang="zh-CN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smtClean="0"/>
            <a:t>任意</a:t>
          </a:r>
          <a:r>
            <a:rPr lang="en-US" sz="1200" kern="1200" baseline="0" smtClean="0"/>
            <a:t>UTF-8</a:t>
          </a:r>
          <a:r>
            <a:rPr lang="zh-CN" sz="1200" kern="1200" baseline="0" smtClean="0"/>
            <a:t>字符串（比如：网鸟）；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dirty="0" smtClean="0"/>
            <a:t>不能是空字符串；</a:t>
          </a:r>
          <a:endParaRPr lang="zh-C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dirty="0" smtClean="0"/>
            <a:t>不得包含以下字符： </a:t>
          </a:r>
          <a:r>
            <a:rPr lang="en-US" sz="1200" kern="1200" baseline="0" dirty="0" smtClean="0">
              <a:solidFill>
                <a:srgbClr val="FFC000"/>
              </a:solidFill>
            </a:rPr>
            <a:t>(</a:t>
          </a:r>
          <a:r>
            <a:rPr lang="zh-CN" sz="1200" kern="1200" baseline="0" dirty="0" smtClean="0">
              <a:solidFill>
                <a:srgbClr val="FFC000"/>
              </a:solidFill>
            </a:rPr>
            <a:t>空格</a:t>
          </a:r>
          <a:r>
            <a:rPr lang="en-US" sz="1200" kern="1200" baseline="0" dirty="0" smtClean="0">
              <a:solidFill>
                <a:srgbClr val="FFC000"/>
              </a:solidFill>
            </a:rPr>
            <a:t>)</a:t>
          </a:r>
          <a:r>
            <a:rPr lang="zh-CN" sz="1200" kern="1200" baseline="0" dirty="0" smtClean="0">
              <a:solidFill>
                <a:srgbClr val="FFC000"/>
              </a:solidFill>
            </a:rPr>
            <a:t> </a:t>
          </a:r>
          <a:r>
            <a:rPr lang="zh-CN" sz="1200" kern="1200" baseline="0" dirty="0" smtClean="0"/>
            <a:t>、</a:t>
          </a:r>
          <a:r>
            <a:rPr lang="zh-CN" sz="1200" kern="1200" baseline="0" dirty="0" smtClean="0">
              <a:solidFill>
                <a:srgbClr val="FFC000"/>
              </a:solidFill>
            </a:rPr>
            <a:t> </a:t>
          </a:r>
          <a:r>
            <a:rPr lang="en-US" sz="1200" kern="1200" baseline="0" dirty="0" smtClean="0">
              <a:solidFill>
                <a:srgbClr val="FFC000"/>
              </a:solidFill>
            </a:rPr>
            <a:t>.</a:t>
          </a:r>
          <a:r>
            <a:rPr lang="zh-CN" sz="1200" kern="1200" baseline="0" dirty="0" smtClean="0"/>
            <a:t>、</a:t>
          </a:r>
          <a:r>
            <a:rPr lang="en-US" sz="1200" kern="1200" baseline="0" dirty="0" smtClean="0">
              <a:solidFill>
                <a:srgbClr val="FFC000"/>
              </a:solidFill>
            </a:rPr>
            <a:t>$</a:t>
          </a:r>
          <a:r>
            <a:rPr lang="zh-CN" sz="1200" kern="1200" baseline="0" dirty="0" smtClean="0"/>
            <a:t>、</a:t>
          </a:r>
          <a:r>
            <a:rPr lang="en-US" sz="1200" kern="1200" baseline="0" dirty="0" smtClean="0">
              <a:solidFill>
                <a:srgbClr val="FFC000"/>
              </a:solidFill>
            </a:rPr>
            <a:t>/</a:t>
          </a:r>
          <a:r>
            <a:rPr lang="zh-CN" sz="1200" kern="1200" baseline="0" dirty="0" smtClean="0"/>
            <a:t>、</a:t>
          </a:r>
          <a:r>
            <a:rPr lang="en-US" sz="1200" kern="1200" baseline="0" dirty="0" smtClean="0">
              <a:solidFill>
                <a:srgbClr val="FFC000"/>
              </a:solidFill>
            </a:rPr>
            <a:t>\</a:t>
          </a:r>
          <a:r>
            <a:rPr lang="zh-CN" sz="1200" kern="1200" baseline="0" dirty="0" smtClean="0"/>
            <a:t>、</a:t>
          </a:r>
          <a:r>
            <a:rPr lang="en-US" sz="1200" kern="1200" baseline="0" dirty="0" smtClean="0">
              <a:solidFill>
                <a:srgbClr val="FFC000"/>
              </a:solidFill>
            </a:rPr>
            <a:t>\0</a:t>
          </a:r>
          <a:r>
            <a:rPr lang="zh-CN" sz="1200" kern="1200" baseline="0" dirty="0" smtClean="0"/>
            <a:t>；</a:t>
          </a:r>
          <a:endParaRPr lang="zh-C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dirty="0" smtClean="0"/>
            <a:t>长度不得超过</a:t>
          </a:r>
          <a:r>
            <a:rPr lang="en-US" sz="1200" kern="1200" baseline="0" dirty="0" smtClean="0"/>
            <a:t>64</a:t>
          </a:r>
          <a:r>
            <a:rPr lang="zh-CN" sz="1200" kern="1200" baseline="0" dirty="0" smtClean="0"/>
            <a:t>字节；</a:t>
          </a:r>
          <a:endParaRPr lang="zh-C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dirty="0" smtClean="0"/>
            <a:t>保留字：</a:t>
          </a:r>
          <a:r>
            <a:rPr lang="en-US" sz="1200" kern="1200" baseline="0" dirty="0" smtClean="0">
              <a:solidFill>
                <a:srgbClr val="FFC000"/>
              </a:solidFill>
            </a:rPr>
            <a:t>admin</a:t>
          </a:r>
          <a:r>
            <a:rPr lang="zh-CN" sz="1200" kern="1200" baseline="0" dirty="0" smtClean="0"/>
            <a:t>、</a:t>
          </a:r>
          <a:r>
            <a:rPr lang="en-US" sz="1200" kern="1200" baseline="0" dirty="0" smtClean="0">
              <a:solidFill>
                <a:srgbClr val="FFC000"/>
              </a:solidFill>
            </a:rPr>
            <a:t>local</a:t>
          </a:r>
          <a:r>
            <a:rPr lang="zh-CN" sz="1200" kern="1200" baseline="0" dirty="0" smtClean="0"/>
            <a:t>、</a:t>
          </a:r>
          <a:r>
            <a:rPr lang="en-US" sz="1200" kern="1200" baseline="0" dirty="0" smtClean="0">
              <a:solidFill>
                <a:srgbClr val="FFC000"/>
              </a:solidFill>
            </a:rPr>
            <a:t>config</a:t>
          </a:r>
          <a:r>
            <a:rPr lang="zh-CN" sz="1200" kern="1200" baseline="0" dirty="0" smtClean="0"/>
            <a:t>等；</a:t>
          </a:r>
          <a:endParaRPr lang="zh-CN" sz="1200" kern="1200" dirty="0"/>
        </a:p>
      </dsp:txBody>
      <dsp:txXfrm rot="5400000">
        <a:off x="1027" y="881481"/>
        <a:ext cx="2668520" cy="2644444"/>
      </dsp:txXfrm>
    </dsp:sp>
    <dsp:sp modelId="{F953B799-1E86-4CE9-920B-FD9EBDA0B6E5}">
      <dsp:nvSpPr>
        <dsp:cNvPr id="0" name=""/>
        <dsp:cNvSpPr/>
      </dsp:nvSpPr>
      <dsp:spPr>
        <a:xfrm rot="16200000">
          <a:off x="2000242" y="869443"/>
          <a:ext cx="4407408" cy="26685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443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baseline="0" smtClean="0"/>
            <a:t>集合</a:t>
          </a:r>
          <a:endParaRPr lang="zh-CN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smtClean="0"/>
            <a:t>任意</a:t>
          </a:r>
          <a:r>
            <a:rPr lang="en-US" sz="1200" kern="1200" baseline="0" smtClean="0"/>
            <a:t>UTF-8</a:t>
          </a:r>
          <a:r>
            <a:rPr lang="zh-CN" sz="1200" kern="1200" baseline="0" smtClean="0"/>
            <a:t>字符串（比如：网鸟）；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smtClean="0"/>
            <a:t>不能是空字符串；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dirty="0" smtClean="0"/>
            <a:t>不能包含</a:t>
          </a:r>
          <a:r>
            <a:rPr lang="en-US" sz="1200" kern="1200" baseline="0" dirty="0" smtClean="0">
              <a:solidFill>
                <a:srgbClr val="FFC000"/>
              </a:solidFill>
            </a:rPr>
            <a:t>\0</a:t>
          </a:r>
          <a:r>
            <a:rPr lang="zh-CN" sz="1200" kern="1200" baseline="0" dirty="0" smtClean="0">
              <a:solidFill>
                <a:srgbClr val="FFC000"/>
              </a:solidFill>
            </a:rPr>
            <a:t> </a:t>
          </a:r>
          <a:r>
            <a:rPr lang="zh-CN" sz="1200" kern="1200" baseline="0" dirty="0" smtClean="0"/>
            <a:t>、 </a:t>
          </a:r>
          <a:r>
            <a:rPr lang="en-US" sz="1200" kern="1200" baseline="0" dirty="0" smtClean="0">
              <a:solidFill>
                <a:srgbClr val="FFC000"/>
              </a:solidFill>
            </a:rPr>
            <a:t>$</a:t>
          </a:r>
          <a:r>
            <a:rPr lang="zh-CN" sz="1200" kern="1200" baseline="0" dirty="0" smtClean="0"/>
            <a:t>；</a:t>
          </a:r>
          <a:endParaRPr lang="zh-C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dirty="0" smtClean="0"/>
            <a:t>不能以</a:t>
          </a:r>
          <a:r>
            <a:rPr lang="en-US" sz="1200" kern="1200" baseline="0" dirty="0" smtClean="0">
              <a:solidFill>
                <a:srgbClr val="FFC000"/>
              </a:solidFill>
            </a:rPr>
            <a:t>system.</a:t>
          </a:r>
          <a:r>
            <a:rPr lang="zh-CN" sz="1200" kern="1200" baseline="0" dirty="0" smtClean="0"/>
            <a:t>开头；</a:t>
          </a:r>
          <a:endParaRPr lang="zh-CN" sz="1200" kern="1200" dirty="0"/>
        </a:p>
      </dsp:txBody>
      <dsp:txXfrm rot="5400000">
        <a:off x="2869686" y="881481"/>
        <a:ext cx="2668520" cy="2644444"/>
      </dsp:txXfrm>
    </dsp:sp>
    <dsp:sp modelId="{31309A58-80AE-4092-8B05-8E0BA187F3E2}">
      <dsp:nvSpPr>
        <dsp:cNvPr id="0" name=""/>
        <dsp:cNvSpPr/>
      </dsp:nvSpPr>
      <dsp:spPr>
        <a:xfrm rot="16200000">
          <a:off x="4868902" y="869443"/>
          <a:ext cx="4407408" cy="26685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443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baseline="0" smtClean="0"/>
            <a:t>文档</a:t>
          </a:r>
          <a:endParaRPr lang="zh-CN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smtClean="0"/>
            <a:t>任意</a:t>
          </a:r>
          <a:r>
            <a:rPr lang="en-US" sz="1200" kern="1200" baseline="0" smtClean="0"/>
            <a:t>UTF-8</a:t>
          </a:r>
          <a:r>
            <a:rPr lang="zh-CN" sz="1200" kern="1200" baseline="0" smtClean="0"/>
            <a:t>字符串（比如：网鸟）；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smtClean="0"/>
            <a:t>不能是空字符串；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dirty="0" smtClean="0"/>
            <a:t>不能包含</a:t>
          </a:r>
          <a:r>
            <a:rPr lang="en-US" sz="1200" kern="1200" baseline="0" dirty="0" smtClean="0">
              <a:solidFill>
                <a:srgbClr val="FFC000"/>
              </a:solidFill>
            </a:rPr>
            <a:t>\0</a:t>
          </a:r>
          <a:r>
            <a:rPr lang="zh-CN" sz="1200" kern="1200" baseline="0" dirty="0" smtClean="0"/>
            <a:t>、 </a:t>
          </a:r>
          <a:r>
            <a:rPr lang="en-US" sz="1200" kern="1200" baseline="0" dirty="0" smtClean="0">
              <a:solidFill>
                <a:srgbClr val="FFC000"/>
              </a:solidFill>
            </a:rPr>
            <a:t>$</a:t>
          </a:r>
          <a:r>
            <a:rPr lang="zh-CN" sz="1200" kern="1200" baseline="0" dirty="0" smtClean="0"/>
            <a:t>；</a:t>
          </a:r>
          <a:endParaRPr lang="zh-C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baseline="0" dirty="0" smtClean="0"/>
            <a:t>不能以</a:t>
          </a:r>
          <a:r>
            <a:rPr lang="en-US" sz="1200" kern="1200" baseline="0" dirty="0" smtClean="0">
              <a:solidFill>
                <a:srgbClr val="FFC000"/>
              </a:solidFill>
            </a:rPr>
            <a:t>_</a:t>
          </a:r>
          <a:r>
            <a:rPr lang="zh-CN" sz="1200" kern="1200" baseline="0" dirty="0" smtClean="0"/>
            <a:t>开头；</a:t>
          </a:r>
          <a:endParaRPr lang="zh-CN" sz="1200" kern="1200" dirty="0"/>
        </a:p>
      </dsp:txBody>
      <dsp:txXfrm rot="5400000">
        <a:off x="5738346" y="881481"/>
        <a:ext cx="2668520" cy="2644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F6FBE-299C-4C79-8577-9D1F18BAA978}">
      <dsp:nvSpPr>
        <dsp:cNvPr id="0" name=""/>
        <dsp:cNvSpPr/>
      </dsp:nvSpPr>
      <dsp:spPr>
        <a:xfrm rot="5400000">
          <a:off x="5097808" y="-1913730"/>
          <a:ext cx="1239117" cy="53810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MongoDB</a:t>
          </a:r>
          <a:r>
            <a:rPr lang="zh-CN" sz="1000" kern="1200" baseline="0" dirty="0" smtClean="0"/>
            <a:t>的版本命名规范如：</a:t>
          </a:r>
          <a:r>
            <a:rPr lang="en-US" sz="1000" kern="1200" baseline="0" dirty="0" smtClean="0"/>
            <a:t>x.y.z</a:t>
          </a:r>
          <a:r>
            <a:rPr lang="zh-CN" sz="1000" kern="1200" baseline="0" dirty="0" smtClean="0"/>
            <a:t>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y</a:t>
          </a:r>
          <a:r>
            <a:rPr lang="zh-CN" sz="1000" kern="1200" baseline="0" dirty="0" smtClean="0"/>
            <a:t>为奇数时表示当前版本为开发版，如：</a:t>
          </a:r>
          <a:r>
            <a:rPr lang="en-US" sz="1000" kern="1200" baseline="0" dirty="0" smtClean="0"/>
            <a:t>1.5.1</a:t>
          </a:r>
          <a:r>
            <a:rPr lang="zh-CN" sz="1000" kern="1200" baseline="0" dirty="0" smtClean="0"/>
            <a:t>、</a:t>
          </a:r>
          <a:r>
            <a:rPr lang="en-US" sz="1000" kern="1200" baseline="0" dirty="0" smtClean="0"/>
            <a:t>1.7.2</a:t>
          </a:r>
          <a:r>
            <a:rPr lang="zh-CN" sz="1000" kern="1200" baseline="0" dirty="0" smtClean="0"/>
            <a:t>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y</a:t>
          </a:r>
          <a:r>
            <a:rPr lang="zh-CN" sz="1000" kern="1200" baseline="0" dirty="0" smtClean="0"/>
            <a:t>为偶数时表示当前版本为稳定版，如：</a:t>
          </a:r>
          <a:r>
            <a:rPr lang="en-US" sz="1000" kern="1200" baseline="0" dirty="0" smtClean="0"/>
            <a:t>1.6.3</a:t>
          </a:r>
          <a:r>
            <a:rPr lang="zh-CN" sz="1000" kern="1200" baseline="0" dirty="0" smtClean="0"/>
            <a:t>、</a:t>
          </a:r>
          <a:r>
            <a:rPr lang="en-US" sz="1000" kern="1200" baseline="0" dirty="0" smtClean="0"/>
            <a:t>1.8.2</a:t>
          </a:r>
          <a:r>
            <a:rPr lang="zh-CN" sz="1000" kern="1200" baseline="0" dirty="0" smtClean="0"/>
            <a:t>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详情：</a:t>
          </a:r>
          <a:r>
            <a:rPr lang="en-US" altLang="en-US" sz="1000" kern="1200" dirty="0" smtClean="0">
              <a:hlinkClick xmlns:r="http://schemas.openxmlformats.org/officeDocument/2006/relationships" r:id="rId1"/>
            </a:rPr>
            <a:t>http://www.mongodb.org/display/DOCS/Version+Numbers</a:t>
          </a:r>
          <a:endParaRPr lang="zh-CN" altLang="en-US" sz="1000" kern="1200" dirty="0"/>
        </a:p>
      </dsp:txBody>
      <dsp:txXfrm rot="-5400000">
        <a:off x="3026842" y="217725"/>
        <a:ext cx="5320562" cy="1118139"/>
      </dsp:txXfrm>
    </dsp:sp>
    <dsp:sp modelId="{C527C281-C973-4BE5-9EDD-8764D6A0BD12}">
      <dsp:nvSpPr>
        <dsp:cNvPr id="0" name=""/>
        <dsp:cNvSpPr/>
      </dsp:nvSpPr>
      <dsp:spPr>
        <a:xfrm>
          <a:off x="0" y="2346"/>
          <a:ext cx="3026841" cy="1548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baseline="0" dirty="0" smtClean="0"/>
            <a:t>版本选择</a:t>
          </a:r>
          <a:endParaRPr lang="zh-CN" sz="4900" kern="1200" dirty="0"/>
        </a:p>
      </dsp:txBody>
      <dsp:txXfrm>
        <a:off x="75611" y="77957"/>
        <a:ext cx="2875619" cy="1397674"/>
      </dsp:txXfrm>
    </dsp:sp>
    <dsp:sp modelId="{7206CE81-C3E1-4000-BFD9-4ED8609CB92C}">
      <dsp:nvSpPr>
        <dsp:cNvPr id="0" name=""/>
        <dsp:cNvSpPr/>
      </dsp:nvSpPr>
      <dsp:spPr>
        <a:xfrm rot="5400000">
          <a:off x="5097808" y="-287389"/>
          <a:ext cx="1239117" cy="53810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生产环境使用</a:t>
          </a:r>
          <a:r>
            <a:rPr lang="en-US" altLang="zh-CN" sz="1000" kern="1200" dirty="0" smtClean="0"/>
            <a:t>32</a:t>
          </a:r>
          <a:r>
            <a:rPr lang="zh-CN" altLang="en-US" sz="1000" kern="1200" dirty="0" smtClean="0"/>
            <a:t>位机器的，老陈无话可说，反正</a:t>
          </a:r>
          <a:r>
            <a:rPr lang="en-US" altLang="zh-CN" sz="1000" kern="1200" dirty="0" smtClean="0"/>
            <a:t>64</a:t>
          </a:r>
          <a:r>
            <a:rPr lang="zh-CN" altLang="en-US" sz="1000" kern="1200" dirty="0" smtClean="0"/>
            <a:t>位又运行不了，你没的选；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</a:t>
          </a:r>
          <a:r>
            <a:rPr lang="en-US" altLang="zh-CN" sz="1000" kern="1200" dirty="0" smtClean="0"/>
            <a:t>64</a:t>
          </a:r>
          <a:r>
            <a:rPr lang="zh-CN" altLang="en-US" sz="1000" kern="1200" dirty="0" smtClean="0"/>
            <a:t>位机器上坚决要使用</a:t>
          </a:r>
          <a:r>
            <a:rPr lang="en-US" altLang="zh-CN" sz="1000" kern="1200" dirty="0" smtClean="0"/>
            <a:t>64</a:t>
          </a:r>
          <a:r>
            <a:rPr lang="zh-CN" altLang="en-US" sz="1000" kern="1200" dirty="0" smtClean="0"/>
            <a:t>位版本，可以获得更大的内存映射空间，提升</a:t>
          </a:r>
          <a:r>
            <a:rPr lang="en-US" altLang="zh-CN" sz="1000" kern="1200" dirty="0" smtClean="0"/>
            <a:t>MongoDB</a:t>
          </a:r>
          <a:r>
            <a:rPr lang="zh-CN" altLang="en-US" sz="1000" kern="1200" dirty="0" smtClean="0"/>
            <a:t>的性能；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至于操作系统，</a:t>
          </a:r>
          <a:r>
            <a:rPr lang="en-US" altLang="zh-CN" sz="1000" kern="1200" dirty="0" smtClean="0"/>
            <a:t>MongoDB</a:t>
          </a:r>
          <a:r>
            <a:rPr lang="zh-CN" altLang="en-US" sz="1000" kern="1200" dirty="0" smtClean="0"/>
            <a:t>是跨平台的，在下载页面找自己对应的版本即可；</a:t>
          </a:r>
          <a:endParaRPr lang="zh-CN" sz="1000" kern="1200" dirty="0"/>
        </a:p>
      </dsp:txBody>
      <dsp:txXfrm rot="-5400000">
        <a:off x="3026842" y="1844066"/>
        <a:ext cx="5320562" cy="1118139"/>
      </dsp:txXfrm>
    </dsp:sp>
    <dsp:sp modelId="{9B499F74-459C-4530-8538-F626B675B51F}">
      <dsp:nvSpPr>
        <dsp:cNvPr id="0" name=""/>
        <dsp:cNvSpPr/>
      </dsp:nvSpPr>
      <dsp:spPr>
        <a:xfrm>
          <a:off x="0" y="1628688"/>
          <a:ext cx="3026841" cy="1548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平台选择</a:t>
          </a:r>
          <a:endParaRPr lang="zh-CN" sz="4900" kern="1200" dirty="0"/>
        </a:p>
      </dsp:txBody>
      <dsp:txXfrm>
        <a:off x="75611" y="1704299"/>
        <a:ext cx="2875619" cy="1397674"/>
      </dsp:txXfrm>
    </dsp:sp>
    <dsp:sp modelId="{E2F7AE98-DD3D-45DC-8A16-CC4283770FA3}">
      <dsp:nvSpPr>
        <dsp:cNvPr id="0" name=""/>
        <dsp:cNvSpPr/>
      </dsp:nvSpPr>
      <dsp:spPr>
        <a:xfrm rot="5400000">
          <a:off x="5097808" y="1338952"/>
          <a:ext cx="1239117" cy="53810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下载地址：</a:t>
          </a:r>
          <a:r>
            <a:rPr lang="en-US" sz="1000" kern="1200" baseline="0" dirty="0" smtClean="0">
              <a:hlinkClick xmlns:r="http://schemas.openxmlformats.org/officeDocument/2006/relationships" r:id="rId2"/>
            </a:rPr>
            <a:t>http://www.mongodb.org/downloads</a:t>
          </a:r>
          <a:r>
            <a:rPr lang="zh-CN" sz="1000" kern="1200" baseline="0" dirty="0" smtClean="0"/>
            <a:t>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直接运行：解压后，在命令行执行</a:t>
          </a:r>
          <a:r>
            <a:rPr lang="en-US" sz="1000" kern="1200" baseline="0" dirty="0" smtClean="0">
              <a:solidFill>
                <a:srgbClr val="00B0F0"/>
              </a:solidFill>
            </a:rPr>
            <a:t>%setupPath%\bin\mongod.exe</a:t>
          </a:r>
          <a:r>
            <a:rPr lang="zh-CN" sz="1000" kern="1200" baseline="0" dirty="0" smtClean="0"/>
            <a:t>即可；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作为</a:t>
          </a:r>
          <a:r>
            <a:rPr lang="en-US" sz="1000" kern="1200" baseline="0" dirty="0" smtClean="0"/>
            <a:t>Windows</a:t>
          </a:r>
          <a:r>
            <a:rPr lang="zh-CN" sz="1000" kern="1200" baseline="0" dirty="0" smtClean="0"/>
            <a:t>服务：请参考</a:t>
          </a:r>
          <a:r>
            <a:rPr lang="en-US" sz="1000" kern="1200" baseline="0" dirty="0" smtClean="0">
              <a:hlinkClick xmlns:r="http://schemas.openxmlformats.org/officeDocument/2006/relationships" r:id="rId3"/>
            </a:rPr>
            <a:t>http://www.mongodb.org/display/DOCS/Windows+Service</a:t>
          </a:r>
          <a:r>
            <a:rPr lang="zh-CN" sz="1000" kern="1200" baseline="0" dirty="0" smtClean="0"/>
            <a:t>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其他操作系统请参考：</a:t>
          </a:r>
          <a:r>
            <a:rPr lang="en-US" sz="1000" kern="1200" baseline="0" dirty="0" smtClean="0">
              <a:hlinkClick xmlns:r="http://schemas.openxmlformats.org/officeDocument/2006/relationships" r:id="rId4"/>
            </a:rPr>
            <a:t>http://www.mongodb.org/display/DOCS/Quickstart</a:t>
          </a:r>
          <a:r>
            <a:rPr lang="zh-CN" sz="1000" kern="1200" baseline="0" dirty="0" smtClean="0"/>
            <a:t>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 rot="-5400000">
        <a:off x="3026842" y="3470408"/>
        <a:ext cx="5320562" cy="1118139"/>
      </dsp:txXfrm>
    </dsp:sp>
    <dsp:sp modelId="{A65F6DDA-B152-49BB-BA0C-1B2E39689549}">
      <dsp:nvSpPr>
        <dsp:cNvPr id="0" name=""/>
        <dsp:cNvSpPr/>
      </dsp:nvSpPr>
      <dsp:spPr>
        <a:xfrm>
          <a:off x="0" y="3255029"/>
          <a:ext cx="3026841" cy="1548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baseline="0" dirty="0" smtClean="0"/>
            <a:t>下载安装</a:t>
          </a:r>
          <a:endParaRPr lang="zh-CN" sz="4900" kern="1200" dirty="0"/>
        </a:p>
      </dsp:txBody>
      <dsp:txXfrm>
        <a:off x="75611" y="3330640"/>
        <a:ext cx="2875619" cy="13976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65AC-B4B9-4600-B98A-B327A59F2754}">
      <dsp:nvSpPr>
        <dsp:cNvPr id="0" name=""/>
        <dsp:cNvSpPr/>
      </dsp:nvSpPr>
      <dsp:spPr>
        <a:xfrm>
          <a:off x="2534681" y="1769"/>
          <a:ext cx="2851516" cy="8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MongoDB</a:t>
          </a:r>
          <a:r>
            <a:rPr lang="zh-CN" sz="1800" kern="1200" dirty="0" smtClean="0"/>
            <a:t>的</a:t>
          </a:r>
          <a:r>
            <a:rPr lang="zh-CN" altLang="en-US" sz="1800" kern="1200" dirty="0" smtClean="0"/>
            <a:t>基本</a:t>
          </a:r>
          <a:r>
            <a:rPr lang="zh-CN" sz="1800" kern="1200" dirty="0" smtClean="0"/>
            <a:t>数据类型</a:t>
          </a:r>
          <a:endParaRPr lang="zh-CN" sz="1800" kern="1200" dirty="0"/>
        </a:p>
      </dsp:txBody>
      <dsp:txXfrm>
        <a:off x="2576232" y="43320"/>
        <a:ext cx="2768414" cy="768079"/>
      </dsp:txXfrm>
    </dsp:sp>
    <dsp:sp modelId="{14B36417-87D5-4402-9E94-2645715B2C4A}">
      <dsp:nvSpPr>
        <dsp:cNvPr id="0" name=""/>
        <dsp:cNvSpPr/>
      </dsp:nvSpPr>
      <dsp:spPr>
        <a:xfrm>
          <a:off x="2534681" y="895510"/>
          <a:ext cx="2851516" cy="8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MongoDB</a:t>
          </a:r>
          <a:r>
            <a:rPr lang="zh-CN" sz="1800" kern="1200" dirty="0" smtClean="0"/>
            <a:t>的数组</a:t>
          </a:r>
          <a:endParaRPr lang="zh-CN" sz="1800" kern="1200" dirty="0"/>
        </a:p>
      </dsp:txBody>
      <dsp:txXfrm>
        <a:off x="2576232" y="937061"/>
        <a:ext cx="2768414" cy="768079"/>
      </dsp:txXfrm>
    </dsp:sp>
    <dsp:sp modelId="{2A85E6A5-30BA-4126-BB84-E4314AEF9D30}">
      <dsp:nvSpPr>
        <dsp:cNvPr id="0" name=""/>
        <dsp:cNvSpPr/>
      </dsp:nvSpPr>
      <dsp:spPr>
        <a:xfrm>
          <a:off x="2534681" y="1789251"/>
          <a:ext cx="2851516" cy="8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MongoDB</a:t>
          </a:r>
          <a:r>
            <a:rPr lang="zh-CN" sz="1800" kern="1200" dirty="0" smtClean="0"/>
            <a:t>的文档嵌套</a:t>
          </a:r>
          <a:endParaRPr lang="zh-CN" sz="1800" kern="1200" dirty="0"/>
        </a:p>
      </dsp:txBody>
      <dsp:txXfrm>
        <a:off x="2576232" y="1830802"/>
        <a:ext cx="2768414" cy="768079"/>
      </dsp:txXfrm>
    </dsp:sp>
    <dsp:sp modelId="{CEF9C880-9A24-4A6C-9962-70943E961E72}">
      <dsp:nvSpPr>
        <dsp:cNvPr id="0" name=""/>
        <dsp:cNvSpPr/>
      </dsp:nvSpPr>
      <dsp:spPr>
        <a:xfrm>
          <a:off x="2534681" y="2682991"/>
          <a:ext cx="2851516" cy="85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MongoDB</a:t>
          </a:r>
          <a:r>
            <a:rPr lang="zh-CN" sz="1800" kern="1200" dirty="0" smtClean="0"/>
            <a:t>的</a:t>
          </a:r>
          <a:r>
            <a:rPr lang="en-US" sz="1800" kern="1200" dirty="0" smtClean="0"/>
            <a:t>ObjectId</a:t>
          </a:r>
          <a:endParaRPr lang="zh-CN" sz="1800" kern="1200" dirty="0"/>
        </a:p>
      </dsp:txBody>
      <dsp:txXfrm>
        <a:off x="2576232" y="2724542"/>
        <a:ext cx="2768414" cy="7680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17BC4-0D6C-4932-90B4-47534F188072}">
      <dsp:nvSpPr>
        <dsp:cNvPr id="0" name=""/>
        <dsp:cNvSpPr/>
      </dsp:nvSpPr>
      <dsp:spPr>
        <a:xfrm>
          <a:off x="3363157" y="2276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这个有神马好说的？？</a:t>
          </a:r>
          <a:endParaRPr lang="zh-CN" sz="1300" kern="1200" dirty="0"/>
        </a:p>
      </dsp:txBody>
      <dsp:txXfrm>
        <a:off x="3363157" y="50794"/>
        <a:ext cx="4899182" cy="291106"/>
      </dsp:txXfrm>
    </dsp:sp>
    <dsp:sp modelId="{706BBFD7-4EE4-4E98-9916-785A266DEC22}">
      <dsp:nvSpPr>
        <dsp:cNvPr id="0" name=""/>
        <dsp:cNvSpPr/>
      </dsp:nvSpPr>
      <dsp:spPr>
        <a:xfrm>
          <a:off x="0" y="2276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null</a:t>
          </a:r>
          <a:endParaRPr lang="zh-CN" sz="1400" kern="1200" dirty="0"/>
        </a:p>
      </dsp:txBody>
      <dsp:txXfrm>
        <a:off x="18948" y="21224"/>
        <a:ext cx="3325261" cy="350246"/>
      </dsp:txXfrm>
    </dsp:sp>
    <dsp:sp modelId="{426C554D-774C-49AD-A298-0574F0534171}">
      <dsp:nvSpPr>
        <dsp:cNvPr id="0" name=""/>
        <dsp:cNvSpPr/>
      </dsp:nvSpPr>
      <dsp:spPr>
        <a:xfrm>
          <a:off x="3363157" y="429232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smtClean="0"/>
            <a:t>true</a:t>
          </a:r>
          <a:r>
            <a:rPr lang="zh-CN" sz="1300" kern="1200" baseline="0" smtClean="0"/>
            <a:t>、</a:t>
          </a:r>
          <a:r>
            <a:rPr lang="en-US" sz="1300" kern="1200" baseline="0" smtClean="0"/>
            <a:t>false</a:t>
          </a:r>
          <a:r>
            <a:rPr lang="zh-CN" sz="1300" kern="1200" baseline="0" smtClean="0"/>
            <a:t>；</a:t>
          </a:r>
          <a:endParaRPr lang="zh-CN" sz="1300" kern="1200"/>
        </a:p>
      </dsp:txBody>
      <dsp:txXfrm>
        <a:off x="3363157" y="477750"/>
        <a:ext cx="4899182" cy="291106"/>
      </dsp:txXfrm>
    </dsp:sp>
    <dsp:sp modelId="{23FC1224-BB4B-4CF7-9ADB-14DD830C431C}">
      <dsp:nvSpPr>
        <dsp:cNvPr id="0" name=""/>
        <dsp:cNvSpPr/>
      </dsp:nvSpPr>
      <dsp:spPr>
        <a:xfrm>
          <a:off x="0" y="429232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bool</a:t>
          </a:r>
          <a:endParaRPr lang="zh-CN" sz="1400" kern="1200" dirty="0"/>
        </a:p>
      </dsp:txBody>
      <dsp:txXfrm>
        <a:off x="18948" y="448180"/>
        <a:ext cx="3325261" cy="350246"/>
      </dsp:txXfrm>
    </dsp:sp>
    <dsp:sp modelId="{216CCF80-352B-4977-B44C-8F7C5281C0E8}">
      <dsp:nvSpPr>
        <dsp:cNvPr id="0" name=""/>
        <dsp:cNvSpPr/>
      </dsp:nvSpPr>
      <dsp:spPr>
        <a:xfrm>
          <a:off x="3363157" y="856188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仅支持</a:t>
          </a:r>
          <a:r>
            <a:rPr lang="en-US" sz="1300" kern="1200" baseline="0" dirty="0" smtClean="0"/>
            <a:t>64</a:t>
          </a:r>
          <a:r>
            <a:rPr lang="zh-CN" sz="1300" kern="1200" baseline="0" dirty="0" smtClean="0"/>
            <a:t>位浮点数，</a:t>
          </a:r>
          <a:r>
            <a:rPr lang="zh-CN" sz="1300" u="sng" kern="1200" baseline="0" dirty="0" smtClean="0"/>
            <a:t>其他类型的数字会自动转化为此格式</a:t>
          </a:r>
          <a:r>
            <a:rPr lang="zh-CN" sz="1300" kern="1200" baseline="0" dirty="0" smtClean="0"/>
            <a:t>；</a:t>
          </a:r>
          <a:endParaRPr lang="zh-CN" sz="1300" kern="1200" dirty="0"/>
        </a:p>
      </dsp:txBody>
      <dsp:txXfrm>
        <a:off x="3363157" y="904706"/>
        <a:ext cx="4899182" cy="291106"/>
      </dsp:txXfrm>
    </dsp:sp>
    <dsp:sp modelId="{B07EC47D-5DAD-40E2-8042-8A3342A77CF1}">
      <dsp:nvSpPr>
        <dsp:cNvPr id="0" name=""/>
        <dsp:cNvSpPr/>
      </dsp:nvSpPr>
      <dsp:spPr>
        <a:xfrm>
          <a:off x="0" y="856188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baseline="0" dirty="0" smtClean="0"/>
            <a:t>数字</a:t>
          </a:r>
          <a:endParaRPr lang="zh-CN" sz="1400" kern="1200" dirty="0"/>
        </a:p>
      </dsp:txBody>
      <dsp:txXfrm>
        <a:off x="18948" y="875136"/>
        <a:ext cx="3325261" cy="350246"/>
      </dsp:txXfrm>
    </dsp:sp>
    <dsp:sp modelId="{89A864BE-01ED-4810-BD23-31D55F79AAE6}">
      <dsp:nvSpPr>
        <dsp:cNvPr id="0" name=""/>
        <dsp:cNvSpPr/>
      </dsp:nvSpPr>
      <dsp:spPr>
        <a:xfrm>
          <a:off x="3363157" y="1283145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支持</a:t>
          </a:r>
          <a:r>
            <a:rPr lang="en-US" sz="1300" kern="1200" baseline="0" dirty="0" smtClean="0"/>
            <a:t>UTF-8</a:t>
          </a:r>
          <a:r>
            <a:rPr lang="zh-CN" sz="1300" kern="1200" baseline="0" dirty="0" smtClean="0"/>
            <a:t>字符集；</a:t>
          </a:r>
          <a:endParaRPr lang="zh-CN" sz="1300" kern="1200" dirty="0"/>
        </a:p>
      </dsp:txBody>
      <dsp:txXfrm>
        <a:off x="3363157" y="1331663"/>
        <a:ext cx="4899182" cy="291106"/>
      </dsp:txXfrm>
    </dsp:sp>
    <dsp:sp modelId="{265F6ABB-B9BE-4779-890C-7C170CF67B13}">
      <dsp:nvSpPr>
        <dsp:cNvPr id="0" name=""/>
        <dsp:cNvSpPr/>
      </dsp:nvSpPr>
      <dsp:spPr>
        <a:xfrm>
          <a:off x="0" y="1283145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baseline="0" dirty="0" smtClean="0"/>
            <a:t>字符串</a:t>
          </a:r>
          <a:endParaRPr lang="zh-CN" sz="1400" kern="1200" dirty="0"/>
        </a:p>
      </dsp:txBody>
      <dsp:txXfrm>
        <a:off x="18948" y="1302093"/>
        <a:ext cx="3325261" cy="350246"/>
      </dsp:txXfrm>
    </dsp:sp>
    <dsp:sp modelId="{5DCBC226-461A-4E6E-A191-9AE8836D7F7F}">
      <dsp:nvSpPr>
        <dsp:cNvPr id="0" name=""/>
        <dsp:cNvSpPr/>
      </dsp:nvSpPr>
      <dsp:spPr>
        <a:xfrm>
          <a:off x="3363157" y="1710101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存储标准纪元开始的</a:t>
          </a:r>
          <a:r>
            <a:rPr lang="zh-CN" sz="1300" u="sng" kern="1200" baseline="0" dirty="0" smtClean="0"/>
            <a:t>毫秒数</a:t>
          </a:r>
          <a:r>
            <a:rPr lang="zh-CN" sz="1300" kern="1200" baseline="0" dirty="0" smtClean="0"/>
            <a:t>，不含时区；</a:t>
          </a:r>
          <a:endParaRPr lang="zh-CN" sz="1300" kern="1200" dirty="0"/>
        </a:p>
      </dsp:txBody>
      <dsp:txXfrm>
        <a:off x="3363157" y="1758619"/>
        <a:ext cx="4899182" cy="291106"/>
      </dsp:txXfrm>
    </dsp:sp>
    <dsp:sp modelId="{44B9D483-DB23-4D21-90E4-0B15DCFD15EC}">
      <dsp:nvSpPr>
        <dsp:cNvPr id="0" name=""/>
        <dsp:cNvSpPr/>
      </dsp:nvSpPr>
      <dsp:spPr>
        <a:xfrm>
          <a:off x="0" y="1710101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baseline="0" dirty="0" smtClean="0"/>
            <a:t>日期</a:t>
          </a:r>
          <a:endParaRPr lang="zh-CN" sz="1400" kern="1200" dirty="0"/>
        </a:p>
      </dsp:txBody>
      <dsp:txXfrm>
        <a:off x="18948" y="1729049"/>
        <a:ext cx="3325261" cy="350246"/>
      </dsp:txXfrm>
    </dsp:sp>
    <dsp:sp modelId="{3E758A0C-D40E-404D-9BB0-678CC7FE0556}">
      <dsp:nvSpPr>
        <dsp:cNvPr id="0" name=""/>
        <dsp:cNvSpPr/>
      </dsp:nvSpPr>
      <dsp:spPr>
        <a:xfrm>
          <a:off x="3363157" y="2137057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符合</a:t>
          </a:r>
          <a:r>
            <a:rPr lang="en-US" sz="1300" kern="1200" baseline="0" dirty="0" smtClean="0"/>
            <a:t>JavaScript</a:t>
          </a:r>
          <a:r>
            <a:rPr lang="zh-CN" sz="1300" kern="1200" baseline="0" dirty="0" smtClean="0"/>
            <a:t>语法的正则表达式；</a:t>
          </a:r>
          <a:endParaRPr lang="zh-CN" sz="1300" kern="1200" dirty="0"/>
        </a:p>
      </dsp:txBody>
      <dsp:txXfrm>
        <a:off x="3363157" y="2185575"/>
        <a:ext cx="4899182" cy="291106"/>
      </dsp:txXfrm>
    </dsp:sp>
    <dsp:sp modelId="{1DA85475-25CE-4706-A9D3-E40AF12B3C59}">
      <dsp:nvSpPr>
        <dsp:cNvPr id="0" name=""/>
        <dsp:cNvSpPr/>
      </dsp:nvSpPr>
      <dsp:spPr>
        <a:xfrm>
          <a:off x="0" y="2137057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regex</a:t>
          </a:r>
          <a:endParaRPr lang="zh-CN" sz="1400" kern="1200" dirty="0"/>
        </a:p>
      </dsp:txBody>
      <dsp:txXfrm>
        <a:off x="18948" y="2156005"/>
        <a:ext cx="3325261" cy="350246"/>
      </dsp:txXfrm>
    </dsp:sp>
    <dsp:sp modelId="{08C4B601-C908-4BB8-88DD-4E76D48CE326}">
      <dsp:nvSpPr>
        <dsp:cNvPr id="0" name=""/>
        <dsp:cNvSpPr/>
      </dsp:nvSpPr>
      <dsp:spPr>
        <a:xfrm>
          <a:off x="3363157" y="2564013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任何</a:t>
          </a:r>
          <a:r>
            <a:rPr lang="en-US" sz="1300" kern="1200" baseline="0" dirty="0" smtClean="0"/>
            <a:t>JavaScript</a:t>
          </a:r>
          <a:r>
            <a:rPr lang="zh-CN" sz="1300" kern="1200" baseline="0" dirty="0" smtClean="0"/>
            <a:t>代码；</a:t>
          </a:r>
          <a:endParaRPr lang="zh-CN" sz="1300" kern="1200" dirty="0"/>
        </a:p>
      </dsp:txBody>
      <dsp:txXfrm>
        <a:off x="3363157" y="2612531"/>
        <a:ext cx="4899182" cy="291106"/>
      </dsp:txXfrm>
    </dsp:sp>
    <dsp:sp modelId="{4E31EEB5-F585-48B3-ABEE-10DD34DA2CE7}">
      <dsp:nvSpPr>
        <dsp:cNvPr id="0" name=""/>
        <dsp:cNvSpPr/>
      </dsp:nvSpPr>
      <dsp:spPr>
        <a:xfrm>
          <a:off x="0" y="2564013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code</a:t>
          </a:r>
          <a:endParaRPr lang="zh-CN" sz="1400" kern="1200" dirty="0"/>
        </a:p>
      </dsp:txBody>
      <dsp:txXfrm>
        <a:off x="18948" y="2582961"/>
        <a:ext cx="3325261" cy="350246"/>
      </dsp:txXfrm>
    </dsp:sp>
    <dsp:sp modelId="{B47BBC41-9E4D-4901-B701-05698BF4B621}">
      <dsp:nvSpPr>
        <dsp:cNvPr id="0" name=""/>
        <dsp:cNvSpPr/>
      </dsp:nvSpPr>
      <dsp:spPr>
        <a:xfrm>
          <a:off x="3363157" y="2990969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可存储任意字节数的字节数组，但在</a:t>
          </a:r>
          <a:r>
            <a:rPr lang="en-US" sz="1300" kern="1200" baseline="0" dirty="0" smtClean="0"/>
            <a:t>Shell</a:t>
          </a:r>
          <a:r>
            <a:rPr lang="zh-CN" sz="1300" kern="1200" baseline="0" dirty="0" smtClean="0"/>
            <a:t>中无法使用；</a:t>
          </a:r>
          <a:endParaRPr lang="zh-CN" sz="1300" kern="1200" dirty="0"/>
        </a:p>
      </dsp:txBody>
      <dsp:txXfrm>
        <a:off x="3363157" y="3039487"/>
        <a:ext cx="4899182" cy="291106"/>
      </dsp:txXfrm>
    </dsp:sp>
    <dsp:sp modelId="{1334B2C9-2FC1-4853-8D0A-A92C7ED50EF8}">
      <dsp:nvSpPr>
        <dsp:cNvPr id="0" name=""/>
        <dsp:cNvSpPr/>
      </dsp:nvSpPr>
      <dsp:spPr>
        <a:xfrm>
          <a:off x="0" y="2990969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binary</a:t>
          </a:r>
          <a:endParaRPr lang="zh-CN" sz="1400" kern="1200" dirty="0"/>
        </a:p>
      </dsp:txBody>
      <dsp:txXfrm>
        <a:off x="18948" y="3009917"/>
        <a:ext cx="3325261" cy="350246"/>
      </dsp:txXfrm>
    </dsp:sp>
    <dsp:sp modelId="{7A327430-CED6-4596-8FFA-CC884B47CEB7}">
      <dsp:nvSpPr>
        <dsp:cNvPr id="0" name=""/>
        <dsp:cNvSpPr/>
      </dsp:nvSpPr>
      <dsp:spPr>
        <a:xfrm>
          <a:off x="3363157" y="3417926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对象集合或列表在</a:t>
          </a:r>
          <a:r>
            <a:rPr lang="en-US" sz="1300" kern="1200" baseline="0" dirty="0" smtClean="0"/>
            <a:t>MongoDB</a:t>
          </a:r>
          <a:r>
            <a:rPr lang="zh-CN" sz="1300" kern="1200" baseline="0" dirty="0" smtClean="0"/>
            <a:t>可以被存储为数组；</a:t>
          </a:r>
          <a:endParaRPr lang="zh-CN" sz="1300" kern="1200" dirty="0"/>
        </a:p>
      </dsp:txBody>
      <dsp:txXfrm>
        <a:off x="3363157" y="3466444"/>
        <a:ext cx="4899182" cy="291106"/>
      </dsp:txXfrm>
    </dsp:sp>
    <dsp:sp modelId="{75CCEB1B-31E5-4393-934F-9016C6AED8C0}">
      <dsp:nvSpPr>
        <dsp:cNvPr id="0" name=""/>
        <dsp:cNvSpPr/>
      </dsp:nvSpPr>
      <dsp:spPr>
        <a:xfrm>
          <a:off x="0" y="3417926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baseline="0" dirty="0" smtClean="0"/>
            <a:t>数组</a:t>
          </a:r>
          <a:endParaRPr lang="zh-CN" sz="1400" kern="1200" dirty="0"/>
        </a:p>
      </dsp:txBody>
      <dsp:txXfrm>
        <a:off x="18948" y="3436874"/>
        <a:ext cx="3325261" cy="350246"/>
      </dsp:txXfrm>
    </dsp:sp>
    <dsp:sp modelId="{B0B2ED6E-E6DA-4496-8137-834766B70AD1}">
      <dsp:nvSpPr>
        <dsp:cNvPr id="0" name=""/>
        <dsp:cNvSpPr/>
      </dsp:nvSpPr>
      <dsp:spPr>
        <a:xfrm>
          <a:off x="3363157" y="3844882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一个文档可以包含另外一个文档；</a:t>
          </a:r>
          <a:endParaRPr lang="zh-CN" sz="1300" kern="1200" dirty="0"/>
        </a:p>
      </dsp:txBody>
      <dsp:txXfrm>
        <a:off x="3363157" y="3893400"/>
        <a:ext cx="4899182" cy="291106"/>
      </dsp:txXfrm>
    </dsp:sp>
    <dsp:sp modelId="{A9EB4BAF-1D97-4B97-9E4D-1AF7F787B50D}">
      <dsp:nvSpPr>
        <dsp:cNvPr id="0" name=""/>
        <dsp:cNvSpPr/>
      </dsp:nvSpPr>
      <dsp:spPr>
        <a:xfrm>
          <a:off x="0" y="3844882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baseline="0" dirty="0" smtClean="0"/>
            <a:t>嵌套文档</a:t>
          </a:r>
          <a:endParaRPr lang="zh-CN" sz="1400" kern="1200" dirty="0"/>
        </a:p>
      </dsp:txBody>
      <dsp:txXfrm>
        <a:off x="18948" y="3863830"/>
        <a:ext cx="3325261" cy="350246"/>
      </dsp:txXfrm>
    </dsp:sp>
    <dsp:sp modelId="{F15EA6F7-FD4F-43DD-B747-050AF8DA565F}">
      <dsp:nvSpPr>
        <dsp:cNvPr id="0" name=""/>
        <dsp:cNvSpPr/>
      </dsp:nvSpPr>
      <dsp:spPr>
        <a:xfrm>
          <a:off x="3363157" y="4271838"/>
          <a:ext cx="5044735" cy="3881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baseline="0" dirty="0" smtClean="0"/>
            <a:t>详细内容请参考</a:t>
          </a:r>
          <a:r>
            <a:rPr lang="en-US" sz="1300" kern="1200" baseline="0" dirty="0" smtClean="0">
              <a:hlinkClick xmlns:r="http://schemas.openxmlformats.org/officeDocument/2006/relationships" r:id="rId1"/>
            </a:rPr>
            <a:t>http://bsonspec.org/#/specification</a:t>
          </a:r>
          <a:r>
            <a:rPr lang="zh-CN" sz="1300" kern="1200" baseline="0" dirty="0" smtClean="0"/>
            <a:t>；</a:t>
          </a:r>
          <a:endParaRPr lang="zh-CN" sz="1300" kern="1200" dirty="0"/>
        </a:p>
      </dsp:txBody>
      <dsp:txXfrm>
        <a:off x="3363157" y="4320356"/>
        <a:ext cx="4899182" cy="291106"/>
      </dsp:txXfrm>
    </dsp:sp>
    <dsp:sp modelId="{CD4D035F-8E62-4020-B539-01A7C7EFC3DD}">
      <dsp:nvSpPr>
        <dsp:cNvPr id="0" name=""/>
        <dsp:cNvSpPr/>
      </dsp:nvSpPr>
      <dsp:spPr>
        <a:xfrm>
          <a:off x="0" y="4271838"/>
          <a:ext cx="3363157" cy="38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baseline="0" dirty="0" smtClean="0"/>
            <a:t>其他</a:t>
          </a:r>
          <a:endParaRPr lang="zh-CN" sz="1400" kern="1200" dirty="0"/>
        </a:p>
      </dsp:txBody>
      <dsp:txXfrm>
        <a:off x="18948" y="4290786"/>
        <a:ext cx="3325261" cy="350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944B0-8ECB-4058-B529-4BF3A38BE138}">
      <dsp:nvSpPr>
        <dsp:cNvPr id="0" name=""/>
        <dsp:cNvSpPr/>
      </dsp:nvSpPr>
      <dsp:spPr>
        <a:xfrm rot="5400000">
          <a:off x="-262969" y="264921"/>
          <a:ext cx="1753132" cy="1227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采纳</a:t>
          </a:r>
          <a:endParaRPr lang="zh-CN" sz="2400" kern="1200" dirty="0"/>
        </a:p>
      </dsp:txBody>
      <dsp:txXfrm rot="-5400000">
        <a:off x="1" y="615547"/>
        <a:ext cx="1227192" cy="525940"/>
      </dsp:txXfrm>
    </dsp:sp>
    <dsp:sp modelId="{F228570E-CA69-4CE9-A000-DCCD9607CAE5}">
      <dsp:nvSpPr>
        <dsp:cNvPr id="0" name=""/>
        <dsp:cNvSpPr/>
      </dsp:nvSpPr>
      <dsp:spPr>
        <a:xfrm rot="5400000">
          <a:off x="4247774" y="-3018630"/>
          <a:ext cx="1139535" cy="7180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smtClean="0"/>
            <a:t>老陈接触</a:t>
          </a:r>
          <a:r>
            <a:rPr lang="en-US" sz="1000" kern="1200" baseline="0" smtClean="0"/>
            <a:t>MongoDB</a:t>
          </a:r>
          <a:r>
            <a:rPr lang="zh-CN" sz="1000" kern="1200" baseline="0" smtClean="0"/>
            <a:t>一年多了，已经被彻底征服；</a:t>
          </a:r>
          <a:endParaRPr lang="zh-C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我自己的项目（</a:t>
          </a:r>
          <a:r>
            <a:rPr lang="en-US" sz="1000" kern="1200" baseline="0" dirty="0" smtClean="0"/>
            <a:t>www.yuding8.com</a:t>
          </a:r>
          <a:r>
            <a:rPr lang="zh-CN" sz="1000" kern="1200" baseline="0" dirty="0" smtClean="0"/>
            <a:t>）已经完全抛弃了关系型数据库；</a:t>
          </a:r>
          <a:endParaRPr lang="zh-CN" sz="1000" kern="1200" dirty="0"/>
        </a:p>
      </dsp:txBody>
      <dsp:txXfrm rot="-5400000">
        <a:off x="1227192" y="57580"/>
        <a:ext cx="7125072" cy="1028279"/>
      </dsp:txXfrm>
    </dsp:sp>
    <dsp:sp modelId="{EA04F522-9870-4FBF-8F26-9EE8CDA916E0}">
      <dsp:nvSpPr>
        <dsp:cNvPr id="0" name=""/>
        <dsp:cNvSpPr/>
      </dsp:nvSpPr>
      <dsp:spPr>
        <a:xfrm rot="5400000">
          <a:off x="-262969" y="1825544"/>
          <a:ext cx="1753132" cy="1227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baseline="0" dirty="0" smtClean="0"/>
            <a:t>缺点</a:t>
          </a:r>
          <a:endParaRPr lang="zh-CN" sz="2400" kern="1200" dirty="0"/>
        </a:p>
      </dsp:txBody>
      <dsp:txXfrm rot="-5400000">
        <a:off x="1" y="2176170"/>
        <a:ext cx="1227192" cy="525940"/>
      </dsp:txXfrm>
    </dsp:sp>
    <dsp:sp modelId="{83BC2594-FC4C-4989-A226-83BFEB901859}">
      <dsp:nvSpPr>
        <dsp:cNvPr id="0" name=""/>
        <dsp:cNvSpPr/>
      </dsp:nvSpPr>
      <dsp:spPr>
        <a:xfrm rot="5400000">
          <a:off x="4247774" y="-1458007"/>
          <a:ext cx="1139535" cy="7180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最大的缺点就是无法支持复杂运算，因为按照</a:t>
          </a:r>
          <a:r>
            <a:rPr lang="en-US" sz="1000" kern="1200" baseline="0" dirty="0" smtClean="0"/>
            <a:t>MongoDB</a:t>
          </a:r>
          <a:r>
            <a:rPr lang="zh-CN" sz="1000" kern="1200" baseline="0" dirty="0" smtClean="0"/>
            <a:t>的架构思想来说呢，是想把这些都转移到驱动或</a:t>
          </a:r>
          <a:r>
            <a:rPr lang="en-US" sz="1000" kern="1200" baseline="0" dirty="0" smtClean="0"/>
            <a:t>App</a:t>
          </a:r>
          <a:r>
            <a:rPr lang="zh-CN" sz="1000" kern="1200" baseline="0" dirty="0" smtClean="0"/>
            <a:t>上；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为了解决这个缺点，老陈自行研发了</a:t>
          </a:r>
          <a:r>
            <a:rPr lang="en-US" sz="1000" kern="1200" baseline="0" dirty="0" smtClean="0"/>
            <a:t>EntityDB</a:t>
          </a:r>
          <a:r>
            <a:rPr lang="zh-CN" sz="1000" kern="1200" baseline="0" dirty="0" smtClean="0"/>
            <a:t>与之互补（小声的说一句：</a:t>
          </a:r>
          <a:r>
            <a:rPr lang="en-US" sz="1000" kern="1200" baseline="0" dirty="0" smtClean="0"/>
            <a:t>EntityDB</a:t>
          </a:r>
          <a:r>
            <a:rPr lang="zh-CN" sz="1000" kern="1200" baseline="0" dirty="0" smtClean="0"/>
            <a:t>是使用</a:t>
          </a:r>
          <a:r>
            <a:rPr lang="en-US" sz="1000" kern="1200" baseline="0" dirty="0" smtClean="0"/>
            <a:t>C#</a:t>
          </a:r>
          <a:r>
            <a:rPr lang="zh-CN" sz="1000" kern="1200" baseline="0" dirty="0" smtClean="0"/>
            <a:t>开发的内存数据库托管框架，以较低的硬件成本换取高性能的复杂运算，但不保证绝对的稳定性）。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GEO</a:t>
          </a:r>
          <a:r>
            <a:rPr lang="zh-CN" altLang="en-US" sz="1000" kern="1200" dirty="0" smtClean="0"/>
            <a:t>搜索不支持传统意义上的距离运算，而是使用</a:t>
          </a:r>
          <a:r>
            <a:rPr lang="zh-CN" altLang="en-US" sz="1000" i="1" kern="1200" dirty="0" smtClean="0"/>
            <a:t>“经纬度”“差值”</a:t>
          </a:r>
          <a:r>
            <a:rPr lang="zh-CN" altLang="en-US" sz="1000" kern="1200" dirty="0" smtClean="0"/>
            <a:t>，这个让我很纠结，甚至我放弃了其内置的</a:t>
          </a:r>
          <a:r>
            <a:rPr lang="en-US" altLang="zh-CN" sz="1000" kern="1200" dirty="0" smtClean="0"/>
            <a:t>GEO</a:t>
          </a:r>
          <a:r>
            <a:rPr lang="zh-CN" altLang="en-US" sz="1000" kern="1200" dirty="0" smtClean="0"/>
            <a:t>特性；</a:t>
          </a:r>
          <a:endParaRPr lang="zh-CN" sz="1000" kern="1200" dirty="0"/>
        </a:p>
      </dsp:txBody>
      <dsp:txXfrm rot="-5400000">
        <a:off x="1227192" y="1618203"/>
        <a:ext cx="7125072" cy="1028279"/>
      </dsp:txXfrm>
    </dsp:sp>
    <dsp:sp modelId="{394B2007-82EE-4718-AA3A-0EAADC408D27}">
      <dsp:nvSpPr>
        <dsp:cNvPr id="0" name=""/>
        <dsp:cNvSpPr/>
      </dsp:nvSpPr>
      <dsp:spPr>
        <a:xfrm rot="5400000">
          <a:off x="-262969" y="3386166"/>
          <a:ext cx="1753132" cy="1227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baseline="0" dirty="0" smtClean="0"/>
            <a:t>分享</a:t>
          </a:r>
          <a:endParaRPr lang="zh-CN" sz="2400" kern="1200" dirty="0"/>
        </a:p>
      </dsp:txBody>
      <dsp:txXfrm rot="-5400000">
        <a:off x="1" y="3736792"/>
        <a:ext cx="1227192" cy="525940"/>
      </dsp:txXfrm>
    </dsp:sp>
    <dsp:sp modelId="{FBA8727C-AAB6-4783-8F72-14BEBC960C6D}">
      <dsp:nvSpPr>
        <dsp:cNvPr id="0" name=""/>
        <dsp:cNvSpPr/>
      </dsp:nvSpPr>
      <dsp:spPr>
        <a:xfrm rot="5400000">
          <a:off x="4247774" y="102614"/>
          <a:ext cx="1139535" cy="7180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我强烈的推荐大家使用各种</a:t>
          </a:r>
          <a:r>
            <a:rPr lang="en-US" sz="1000" kern="1200" baseline="0" dirty="0" smtClean="0"/>
            <a:t>NoSQL</a:t>
          </a:r>
          <a:r>
            <a:rPr lang="zh-CN" sz="1000" kern="1200" baseline="0" dirty="0" smtClean="0"/>
            <a:t>方案来逐步的替代已有的关系型数据库（我不特指</a:t>
          </a:r>
          <a:r>
            <a:rPr lang="en-US" sz="1000" kern="1200" baseline="0" dirty="0" smtClean="0"/>
            <a:t>MongoDB</a:t>
          </a:r>
          <a:r>
            <a:rPr lang="zh-CN" sz="1000" kern="1200" baseline="0" dirty="0" smtClean="0"/>
            <a:t>）；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对于新技术要多创建原型程序进行实践论证，而不是人云亦云，实际上我并不认为</a:t>
          </a:r>
          <a:r>
            <a:rPr lang="en-US" sz="1000" kern="1200" baseline="0" dirty="0" smtClean="0"/>
            <a:t>MongoDB</a:t>
          </a:r>
          <a:r>
            <a:rPr lang="zh-CN" sz="1000" kern="1200" baseline="0" dirty="0" smtClean="0"/>
            <a:t>就是绝对的最好；</a:t>
          </a:r>
          <a:endParaRPr lang="zh-C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000" kern="1200" baseline="0" dirty="0" smtClean="0"/>
            <a:t>我主要做</a:t>
          </a:r>
          <a:r>
            <a:rPr lang="en-US" sz="1000" kern="1200" baseline="0" dirty="0" smtClean="0"/>
            <a:t>.NET</a:t>
          </a:r>
          <a:r>
            <a:rPr lang="zh-CN" sz="1000" kern="1200" baseline="0" dirty="0" smtClean="0"/>
            <a:t>开发，当前</a:t>
          </a:r>
          <a:r>
            <a:rPr lang="en-US" sz="1000" kern="1200" baseline="0" dirty="0" smtClean="0"/>
            <a:t>MongoDB</a:t>
          </a:r>
          <a:r>
            <a:rPr lang="zh-CN" sz="1000" kern="1200" baseline="0" dirty="0" smtClean="0"/>
            <a:t>官方提供的</a:t>
          </a:r>
          <a:r>
            <a:rPr lang="en-US" sz="1000" kern="1200" baseline="0" dirty="0" smtClean="0"/>
            <a:t>C#</a:t>
          </a:r>
          <a:r>
            <a:rPr lang="zh-CN" sz="1000" kern="1200" baseline="0" dirty="0" smtClean="0"/>
            <a:t>驱动中的连接池管理机制存在一些问题，在使用的时候应当尽量避免并发！</a:t>
          </a:r>
          <a:endParaRPr lang="zh-CN" sz="1000" kern="1200" dirty="0"/>
        </a:p>
      </dsp:txBody>
      <dsp:txXfrm rot="-5400000">
        <a:off x="1227192" y="3178824"/>
        <a:ext cx="7125072" cy="1028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E239-9413-40F7-ADB8-7AA05CF7B4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E239-9413-40F7-ADB8-7AA05CF7B4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Object+I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第一天：认识</a:t>
            </a:r>
            <a:r>
              <a:rPr lang="en-US" altLang="zh-CN" dirty="0" smtClean="0">
                <a:effectLst>
                  <a:reflection blurRad="6350" stA="55000" endA="300" endPos="45500" dir="5400000" sy="-100000" algn="bl" rotWithShape="0"/>
                </a:effectLst>
              </a:rPr>
              <a:t>MongoDB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493905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 smtClean="0"/>
              <a:t>MongoDB</a:t>
            </a:r>
            <a:r>
              <a:rPr lang="zh-CN" altLang="en-US" dirty="0" smtClean="0"/>
              <a:t>中的数组既可以作为有序对象（如列表）来操作，也可以作为无序对象（如集合）来操作。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可以以</a:t>
            </a:r>
            <a:r>
              <a:rPr lang="zh-CN" altLang="en-US" u="sng" dirty="0" smtClean="0"/>
              <a:t>原子操作</a:t>
            </a:r>
            <a:r>
              <a:rPr lang="zh-CN" altLang="en-US" dirty="0" smtClean="0"/>
              <a:t>的形式来修改或删除数组中的元素。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下面是一个数组示例（不用怀疑，这就是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语法）：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的数组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835292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	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这个不是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数组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Status"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这个是空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数组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Messages"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[],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包含</a:t>
            </a: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3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个元素的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数组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ResponseBody"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[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h010t00101025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h010t00101039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"h010t00101040“</a:t>
            </a:r>
          </a:p>
          <a:p>
            <a:r>
              <a:rPr lang="en-US" altLang="zh-CN" sz="1400" b="1" dirty="0">
                <a:solidFill>
                  <a:srgbClr val="808080"/>
                </a:solidFill>
                <a:latin typeface="Courier New"/>
              </a:rPr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1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637921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 smtClean="0"/>
              <a:t>文档式存储的特色就是允许文档对象的嵌套，这能够使我们的实体数据在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的存在形式更加自然。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sz="1400" dirty="0" smtClean="0">
                <a:solidFill>
                  <a:schemeClr val="accent3"/>
                </a:solidFill>
              </a:rPr>
              <a:t>老陈忠告：不要滥用嵌套文档，对于需要复杂运算才能完成的嵌套应当使用外键模式来解决，否则之后的</a:t>
            </a:r>
            <a:r>
              <a:rPr lang="en-US" altLang="zh-CN" sz="1400" dirty="0" smtClean="0">
                <a:solidFill>
                  <a:schemeClr val="accent3"/>
                </a:solidFill>
              </a:rPr>
              <a:t>DAL</a:t>
            </a:r>
            <a:r>
              <a:rPr lang="zh-CN" altLang="en-US" sz="1400" dirty="0" smtClean="0">
                <a:solidFill>
                  <a:schemeClr val="accent3"/>
                </a:solidFill>
              </a:rPr>
              <a:t>（</a:t>
            </a:r>
            <a:r>
              <a:rPr lang="en-US" altLang="zh-CN" sz="1400" dirty="0" smtClean="0">
                <a:solidFill>
                  <a:schemeClr val="accent3"/>
                </a:solidFill>
              </a:rPr>
              <a:t>Data Access Layer</a:t>
            </a:r>
            <a:r>
              <a:rPr lang="zh-CN" altLang="en-US" sz="1400" dirty="0" smtClean="0">
                <a:solidFill>
                  <a:schemeClr val="accent3"/>
                </a:solidFill>
              </a:rPr>
              <a:t>，数据访问层）开发会相当痛苦！</a:t>
            </a:r>
            <a:endParaRPr lang="en-US" altLang="zh-CN" sz="1400" dirty="0" smtClean="0">
              <a:solidFill>
                <a:schemeClr val="accent3"/>
              </a:solidFill>
            </a:endParaRPr>
          </a:p>
          <a:p>
            <a:pPr marL="45720" indent="0">
              <a:buNone/>
            </a:pPr>
            <a:r>
              <a:rPr lang="zh-CN" altLang="en-US" dirty="0" smtClean="0"/>
              <a:t>以下是一个嵌套文档的格式示例：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的文档嵌套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356" y="3356992"/>
            <a:ext cx="8352928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根文档 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Status"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	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嵌套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文档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ResponseBody"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CityName"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zh-CN" altLang="en-US" sz="1400" dirty="0">
                <a:solidFill>
                  <a:srgbClr val="808080"/>
                </a:solidFill>
                <a:latin typeface="Courier New"/>
              </a:rPr>
              <a:t>北京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Keyword"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zh-CN" altLang="en-US" sz="1400" dirty="0">
                <a:solidFill>
                  <a:srgbClr val="808080"/>
                </a:solidFill>
                <a:latin typeface="Courier New"/>
              </a:rPr>
              <a:t>钓鱼台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/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再套一个数组，数组的每个元素又是文档，</a:t>
            </a: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NB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吧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！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Landmarks"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[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			{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“Name”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“</a:t>
            </a:r>
            <a:r>
              <a:rPr lang="zh-CN" altLang="en-US" sz="1400" dirty="0" smtClean="0">
                <a:solidFill>
                  <a:srgbClr val="808080"/>
                </a:solidFill>
                <a:latin typeface="Courier New"/>
              </a:rPr>
              <a:t>北京钓鱼台国际旅行社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”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},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			{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Name"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zh-CN" altLang="en-US" sz="1400" dirty="0" smtClean="0">
                <a:solidFill>
                  <a:srgbClr val="808080"/>
                </a:solidFill>
                <a:latin typeface="Courier New"/>
              </a:rPr>
              <a:t>钓鱼台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“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		]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98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20587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smtClean="0"/>
              <a:t>ObjectId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_id</a:t>
            </a:r>
            <a:r>
              <a:rPr lang="zh-CN" altLang="en-US" dirty="0" smtClean="0"/>
              <a:t>（貌似前面木有提过？木有关系，</a:t>
            </a:r>
            <a:r>
              <a:rPr lang="en-US" altLang="zh-CN" dirty="0" smtClean="0"/>
              <a:t>_id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在每个文档中的默认唯一标识的名称）的默认类型。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ObjectId</a:t>
            </a:r>
            <a:r>
              <a:rPr lang="zh-CN" altLang="en-US" dirty="0" smtClean="0"/>
              <a:t>的结构如下：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MongoDB</a:t>
            </a:r>
            <a:r>
              <a:rPr lang="zh-CN" altLang="zh-CN" dirty="0"/>
              <a:t>的</a:t>
            </a:r>
            <a:r>
              <a:rPr lang="en-US" altLang="zh-CN" dirty="0" smtClean="0"/>
              <a:t>ObjectId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072" y="4006805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如上图所述，</a:t>
            </a:r>
            <a:r>
              <a:rPr lang="en-US" altLang="zh-CN" dirty="0" smtClean="0">
                <a:solidFill>
                  <a:schemeClr val="tx2"/>
                </a:solidFill>
              </a:rPr>
              <a:t>ObjectId</a:t>
            </a:r>
            <a:r>
              <a:rPr lang="zh-CN" altLang="en-US" dirty="0" smtClean="0">
                <a:solidFill>
                  <a:schemeClr val="tx2"/>
                </a:solidFill>
              </a:rPr>
              <a:t>可以保证同一台机器上不同进程（即</a:t>
            </a:r>
            <a:r>
              <a:rPr lang="en-US" altLang="zh-CN" dirty="0" smtClean="0">
                <a:solidFill>
                  <a:schemeClr val="tx2"/>
                </a:solidFill>
              </a:rPr>
              <a:t>MongoDB</a:t>
            </a:r>
            <a:r>
              <a:rPr lang="zh-CN" altLang="en-US" dirty="0" smtClean="0">
                <a:solidFill>
                  <a:schemeClr val="tx2"/>
                </a:solidFill>
              </a:rPr>
              <a:t>实例）生成的值都是唯一的。详情请参考：</a:t>
            </a:r>
            <a:r>
              <a:rPr lang="en-US" altLang="zh-CN" dirty="0">
                <a:solidFill>
                  <a:schemeClr val="tx2"/>
                </a:solidFill>
                <a:hlinkClick r:id="rId3"/>
              </a:rPr>
              <a:t>http</a:t>
            </a:r>
            <a:r>
              <a:rPr lang="en-US" altLang="zh-CN">
                <a:solidFill>
                  <a:schemeClr val="tx2"/>
                </a:solidFill>
                <a:hlinkClick r:id="rId3"/>
              </a:rPr>
              <a:t>://</a:t>
            </a:r>
            <a:r>
              <a:rPr lang="en-US" altLang="zh-CN" smtClean="0">
                <a:solidFill>
                  <a:schemeClr val="tx2"/>
                </a:solidFill>
                <a:hlinkClick r:id="rId3"/>
              </a:rPr>
              <a:t>www.mongodb.org/display/DOCS/Object+IDs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072" y="5157192"/>
            <a:ext cx="8352928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注意事项：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1"/>
                </a:solidFill>
              </a:rPr>
              <a:t>当插入的文档并没有指定</a:t>
            </a:r>
            <a:r>
              <a:rPr lang="en-US" altLang="zh-CN" sz="1400" dirty="0" smtClean="0">
                <a:solidFill>
                  <a:schemeClr val="accent1"/>
                </a:solidFill>
              </a:rPr>
              <a:t>_id</a:t>
            </a:r>
            <a:r>
              <a:rPr lang="zh-CN" altLang="en-US" sz="1400" dirty="0" smtClean="0">
                <a:solidFill>
                  <a:schemeClr val="accent1"/>
                </a:solidFill>
              </a:rPr>
              <a:t>的时候，</a:t>
            </a:r>
            <a:r>
              <a:rPr lang="en-US" altLang="zh-CN" sz="1400" dirty="0" smtClean="0">
                <a:solidFill>
                  <a:schemeClr val="accent1"/>
                </a:solidFill>
              </a:rPr>
              <a:t>MongoDB</a:t>
            </a:r>
            <a:r>
              <a:rPr lang="zh-CN" altLang="en-US" sz="1400" dirty="0" smtClean="0">
                <a:solidFill>
                  <a:schemeClr val="accent1"/>
                </a:solidFill>
              </a:rPr>
              <a:t>会自动创建，并使用</a:t>
            </a:r>
            <a:r>
              <a:rPr lang="en-US" altLang="zh-CN" sz="1400" dirty="0" smtClean="0">
                <a:solidFill>
                  <a:schemeClr val="accent1"/>
                </a:solidFill>
              </a:rPr>
              <a:t>ObjectId</a:t>
            </a:r>
            <a:r>
              <a:rPr lang="zh-CN" altLang="en-US" sz="1400" dirty="0" smtClean="0">
                <a:solidFill>
                  <a:schemeClr val="accent1"/>
                </a:solidFill>
              </a:rPr>
              <a:t>类型；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</a:rPr>
              <a:t>_id</a:t>
            </a:r>
            <a:r>
              <a:rPr lang="zh-CN" altLang="en-US" sz="1400" dirty="0" smtClean="0">
                <a:solidFill>
                  <a:schemeClr val="accent1"/>
                </a:solidFill>
              </a:rPr>
              <a:t>可以被指定为其他的类型，比如整数；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1"/>
                </a:solidFill>
              </a:rPr>
              <a:t>关于自增标识，</a:t>
            </a:r>
            <a:r>
              <a:rPr lang="en-US" altLang="zh-CN" sz="1400" dirty="0" smtClean="0">
                <a:solidFill>
                  <a:schemeClr val="accent1"/>
                </a:solidFill>
              </a:rPr>
              <a:t>MongoDB</a:t>
            </a:r>
            <a:r>
              <a:rPr lang="zh-CN" altLang="en-US" sz="1400" dirty="0" smtClean="0">
                <a:solidFill>
                  <a:schemeClr val="accent1"/>
                </a:solidFill>
              </a:rPr>
              <a:t>没有内置自增标识，在目前的</a:t>
            </a:r>
            <a:r>
              <a:rPr lang="en-US" altLang="zh-CN" sz="1400" dirty="0" smtClean="0">
                <a:solidFill>
                  <a:schemeClr val="accent1"/>
                </a:solidFill>
              </a:rPr>
              <a:t>roadmap</a:t>
            </a:r>
            <a:r>
              <a:rPr lang="zh-CN" altLang="en-US" sz="1400" dirty="0" smtClean="0">
                <a:solidFill>
                  <a:schemeClr val="accent1"/>
                </a:solidFill>
              </a:rPr>
              <a:t>中也没有相关的规划，自定义自增标识的方法将会在后续内容中专门讲解；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50966"/>
              </p:ext>
            </p:extLst>
          </p:nvPr>
        </p:nvGraphicFramePr>
        <p:xfrm>
          <a:off x="1763688" y="299695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machine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pid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inc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2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0403"/>
              </p:ext>
            </p:extLst>
          </p:nvPr>
        </p:nvGraphicFramePr>
        <p:xfrm>
          <a:off x="380999" y="1719070"/>
          <a:ext cx="8407893" cy="4878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5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57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200" dirty="0" smtClean="0"/>
              <a:t>老陈一年前就想组建</a:t>
            </a:r>
            <a:r>
              <a:rPr lang="en-US" altLang="zh-CN" sz="1200" dirty="0" smtClean="0"/>
              <a:t>MongoDB</a:t>
            </a:r>
            <a:r>
              <a:rPr lang="zh-CN" altLang="en-US" sz="1200" dirty="0" smtClean="0"/>
              <a:t>中文社区，但命不好，注册</a:t>
            </a:r>
            <a:r>
              <a:rPr lang="en-US" altLang="zh-CN" sz="1200" i="1" u="sng" dirty="0" smtClean="0"/>
              <a:t>MongoDB.CN</a:t>
            </a:r>
            <a:r>
              <a:rPr lang="zh-CN" altLang="en-US" sz="1200" dirty="0" smtClean="0"/>
              <a:t>失败（</a:t>
            </a:r>
            <a:r>
              <a:rPr lang="zh-CN" altLang="en-US" sz="1200" dirty="0" smtClean="0">
                <a:solidFill>
                  <a:schemeClr val="accent5"/>
                </a:solidFill>
              </a:rPr>
              <a:t>你们懂的</a:t>
            </a:r>
            <a:r>
              <a:rPr lang="zh-CN" altLang="en-US" sz="1200" dirty="0" smtClean="0"/>
              <a:t>），第二天被无耻的易名中国抢注，在此，偶强烈建议大家不要到易名中国查询未注册域名，那丫心贼黑！省略脏字</a:t>
            </a:r>
            <a:r>
              <a:rPr lang="en-US" altLang="zh-CN" sz="1200" dirty="0" smtClean="0"/>
              <a:t>3000</a:t>
            </a:r>
            <a:r>
              <a:rPr lang="zh-CN" altLang="en-US" sz="1200" dirty="0" smtClean="0"/>
              <a:t>个。后来无奈，我注册了</a:t>
            </a:r>
            <a:r>
              <a:rPr lang="en-US" altLang="zh-CN" sz="1200" i="1" u="sng" dirty="0" smtClean="0"/>
              <a:t>MongoDB.CC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45720" indent="57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/>
              <a:t>老</a:t>
            </a:r>
            <a:r>
              <a:rPr lang="zh-CN" altLang="en-US" sz="2800" dirty="0" smtClean="0"/>
              <a:t>陈诚邀有志之士以及乐于分享的朋友加盟组团共建此站，此站定位是非营利性技术交流平台，如果您抱着捞一把的心态加盟，请绕行。</a:t>
            </a:r>
            <a:endParaRPr lang="en-US" altLang="zh-CN" sz="2800" dirty="0" smtClean="0"/>
          </a:p>
          <a:p>
            <a:pPr marL="45720" indent="57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/>
              <a:t>祝您好</a:t>
            </a:r>
            <a:r>
              <a:rPr lang="zh-CN" altLang="en-US" sz="2800" dirty="0" smtClean="0"/>
              <a:t>运！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0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594093"/>
              </p:ext>
            </p:extLst>
          </p:nvPr>
        </p:nvGraphicFramePr>
        <p:xfrm>
          <a:off x="380999" y="1719071"/>
          <a:ext cx="8407893" cy="480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5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371848"/>
              </p:ext>
            </p:extLst>
          </p:nvPr>
        </p:nvGraphicFramePr>
        <p:xfrm>
          <a:off x="381000" y="1719263"/>
          <a:ext cx="8407400" cy="4230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062" y="6023029"/>
            <a:ext cx="845041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很多朋友将</a:t>
            </a:r>
            <a:r>
              <a:rPr lang="en-US" altLang="zh-CN" sz="1600" dirty="0" smtClean="0"/>
              <a:t>MongoDB</a:t>
            </a:r>
            <a:r>
              <a:rPr lang="zh-CN" altLang="en-US" sz="1600" dirty="0" smtClean="0"/>
              <a:t>亲切的译为“芒果”，老陈反对这个叫法，发音也相差较远，依着我，应该翻译为“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猛狗</a:t>
            </a:r>
            <a:r>
              <a:rPr lang="zh-CN" altLang="en-US" sz="1600" dirty="0" smtClean="0"/>
              <a:t>”，</a:t>
            </a:r>
            <a:r>
              <a:rPr lang="zh-CN" altLang="en-US" sz="1600" smtClean="0"/>
              <a:t>酱紫才够强大够给力！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03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54865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数据架构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1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337209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数据库、集合、文档命名规范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2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791503"/>
              </p:ext>
            </p:extLst>
          </p:nvPr>
        </p:nvGraphicFramePr>
        <p:xfrm>
          <a:off x="380999" y="1719070"/>
          <a:ext cx="8407893" cy="480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的下载与安装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Shell</a:t>
            </a:r>
          </a:p>
          <a:p>
            <a:pPr lvl="1"/>
            <a:r>
              <a:rPr lang="zh-CN" altLang="en-US" dirty="0" smtClean="0"/>
              <a:t>打开命令行；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>
                <a:solidFill>
                  <a:srgbClr val="00B0F0"/>
                </a:solidFill>
              </a:rPr>
              <a:t>%setupPath%\</a:t>
            </a:r>
            <a:r>
              <a:rPr lang="en-US" altLang="zh-CN" dirty="0" smtClean="0">
                <a:solidFill>
                  <a:srgbClr val="00B0F0"/>
                </a:solidFill>
              </a:rPr>
              <a:t>bin\mongo.exe</a:t>
            </a:r>
            <a:r>
              <a:rPr lang="zh-CN" altLang="en-US" dirty="0" smtClean="0"/>
              <a:t>即可进入</a:t>
            </a:r>
            <a:r>
              <a:rPr lang="en-US" altLang="zh-CN" dirty="0" smtClean="0"/>
              <a:t>MongoDB Shell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MongoDB Shell</a:t>
            </a:r>
            <a:r>
              <a:rPr lang="zh-CN" altLang="en-US" dirty="0" smtClean="0"/>
              <a:t>中可以运行任何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中可以键入</a:t>
            </a:r>
            <a:r>
              <a:rPr lang="en-US" altLang="zh-CN" dirty="0" smtClean="0">
                <a:solidFill>
                  <a:srgbClr val="00B0F0"/>
                </a:solidFill>
              </a:rPr>
              <a:t>help</a:t>
            </a:r>
            <a:r>
              <a:rPr lang="zh-CN" altLang="en-US" dirty="0" smtClean="0"/>
              <a:t>以获取帮助，当然，都是</a:t>
            </a:r>
            <a:r>
              <a:rPr lang="en-US" altLang="zh-CN" dirty="0" smtClean="0"/>
              <a:t>E</a:t>
            </a:r>
            <a:r>
              <a:rPr lang="zh-CN" altLang="en-US" dirty="0" smtClean="0"/>
              <a:t>文的；</a:t>
            </a:r>
            <a:endParaRPr lang="en-US" altLang="zh-CN" dirty="0" smtClean="0"/>
          </a:p>
          <a:p>
            <a:r>
              <a:rPr lang="zh-CN" altLang="en-US" dirty="0" smtClean="0"/>
              <a:t>数据操作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db.test.insert({ “Name” : “ymind chan”, “age” : 8 });</a:t>
            </a:r>
            <a:endParaRPr lang="en-US" altLang="zh-CN" sz="2800" spc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 smtClean="0"/>
              <a:t>读取：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db.test.find({ “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ymind chan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800" spc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 smtClean="0"/>
              <a:t>更新：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db.test.update(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“Name” : “ymind chan”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“$set” 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{ 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“age” 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“5” 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} 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400" spc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 smtClean="0"/>
              <a:t>删除：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db.test.remove({ </a:t>
            </a:r>
            <a:r>
              <a:rPr lang="en-US" altLang="zh-CN" sz="1200" spc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“Name” : “ymind chan” } </a:t>
            </a:r>
            <a:r>
              <a:rPr lang="en-US" altLang="zh-CN" sz="1200" spc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800" spc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 Shell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6309320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/>
                </a:solidFill>
              </a:rPr>
              <a:t>这里只是简单示例，更详细的教学还在后面！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13386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smtClean="0"/>
              <a:t>MongoDB</a:t>
            </a:r>
            <a:r>
              <a:rPr lang="zh-CN" altLang="en-US" dirty="0" smtClean="0"/>
              <a:t>底层使用</a:t>
            </a:r>
            <a:r>
              <a:rPr lang="en-US" altLang="zh-CN" dirty="0" smtClean="0"/>
              <a:t>Bson</a:t>
            </a:r>
            <a:r>
              <a:rPr lang="zh-CN" altLang="en-US" dirty="0" smtClean="0"/>
              <a:t>来维护数据，</a:t>
            </a:r>
            <a:r>
              <a:rPr lang="en-US" altLang="zh-CN" dirty="0" smtClean="0"/>
              <a:t>Bson</a:t>
            </a:r>
            <a:r>
              <a:rPr lang="zh-CN" altLang="en-US" dirty="0" smtClean="0"/>
              <a:t>是一种二进制下的类似于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的数据格式。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以下是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中几个值得啰嗦一下的数据类型：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48294178"/>
              </p:ext>
            </p:extLst>
          </p:nvPr>
        </p:nvGraphicFramePr>
        <p:xfrm>
          <a:off x="539552" y="2852936"/>
          <a:ext cx="7920880" cy="3535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7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的基本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380146"/>
              </p:ext>
            </p:extLst>
          </p:nvPr>
        </p:nvGraphicFramePr>
        <p:xfrm>
          <a:off x="380999" y="1719070"/>
          <a:ext cx="8407893" cy="4662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18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315</TotalTime>
  <Words>1467</Words>
  <Application>Microsoft Office PowerPoint</Application>
  <PresentationFormat>全屏显示(4:3)</PresentationFormat>
  <Paragraphs>200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网格</vt:lpstr>
      <vt:lpstr>第一天：认识MongoDB</vt:lpstr>
      <vt:lpstr>声明</vt:lpstr>
      <vt:lpstr>MongoDB简介</vt:lpstr>
      <vt:lpstr>MongoDB数据架构</vt:lpstr>
      <vt:lpstr>数据库、集合、文档命名规范</vt:lpstr>
      <vt:lpstr>MongoDB的下载与安装</vt:lpstr>
      <vt:lpstr>MongoDB Shell</vt:lpstr>
      <vt:lpstr>MongoDB的数据类型</vt:lpstr>
      <vt:lpstr>MongoDB的基本数据类型</vt:lpstr>
      <vt:lpstr>MongoDB的数组</vt:lpstr>
      <vt:lpstr>MongoDB的文档嵌套</vt:lpstr>
      <vt:lpstr>MongoDB的ObjectId</vt:lpstr>
      <vt:lpstr>结束语</vt:lpstr>
      <vt:lpstr>广告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181</cp:revision>
  <dcterms:created xsi:type="dcterms:W3CDTF">2011-05-24T14:33:23Z</dcterms:created>
  <dcterms:modified xsi:type="dcterms:W3CDTF">2011-06-01T12:35:19Z</dcterms:modified>
</cp:coreProperties>
</file>