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0DB79-61AD-4F9B-940F-9B90876EE3E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6E7950-99FE-4E73-ACDD-1B5102384717}">
      <dgm:prSet phldrT="[文本]"/>
      <dgm:spPr/>
      <dgm:t>
        <a:bodyPr/>
        <a:lstStyle/>
        <a:p>
          <a:r>
            <a:rPr lang="zh-CN" altLang="en-US" dirty="0" smtClean="0"/>
            <a:t>添加文档</a:t>
          </a:r>
          <a:endParaRPr lang="zh-CN" altLang="en-US" dirty="0"/>
        </a:p>
      </dgm:t>
    </dgm:pt>
    <dgm:pt modelId="{AEE43450-239D-4F83-BFB1-67F7583B295D}" type="parTrans" cxnId="{2D4BC183-1170-45CA-996C-113C10990E87}">
      <dgm:prSet/>
      <dgm:spPr/>
      <dgm:t>
        <a:bodyPr/>
        <a:lstStyle/>
        <a:p>
          <a:endParaRPr lang="zh-CN" altLang="en-US"/>
        </a:p>
      </dgm:t>
    </dgm:pt>
    <dgm:pt modelId="{7415146F-8094-4811-A2C2-20BFCA22AF4E}" type="sibTrans" cxnId="{2D4BC183-1170-45CA-996C-113C10990E87}">
      <dgm:prSet/>
      <dgm:spPr/>
      <dgm:t>
        <a:bodyPr/>
        <a:lstStyle/>
        <a:p>
          <a:endParaRPr lang="zh-CN" altLang="en-US"/>
        </a:p>
      </dgm:t>
    </dgm:pt>
    <dgm:pt modelId="{1DE238B9-1929-425A-B092-0803B572F16D}">
      <dgm:prSet phldrT="[文本]"/>
      <dgm:spPr/>
      <dgm:t>
        <a:bodyPr/>
        <a:lstStyle/>
        <a:p>
          <a:r>
            <a:rPr lang="zh-CN" altLang="en-US" dirty="0" smtClean="0"/>
            <a:t>删除文档</a:t>
          </a:r>
          <a:endParaRPr lang="zh-CN" altLang="en-US" dirty="0"/>
        </a:p>
      </dgm:t>
    </dgm:pt>
    <dgm:pt modelId="{C993A07C-DA86-45B7-9088-365FA3B78941}" type="parTrans" cxnId="{007D28E4-17CF-453E-B212-79A138FC3436}">
      <dgm:prSet/>
      <dgm:spPr/>
      <dgm:t>
        <a:bodyPr/>
        <a:lstStyle/>
        <a:p>
          <a:endParaRPr lang="zh-CN" altLang="en-US"/>
        </a:p>
      </dgm:t>
    </dgm:pt>
    <dgm:pt modelId="{545DF7DC-B262-4C0E-A2EF-A0B0248B679F}" type="sibTrans" cxnId="{007D28E4-17CF-453E-B212-79A138FC3436}">
      <dgm:prSet/>
      <dgm:spPr/>
      <dgm:t>
        <a:bodyPr/>
        <a:lstStyle/>
        <a:p>
          <a:endParaRPr lang="zh-CN" altLang="en-US"/>
        </a:p>
      </dgm:t>
    </dgm:pt>
    <dgm:pt modelId="{72A7818B-0A1C-4244-80F7-79F352C3C15E}">
      <dgm:prSet phldrT="[文本]"/>
      <dgm:spPr/>
      <dgm:t>
        <a:bodyPr/>
        <a:lstStyle/>
        <a:p>
          <a:r>
            <a:rPr lang="zh-CN" altLang="en-US" dirty="0" smtClean="0"/>
            <a:t>更新文档</a:t>
          </a:r>
          <a:endParaRPr lang="zh-CN" altLang="en-US" dirty="0"/>
        </a:p>
      </dgm:t>
    </dgm:pt>
    <dgm:pt modelId="{1893BF77-C894-4F7F-89EC-ABEF42999A36}" type="parTrans" cxnId="{711B2C87-E5E1-46A9-89F2-2EFEAC103F37}">
      <dgm:prSet/>
      <dgm:spPr/>
      <dgm:t>
        <a:bodyPr/>
        <a:lstStyle/>
        <a:p>
          <a:endParaRPr lang="zh-CN" altLang="en-US"/>
        </a:p>
      </dgm:t>
    </dgm:pt>
    <dgm:pt modelId="{5D03A807-89BA-4F38-946E-246D08419C4C}" type="sibTrans" cxnId="{711B2C87-E5E1-46A9-89F2-2EFEAC103F37}">
      <dgm:prSet/>
      <dgm:spPr/>
      <dgm:t>
        <a:bodyPr/>
        <a:lstStyle/>
        <a:p>
          <a:endParaRPr lang="zh-CN" altLang="en-US"/>
        </a:p>
      </dgm:t>
    </dgm:pt>
    <dgm:pt modelId="{34BF3D47-4987-44E6-A832-6383E7327360}">
      <dgm:prSet phldrT="[文本]"/>
      <dgm:spPr/>
      <dgm:t>
        <a:bodyPr/>
        <a:lstStyle/>
        <a:p>
          <a:r>
            <a:rPr lang="zh-CN" altLang="en-US" dirty="0" smtClean="0"/>
            <a:t>其他</a:t>
          </a:r>
          <a:endParaRPr lang="zh-CN" altLang="en-US" dirty="0"/>
        </a:p>
      </dgm:t>
    </dgm:pt>
    <dgm:pt modelId="{F4188D5A-7F71-404B-807F-9C75117DAEDC}" type="parTrans" cxnId="{5E3BEAE5-91AA-4F8C-B929-F5A1BBBEAEB2}">
      <dgm:prSet/>
      <dgm:spPr/>
      <dgm:t>
        <a:bodyPr/>
        <a:lstStyle/>
        <a:p>
          <a:endParaRPr lang="zh-CN" altLang="en-US"/>
        </a:p>
      </dgm:t>
    </dgm:pt>
    <dgm:pt modelId="{E41040A5-B2D9-4D0E-8201-00A626266506}" type="sibTrans" cxnId="{5E3BEAE5-91AA-4F8C-B929-F5A1BBBEAEB2}">
      <dgm:prSet/>
      <dgm:spPr/>
      <dgm:t>
        <a:bodyPr/>
        <a:lstStyle/>
        <a:p>
          <a:endParaRPr lang="zh-CN" altLang="en-US"/>
        </a:p>
      </dgm:t>
    </dgm:pt>
    <dgm:pt modelId="{1D98ABE3-2892-4234-82AC-6D1F656FEFBE}" type="pres">
      <dgm:prSet presAssocID="{32D0DB79-61AD-4F9B-940F-9B90876EE3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C3ECC5F-173A-476F-AF1E-5D69994EF6CF}" type="pres">
      <dgm:prSet presAssocID="{32D0DB79-61AD-4F9B-940F-9B90876EE3E3}" presName="Name1" presStyleCnt="0"/>
      <dgm:spPr/>
    </dgm:pt>
    <dgm:pt modelId="{1606CA51-373C-4BDD-B0C9-8847AAD53E68}" type="pres">
      <dgm:prSet presAssocID="{32D0DB79-61AD-4F9B-940F-9B90876EE3E3}" presName="cycle" presStyleCnt="0"/>
      <dgm:spPr/>
    </dgm:pt>
    <dgm:pt modelId="{0BCE4161-8B4A-4D4D-923F-742CEA529401}" type="pres">
      <dgm:prSet presAssocID="{32D0DB79-61AD-4F9B-940F-9B90876EE3E3}" presName="srcNode" presStyleLbl="node1" presStyleIdx="0" presStyleCnt="4"/>
      <dgm:spPr/>
    </dgm:pt>
    <dgm:pt modelId="{8EF1C49C-DF6F-4BAA-B305-C772FB7FC3BA}" type="pres">
      <dgm:prSet presAssocID="{32D0DB79-61AD-4F9B-940F-9B90876EE3E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03131D5-932D-428A-8B14-D0475F695574}" type="pres">
      <dgm:prSet presAssocID="{32D0DB79-61AD-4F9B-940F-9B90876EE3E3}" presName="extraNode" presStyleLbl="node1" presStyleIdx="0" presStyleCnt="4"/>
      <dgm:spPr/>
    </dgm:pt>
    <dgm:pt modelId="{66A7F2EF-4111-4706-B3CC-F9BD98A20D32}" type="pres">
      <dgm:prSet presAssocID="{32D0DB79-61AD-4F9B-940F-9B90876EE3E3}" presName="dstNode" presStyleLbl="node1" presStyleIdx="0" presStyleCnt="4"/>
      <dgm:spPr/>
    </dgm:pt>
    <dgm:pt modelId="{91B7735B-3892-4D5F-AB32-CEF0DDDFE291}" type="pres">
      <dgm:prSet presAssocID="{D36E7950-99FE-4E73-ACDD-1B510238471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DEC88F-605D-4375-B0B8-CA2948599314}" type="pres">
      <dgm:prSet presAssocID="{D36E7950-99FE-4E73-ACDD-1B5102384717}" presName="accent_1" presStyleCnt="0"/>
      <dgm:spPr/>
    </dgm:pt>
    <dgm:pt modelId="{EA30A6B2-FB4D-4ED4-B695-2E62F22FCD68}" type="pres">
      <dgm:prSet presAssocID="{D36E7950-99FE-4E73-ACDD-1B5102384717}" presName="accentRepeatNode" presStyleLbl="solidFgAcc1" presStyleIdx="0" presStyleCnt="4"/>
      <dgm:spPr/>
    </dgm:pt>
    <dgm:pt modelId="{39B491D3-0F5B-4BDC-9382-5B9F6CCC8E35}" type="pres">
      <dgm:prSet presAssocID="{1DE238B9-1929-425A-B092-0803B572F16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29A09-72C0-46A5-974E-F363B2CA8660}" type="pres">
      <dgm:prSet presAssocID="{1DE238B9-1929-425A-B092-0803B572F16D}" presName="accent_2" presStyleCnt="0"/>
      <dgm:spPr/>
    </dgm:pt>
    <dgm:pt modelId="{4D5D2BB8-E03E-4602-9FB3-8071848B545A}" type="pres">
      <dgm:prSet presAssocID="{1DE238B9-1929-425A-B092-0803B572F16D}" presName="accentRepeatNode" presStyleLbl="solidFgAcc1" presStyleIdx="1" presStyleCnt="4"/>
      <dgm:spPr/>
    </dgm:pt>
    <dgm:pt modelId="{2F48ACBD-3C65-44BD-AB8C-C08BB8708E13}" type="pres">
      <dgm:prSet presAssocID="{72A7818B-0A1C-4244-80F7-79F352C3C15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84A9E8-F71F-42AA-8075-994F914FC839}" type="pres">
      <dgm:prSet presAssocID="{72A7818B-0A1C-4244-80F7-79F352C3C15E}" presName="accent_3" presStyleCnt="0"/>
      <dgm:spPr/>
    </dgm:pt>
    <dgm:pt modelId="{78B83ED3-A976-42CE-8E90-5611255F627C}" type="pres">
      <dgm:prSet presAssocID="{72A7818B-0A1C-4244-80F7-79F352C3C15E}" presName="accentRepeatNode" presStyleLbl="solidFgAcc1" presStyleIdx="2" presStyleCnt="4"/>
      <dgm:spPr/>
    </dgm:pt>
    <dgm:pt modelId="{85DCD35E-C25B-4E81-9B4C-09BA25F2C90C}" type="pres">
      <dgm:prSet presAssocID="{34BF3D47-4987-44E6-A832-6383E732736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C07AE6-9916-40EA-BFDF-2C77B05B63F2}" type="pres">
      <dgm:prSet presAssocID="{34BF3D47-4987-44E6-A832-6383E7327360}" presName="accent_4" presStyleCnt="0"/>
      <dgm:spPr/>
    </dgm:pt>
    <dgm:pt modelId="{1835E41E-D08F-46BA-84E8-C2D4A60B2D31}" type="pres">
      <dgm:prSet presAssocID="{34BF3D47-4987-44E6-A832-6383E7327360}" presName="accentRepeatNode" presStyleLbl="solidFgAcc1" presStyleIdx="3" presStyleCnt="4"/>
      <dgm:spPr/>
    </dgm:pt>
  </dgm:ptLst>
  <dgm:cxnLst>
    <dgm:cxn modelId="{007D28E4-17CF-453E-B212-79A138FC3436}" srcId="{32D0DB79-61AD-4F9B-940F-9B90876EE3E3}" destId="{1DE238B9-1929-425A-B092-0803B572F16D}" srcOrd="1" destOrd="0" parTransId="{C993A07C-DA86-45B7-9088-365FA3B78941}" sibTransId="{545DF7DC-B262-4C0E-A2EF-A0B0248B679F}"/>
    <dgm:cxn modelId="{6183A14A-6ECC-47C7-9E40-324FDEC9FC70}" type="presOf" srcId="{34BF3D47-4987-44E6-A832-6383E7327360}" destId="{85DCD35E-C25B-4E81-9B4C-09BA25F2C90C}" srcOrd="0" destOrd="0" presId="urn:microsoft.com/office/officeart/2008/layout/VerticalCurvedList"/>
    <dgm:cxn modelId="{A7D8E8B2-4790-4796-BA6E-4552A535DA9D}" type="presOf" srcId="{72A7818B-0A1C-4244-80F7-79F352C3C15E}" destId="{2F48ACBD-3C65-44BD-AB8C-C08BB8708E13}" srcOrd="0" destOrd="0" presId="urn:microsoft.com/office/officeart/2008/layout/VerticalCurvedList"/>
    <dgm:cxn modelId="{5E3BEAE5-91AA-4F8C-B929-F5A1BBBEAEB2}" srcId="{32D0DB79-61AD-4F9B-940F-9B90876EE3E3}" destId="{34BF3D47-4987-44E6-A832-6383E7327360}" srcOrd="3" destOrd="0" parTransId="{F4188D5A-7F71-404B-807F-9C75117DAEDC}" sibTransId="{E41040A5-B2D9-4D0E-8201-00A626266506}"/>
    <dgm:cxn modelId="{5A43048C-73B6-407B-A715-7E1EAEE44D6F}" type="presOf" srcId="{7415146F-8094-4811-A2C2-20BFCA22AF4E}" destId="{8EF1C49C-DF6F-4BAA-B305-C772FB7FC3BA}" srcOrd="0" destOrd="0" presId="urn:microsoft.com/office/officeart/2008/layout/VerticalCurvedList"/>
    <dgm:cxn modelId="{711B2C87-E5E1-46A9-89F2-2EFEAC103F37}" srcId="{32D0DB79-61AD-4F9B-940F-9B90876EE3E3}" destId="{72A7818B-0A1C-4244-80F7-79F352C3C15E}" srcOrd="2" destOrd="0" parTransId="{1893BF77-C894-4F7F-89EC-ABEF42999A36}" sibTransId="{5D03A807-89BA-4F38-946E-246D08419C4C}"/>
    <dgm:cxn modelId="{2D4BC183-1170-45CA-996C-113C10990E87}" srcId="{32D0DB79-61AD-4F9B-940F-9B90876EE3E3}" destId="{D36E7950-99FE-4E73-ACDD-1B5102384717}" srcOrd="0" destOrd="0" parTransId="{AEE43450-239D-4F83-BFB1-67F7583B295D}" sibTransId="{7415146F-8094-4811-A2C2-20BFCA22AF4E}"/>
    <dgm:cxn modelId="{F1FE9983-26C0-4A64-8BD6-303BAFF34DDF}" type="presOf" srcId="{32D0DB79-61AD-4F9B-940F-9B90876EE3E3}" destId="{1D98ABE3-2892-4234-82AC-6D1F656FEFBE}" srcOrd="0" destOrd="0" presId="urn:microsoft.com/office/officeart/2008/layout/VerticalCurvedList"/>
    <dgm:cxn modelId="{183EDF2C-73DA-49BE-9B85-28C1FC35CCE9}" type="presOf" srcId="{1DE238B9-1929-425A-B092-0803B572F16D}" destId="{39B491D3-0F5B-4BDC-9382-5B9F6CCC8E35}" srcOrd="0" destOrd="0" presId="urn:microsoft.com/office/officeart/2008/layout/VerticalCurvedList"/>
    <dgm:cxn modelId="{287BA9CF-E777-4FF4-951E-06884489D6CD}" type="presOf" srcId="{D36E7950-99FE-4E73-ACDD-1B5102384717}" destId="{91B7735B-3892-4D5F-AB32-CEF0DDDFE291}" srcOrd="0" destOrd="0" presId="urn:microsoft.com/office/officeart/2008/layout/VerticalCurvedList"/>
    <dgm:cxn modelId="{3A6DE4C7-249E-4AC9-9ABB-2446A12B325D}" type="presParOf" srcId="{1D98ABE3-2892-4234-82AC-6D1F656FEFBE}" destId="{9C3ECC5F-173A-476F-AF1E-5D69994EF6CF}" srcOrd="0" destOrd="0" presId="urn:microsoft.com/office/officeart/2008/layout/VerticalCurvedList"/>
    <dgm:cxn modelId="{5054E2DA-B876-4C17-B8B1-0CA416989C67}" type="presParOf" srcId="{9C3ECC5F-173A-476F-AF1E-5D69994EF6CF}" destId="{1606CA51-373C-4BDD-B0C9-8847AAD53E68}" srcOrd="0" destOrd="0" presId="urn:microsoft.com/office/officeart/2008/layout/VerticalCurvedList"/>
    <dgm:cxn modelId="{E604E279-C6D3-4704-97DF-97D20B218B61}" type="presParOf" srcId="{1606CA51-373C-4BDD-B0C9-8847AAD53E68}" destId="{0BCE4161-8B4A-4D4D-923F-742CEA529401}" srcOrd="0" destOrd="0" presId="urn:microsoft.com/office/officeart/2008/layout/VerticalCurvedList"/>
    <dgm:cxn modelId="{16D85F6E-20BE-432D-B267-7B03708A2FE1}" type="presParOf" srcId="{1606CA51-373C-4BDD-B0C9-8847AAD53E68}" destId="{8EF1C49C-DF6F-4BAA-B305-C772FB7FC3BA}" srcOrd="1" destOrd="0" presId="urn:microsoft.com/office/officeart/2008/layout/VerticalCurvedList"/>
    <dgm:cxn modelId="{D332FF36-7F66-4D82-8B31-3A91AD866462}" type="presParOf" srcId="{1606CA51-373C-4BDD-B0C9-8847AAD53E68}" destId="{403131D5-932D-428A-8B14-D0475F695574}" srcOrd="2" destOrd="0" presId="urn:microsoft.com/office/officeart/2008/layout/VerticalCurvedList"/>
    <dgm:cxn modelId="{EC2484E7-67A9-4BA7-AE1C-E7CE05D88B8E}" type="presParOf" srcId="{1606CA51-373C-4BDD-B0C9-8847AAD53E68}" destId="{66A7F2EF-4111-4706-B3CC-F9BD98A20D32}" srcOrd="3" destOrd="0" presId="urn:microsoft.com/office/officeart/2008/layout/VerticalCurvedList"/>
    <dgm:cxn modelId="{F855B85C-8D0C-44B6-B74D-ABC9DBB0F76D}" type="presParOf" srcId="{9C3ECC5F-173A-476F-AF1E-5D69994EF6CF}" destId="{91B7735B-3892-4D5F-AB32-CEF0DDDFE291}" srcOrd="1" destOrd="0" presId="urn:microsoft.com/office/officeart/2008/layout/VerticalCurvedList"/>
    <dgm:cxn modelId="{8AF17919-C75D-4DDF-91D1-157215250BF9}" type="presParOf" srcId="{9C3ECC5F-173A-476F-AF1E-5D69994EF6CF}" destId="{10DEC88F-605D-4375-B0B8-CA2948599314}" srcOrd="2" destOrd="0" presId="urn:microsoft.com/office/officeart/2008/layout/VerticalCurvedList"/>
    <dgm:cxn modelId="{806E6983-24F9-4277-BC57-02DAB329255D}" type="presParOf" srcId="{10DEC88F-605D-4375-B0B8-CA2948599314}" destId="{EA30A6B2-FB4D-4ED4-B695-2E62F22FCD68}" srcOrd="0" destOrd="0" presId="urn:microsoft.com/office/officeart/2008/layout/VerticalCurvedList"/>
    <dgm:cxn modelId="{D99A033E-EBB1-4BF3-BDED-7EA7B2C39164}" type="presParOf" srcId="{9C3ECC5F-173A-476F-AF1E-5D69994EF6CF}" destId="{39B491D3-0F5B-4BDC-9382-5B9F6CCC8E35}" srcOrd="3" destOrd="0" presId="urn:microsoft.com/office/officeart/2008/layout/VerticalCurvedList"/>
    <dgm:cxn modelId="{BD0B7D3F-61CE-4A55-893F-D250847FDAFB}" type="presParOf" srcId="{9C3ECC5F-173A-476F-AF1E-5D69994EF6CF}" destId="{77A29A09-72C0-46A5-974E-F363B2CA8660}" srcOrd="4" destOrd="0" presId="urn:microsoft.com/office/officeart/2008/layout/VerticalCurvedList"/>
    <dgm:cxn modelId="{6F2E4307-EF91-4B77-A1BC-93E530389C21}" type="presParOf" srcId="{77A29A09-72C0-46A5-974E-F363B2CA8660}" destId="{4D5D2BB8-E03E-4602-9FB3-8071848B545A}" srcOrd="0" destOrd="0" presId="urn:microsoft.com/office/officeart/2008/layout/VerticalCurvedList"/>
    <dgm:cxn modelId="{67C19DD3-2DFF-4C65-93E7-DB4488C66B54}" type="presParOf" srcId="{9C3ECC5F-173A-476F-AF1E-5D69994EF6CF}" destId="{2F48ACBD-3C65-44BD-AB8C-C08BB8708E13}" srcOrd="5" destOrd="0" presId="urn:microsoft.com/office/officeart/2008/layout/VerticalCurvedList"/>
    <dgm:cxn modelId="{3666CCB3-EE49-42D0-9E5B-D26FE33746A6}" type="presParOf" srcId="{9C3ECC5F-173A-476F-AF1E-5D69994EF6CF}" destId="{BF84A9E8-F71F-42AA-8075-994F914FC839}" srcOrd="6" destOrd="0" presId="urn:microsoft.com/office/officeart/2008/layout/VerticalCurvedList"/>
    <dgm:cxn modelId="{9529ABAD-7FC4-4CBA-8709-440CFC60154C}" type="presParOf" srcId="{BF84A9E8-F71F-42AA-8075-994F914FC839}" destId="{78B83ED3-A976-42CE-8E90-5611255F627C}" srcOrd="0" destOrd="0" presId="urn:microsoft.com/office/officeart/2008/layout/VerticalCurvedList"/>
    <dgm:cxn modelId="{BA112C4E-8898-46CC-830C-4817DBF3A490}" type="presParOf" srcId="{9C3ECC5F-173A-476F-AF1E-5D69994EF6CF}" destId="{85DCD35E-C25B-4E81-9B4C-09BA25F2C90C}" srcOrd="7" destOrd="0" presId="urn:microsoft.com/office/officeart/2008/layout/VerticalCurvedList"/>
    <dgm:cxn modelId="{287449DD-F56F-4DEA-AB18-1C7064DC87B4}" type="presParOf" srcId="{9C3ECC5F-173A-476F-AF1E-5D69994EF6CF}" destId="{D5C07AE6-9916-40EA-BFDF-2C77B05B63F2}" srcOrd="8" destOrd="0" presId="urn:microsoft.com/office/officeart/2008/layout/VerticalCurvedList"/>
    <dgm:cxn modelId="{D18AB0F6-17E0-44BA-8264-84585589E547}" type="presParOf" srcId="{D5C07AE6-9916-40EA-BFDF-2C77B05B63F2}" destId="{1835E41E-D08F-46BA-84E8-C2D4A60B2D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332F2-0BD3-43CE-8500-3D5C51ED1B90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BFFBB8-6699-4B12-9106-1BEB21AFF932}">
      <dgm:prSet phldrT="[文本]"/>
      <dgm:spPr/>
      <dgm:t>
        <a:bodyPr/>
        <a:lstStyle/>
        <a:p>
          <a:r>
            <a:rPr lang="en-US" altLang="zh-CN" dirty="0" smtClean="0"/>
            <a:t>JavaScript</a:t>
          </a:r>
          <a:endParaRPr lang="zh-CN" altLang="en-US" dirty="0"/>
        </a:p>
      </dgm:t>
    </dgm:pt>
    <dgm:pt modelId="{D0C58EC8-417D-4DC4-9092-4DD01C25E218}" type="parTrans" cxnId="{351BC034-1FA9-4B21-A456-E77473B64135}">
      <dgm:prSet/>
      <dgm:spPr/>
      <dgm:t>
        <a:bodyPr/>
        <a:lstStyle/>
        <a:p>
          <a:endParaRPr lang="zh-CN" altLang="en-US"/>
        </a:p>
      </dgm:t>
    </dgm:pt>
    <dgm:pt modelId="{7DD18320-F91C-41F0-AC46-115F70CF4D8F}" type="sibTrans" cxnId="{351BC034-1FA9-4B21-A456-E77473B64135}">
      <dgm:prSet/>
      <dgm:spPr/>
      <dgm:t>
        <a:bodyPr/>
        <a:lstStyle/>
        <a:p>
          <a:endParaRPr lang="zh-CN" altLang="en-US"/>
        </a:p>
      </dgm:t>
    </dgm:pt>
    <dgm:pt modelId="{275DE7ED-860E-4813-AF26-08964EDCE9CE}">
      <dgm:prSet phldrT="[文本]"/>
      <dgm:spPr/>
      <dgm:t>
        <a:bodyPr/>
        <a:lstStyle/>
        <a:p>
          <a:r>
            <a:rPr lang="en-US" altLang="zh-CN" dirty="0" smtClean="0"/>
            <a:t>MongoDB</a:t>
          </a:r>
          <a:endParaRPr lang="zh-CN" altLang="en-US" dirty="0"/>
        </a:p>
      </dgm:t>
    </dgm:pt>
    <dgm:pt modelId="{40E4DC27-3A4B-47E8-AAF1-8B9BE1355C57}" type="parTrans" cxnId="{78B6BAC9-1261-42B6-8C96-FB6FD379356A}">
      <dgm:prSet/>
      <dgm:spPr/>
      <dgm:t>
        <a:bodyPr/>
        <a:lstStyle/>
        <a:p>
          <a:endParaRPr lang="zh-CN" altLang="en-US"/>
        </a:p>
      </dgm:t>
    </dgm:pt>
    <dgm:pt modelId="{0575B25E-E3EE-4E08-82A6-1C6842371A7A}" type="sibTrans" cxnId="{78B6BAC9-1261-42B6-8C96-FB6FD379356A}">
      <dgm:prSet/>
      <dgm:spPr/>
      <dgm:t>
        <a:bodyPr/>
        <a:lstStyle/>
        <a:p>
          <a:endParaRPr lang="zh-CN" altLang="en-US"/>
        </a:p>
      </dgm:t>
    </dgm:pt>
    <dgm:pt modelId="{7FD48CA3-CCB0-4C9F-BB00-5DD696176800}">
      <dgm:prSet phldrT="[文本]"/>
      <dgm:spPr/>
      <dgm:t>
        <a:bodyPr/>
        <a:lstStyle/>
        <a:p>
          <a:r>
            <a:rPr lang="en-US" altLang="zh-CN" dirty="0" smtClean="0"/>
            <a:t>foo[</a:t>
          </a:r>
          <a:r>
            <a:rPr lang="en-US" altLang="zh-CN" dirty="0" smtClean="0">
              <a:solidFill>
                <a:srgbClr val="FFFF00"/>
              </a:solidFill>
            </a:rPr>
            <a:t>3</a:t>
          </a:r>
          <a:r>
            <a:rPr lang="en-US" altLang="zh-CN" dirty="0" smtClean="0"/>
            <a:t>].hits = 5;</a:t>
          </a:r>
          <a:endParaRPr lang="zh-CN" altLang="en-US" dirty="0"/>
        </a:p>
      </dgm:t>
    </dgm:pt>
    <dgm:pt modelId="{86AAF844-B9A0-4DFD-A0A9-B6B29A31E67D}" type="parTrans" cxnId="{75740D9D-AE21-48E9-B0DF-F59D8A88F9FB}">
      <dgm:prSet/>
      <dgm:spPr/>
      <dgm:t>
        <a:bodyPr/>
        <a:lstStyle/>
        <a:p>
          <a:endParaRPr lang="zh-CN" altLang="en-US"/>
        </a:p>
      </dgm:t>
    </dgm:pt>
    <dgm:pt modelId="{8F3DE902-3261-4CDF-83C5-9547BA9BC790}" type="sibTrans" cxnId="{75740D9D-AE21-48E9-B0DF-F59D8A88F9FB}">
      <dgm:prSet/>
      <dgm:spPr/>
      <dgm:t>
        <a:bodyPr/>
        <a:lstStyle/>
        <a:p>
          <a:endParaRPr lang="zh-CN" altLang="en-US"/>
        </a:p>
      </dgm:t>
    </dgm:pt>
    <dgm:pt modelId="{D45ECF9B-D0AA-452D-AFE3-6953FBF8EC99}">
      <dgm:prSet phldrT="[文本]"/>
      <dgm:spPr/>
      <dgm:t>
        <a:bodyPr/>
        <a:lstStyle/>
        <a:p>
          <a:r>
            <a:rPr lang="en-US" altLang="zh-CN" dirty="0" smtClean="0"/>
            <a:t>{ ‘$set’: { </a:t>
          </a:r>
          <a:br>
            <a:rPr lang="en-US" altLang="zh-CN" dirty="0" smtClean="0"/>
          </a:br>
          <a:r>
            <a:rPr lang="en-US" altLang="zh-CN" dirty="0" smtClean="0"/>
            <a:t>foo.</a:t>
          </a:r>
          <a:r>
            <a:rPr lang="en-US" altLang="zh-CN" dirty="0" smtClean="0">
              <a:solidFill>
                <a:srgbClr val="FFFF00"/>
              </a:solidFill>
            </a:rPr>
            <a:t>3</a:t>
          </a:r>
          <a:r>
            <a:rPr lang="en-US" altLang="zh-CN" dirty="0" smtClean="0"/>
            <a:t>.hits = 5 } };</a:t>
          </a:r>
          <a:endParaRPr lang="zh-CN" altLang="en-US" dirty="0"/>
        </a:p>
      </dgm:t>
    </dgm:pt>
    <dgm:pt modelId="{224E9AC3-0385-40E7-9EAF-148B16573FB0}" type="parTrans" cxnId="{64CAA34F-C441-48E2-9A84-BEE1DA145B80}">
      <dgm:prSet/>
      <dgm:spPr/>
      <dgm:t>
        <a:bodyPr/>
        <a:lstStyle/>
        <a:p>
          <a:endParaRPr lang="zh-CN" altLang="en-US"/>
        </a:p>
      </dgm:t>
    </dgm:pt>
    <dgm:pt modelId="{9AB64DD4-E22E-43C5-A59D-920772EB84EC}" type="sibTrans" cxnId="{64CAA34F-C441-48E2-9A84-BEE1DA145B80}">
      <dgm:prSet/>
      <dgm:spPr/>
      <dgm:t>
        <a:bodyPr/>
        <a:lstStyle/>
        <a:p>
          <a:endParaRPr lang="zh-CN" altLang="en-US"/>
        </a:p>
      </dgm:t>
    </dgm:pt>
    <dgm:pt modelId="{9C4E1778-4205-454D-A72D-D6F749437446}" type="pres">
      <dgm:prSet presAssocID="{28E332F2-0BD3-43CE-8500-3D5C51ED1B9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964094-56C4-4B10-B034-1168E047AB0C}" type="pres">
      <dgm:prSet presAssocID="{28E332F2-0BD3-43CE-8500-3D5C51ED1B90}" presName="ribbon" presStyleLbl="node1" presStyleIdx="0" presStyleCnt="1"/>
      <dgm:spPr/>
    </dgm:pt>
    <dgm:pt modelId="{53AA7168-C52C-45F1-B205-37E0ECFDCCDE}" type="pres">
      <dgm:prSet presAssocID="{28E332F2-0BD3-43CE-8500-3D5C51ED1B90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EF4F5-C0AE-400E-85AB-BD7E165E2E4D}" type="pres">
      <dgm:prSet presAssocID="{28E332F2-0BD3-43CE-8500-3D5C51ED1B90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6F3AEE-5DCF-47A9-B3FF-78DE6A5BDFAE}" type="presOf" srcId="{98BFFBB8-6699-4B12-9106-1BEB21AFF932}" destId="{53AA7168-C52C-45F1-B205-37E0ECFDCCDE}" srcOrd="0" destOrd="0" presId="urn:microsoft.com/office/officeart/2005/8/layout/arrow6"/>
    <dgm:cxn modelId="{0100389A-FFBF-4365-B42D-8E7A799C8370}" type="presOf" srcId="{275DE7ED-860E-4813-AF26-08964EDCE9CE}" destId="{843EF4F5-C0AE-400E-85AB-BD7E165E2E4D}" srcOrd="0" destOrd="0" presId="urn:microsoft.com/office/officeart/2005/8/layout/arrow6"/>
    <dgm:cxn modelId="{B41CE6A9-901E-4A58-BB37-CE8ED5BEC78D}" type="presOf" srcId="{7FD48CA3-CCB0-4C9F-BB00-5DD696176800}" destId="{53AA7168-C52C-45F1-B205-37E0ECFDCCDE}" srcOrd="0" destOrd="1" presId="urn:microsoft.com/office/officeart/2005/8/layout/arrow6"/>
    <dgm:cxn modelId="{78B6BAC9-1261-42B6-8C96-FB6FD379356A}" srcId="{28E332F2-0BD3-43CE-8500-3D5C51ED1B90}" destId="{275DE7ED-860E-4813-AF26-08964EDCE9CE}" srcOrd="1" destOrd="0" parTransId="{40E4DC27-3A4B-47E8-AAF1-8B9BE1355C57}" sibTransId="{0575B25E-E3EE-4E08-82A6-1C6842371A7A}"/>
    <dgm:cxn modelId="{351BC034-1FA9-4B21-A456-E77473B64135}" srcId="{28E332F2-0BD3-43CE-8500-3D5C51ED1B90}" destId="{98BFFBB8-6699-4B12-9106-1BEB21AFF932}" srcOrd="0" destOrd="0" parTransId="{D0C58EC8-417D-4DC4-9092-4DD01C25E218}" sibTransId="{7DD18320-F91C-41F0-AC46-115F70CF4D8F}"/>
    <dgm:cxn modelId="{64CAA34F-C441-48E2-9A84-BEE1DA145B80}" srcId="{275DE7ED-860E-4813-AF26-08964EDCE9CE}" destId="{D45ECF9B-D0AA-452D-AFE3-6953FBF8EC99}" srcOrd="0" destOrd="0" parTransId="{224E9AC3-0385-40E7-9EAF-148B16573FB0}" sibTransId="{9AB64DD4-E22E-43C5-A59D-920772EB84EC}"/>
    <dgm:cxn modelId="{588CAC59-491B-4678-8A59-4636576381CF}" type="presOf" srcId="{28E332F2-0BD3-43CE-8500-3D5C51ED1B90}" destId="{9C4E1778-4205-454D-A72D-D6F749437446}" srcOrd="0" destOrd="0" presId="urn:microsoft.com/office/officeart/2005/8/layout/arrow6"/>
    <dgm:cxn modelId="{75740D9D-AE21-48E9-B0DF-F59D8A88F9FB}" srcId="{98BFFBB8-6699-4B12-9106-1BEB21AFF932}" destId="{7FD48CA3-CCB0-4C9F-BB00-5DD696176800}" srcOrd="0" destOrd="0" parTransId="{86AAF844-B9A0-4DFD-A0A9-B6B29A31E67D}" sibTransId="{8F3DE902-3261-4CDF-83C5-9547BA9BC790}"/>
    <dgm:cxn modelId="{F79A5856-81DC-45D8-8853-D23943552122}" type="presOf" srcId="{D45ECF9B-D0AA-452D-AFE3-6953FBF8EC99}" destId="{843EF4F5-C0AE-400E-85AB-BD7E165E2E4D}" srcOrd="0" destOrd="1" presId="urn:microsoft.com/office/officeart/2005/8/layout/arrow6"/>
    <dgm:cxn modelId="{243B8093-26E3-4718-B341-3C972755FA38}" type="presParOf" srcId="{9C4E1778-4205-454D-A72D-D6F749437446}" destId="{87964094-56C4-4B10-B034-1168E047AB0C}" srcOrd="0" destOrd="0" presId="urn:microsoft.com/office/officeart/2005/8/layout/arrow6"/>
    <dgm:cxn modelId="{739B93B7-BA00-4420-85F5-0464F4D33C03}" type="presParOf" srcId="{9C4E1778-4205-454D-A72D-D6F749437446}" destId="{53AA7168-C52C-45F1-B205-37E0ECFDCCDE}" srcOrd="1" destOrd="0" presId="urn:microsoft.com/office/officeart/2005/8/layout/arrow6"/>
    <dgm:cxn modelId="{EF9BEC0F-859E-400C-BA73-74A6C5D9A594}" type="presParOf" srcId="{9C4E1778-4205-454D-A72D-D6F749437446}" destId="{843EF4F5-C0AE-400E-85AB-BD7E165E2E4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AAD25-C6A6-47A7-BFE6-629CE7AF329E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FFFD98-8CF6-4EE9-B149-B35A41FE4304}">
      <dgm:prSet phldrT="[文本]"/>
      <dgm:spPr/>
      <dgm:t>
        <a:bodyPr/>
        <a:lstStyle/>
        <a:p>
          <a:r>
            <a:rPr lang="en-US" altLang="zh-CN" dirty="0" smtClean="0"/>
            <a:t>update</a:t>
          </a:r>
          <a:endParaRPr lang="zh-CN" altLang="en-US" dirty="0"/>
        </a:p>
      </dgm:t>
    </dgm:pt>
    <dgm:pt modelId="{41E50E4A-A6A8-4B58-B963-77DE52CF9EFE}" type="parTrans" cxnId="{3E47142A-1BCA-4BBA-AAFE-B9C5DA0A2A1E}">
      <dgm:prSet/>
      <dgm:spPr/>
      <dgm:t>
        <a:bodyPr/>
        <a:lstStyle/>
        <a:p>
          <a:endParaRPr lang="zh-CN" altLang="en-US"/>
        </a:p>
      </dgm:t>
    </dgm:pt>
    <dgm:pt modelId="{1AC89EDE-FD2C-4D02-8FE4-108D8942B8B1}" type="sibTrans" cxnId="{3E47142A-1BCA-4BBA-AAFE-B9C5DA0A2A1E}">
      <dgm:prSet/>
      <dgm:spPr/>
      <dgm:t>
        <a:bodyPr/>
        <a:lstStyle/>
        <a:p>
          <a:endParaRPr lang="zh-CN" altLang="en-US"/>
        </a:p>
      </dgm:t>
    </dgm:pt>
    <dgm:pt modelId="{D04CE0C8-29C0-4C3D-94A4-E64E2CBE73D1}">
      <dgm:prSet phldrT="[文本]"/>
      <dgm:spPr/>
      <dgm:t>
        <a:bodyPr/>
        <a:lstStyle/>
        <a:p>
          <a:r>
            <a:rPr lang="zh-CN" altLang="en-US" dirty="0" smtClean="0"/>
            <a:t>仅更新文档</a:t>
          </a:r>
          <a:endParaRPr lang="zh-CN" altLang="en-US" dirty="0"/>
        </a:p>
      </dgm:t>
    </dgm:pt>
    <dgm:pt modelId="{6D5ABF28-9C37-429E-8381-E19F11636E47}" type="parTrans" cxnId="{1014A54E-DC4A-4399-8D21-31608ED0687E}">
      <dgm:prSet/>
      <dgm:spPr/>
      <dgm:t>
        <a:bodyPr/>
        <a:lstStyle/>
        <a:p>
          <a:endParaRPr lang="zh-CN" altLang="en-US"/>
        </a:p>
      </dgm:t>
    </dgm:pt>
    <dgm:pt modelId="{6163585E-22C7-4D10-A617-CD8BD8EEE721}" type="sibTrans" cxnId="{1014A54E-DC4A-4399-8D21-31608ED0687E}">
      <dgm:prSet/>
      <dgm:spPr/>
      <dgm:t>
        <a:bodyPr/>
        <a:lstStyle/>
        <a:p>
          <a:endParaRPr lang="zh-CN" altLang="en-US"/>
        </a:p>
      </dgm:t>
    </dgm:pt>
    <dgm:pt modelId="{1F2E86CB-2D1F-46EA-ACC5-1A89221D541D}">
      <dgm:prSet phldrT="[文本]"/>
      <dgm:spPr/>
      <dgm:t>
        <a:bodyPr/>
        <a:lstStyle/>
        <a:p>
          <a:r>
            <a:rPr lang="en-US" altLang="zh-CN" dirty="0" smtClean="0"/>
            <a:t>findAndModify</a:t>
          </a:r>
          <a:endParaRPr lang="zh-CN" altLang="en-US" dirty="0"/>
        </a:p>
      </dgm:t>
    </dgm:pt>
    <dgm:pt modelId="{409A438A-B50A-4413-A930-3E82577A1599}" type="parTrans" cxnId="{563702D8-E66F-4AE9-A7C2-3D47D5A8863F}">
      <dgm:prSet/>
      <dgm:spPr/>
      <dgm:t>
        <a:bodyPr/>
        <a:lstStyle/>
        <a:p>
          <a:endParaRPr lang="zh-CN" altLang="en-US"/>
        </a:p>
      </dgm:t>
    </dgm:pt>
    <dgm:pt modelId="{6BABE281-DC43-486C-B927-2A65AADC3831}" type="sibTrans" cxnId="{563702D8-E66F-4AE9-A7C2-3D47D5A8863F}">
      <dgm:prSet/>
      <dgm:spPr/>
      <dgm:t>
        <a:bodyPr/>
        <a:lstStyle/>
        <a:p>
          <a:endParaRPr lang="zh-CN" altLang="en-US"/>
        </a:p>
      </dgm:t>
    </dgm:pt>
    <dgm:pt modelId="{F023689A-9794-4246-97F9-E41DD8C3C6B4}">
      <dgm:prSet phldrT="[文本]"/>
      <dgm:spPr/>
      <dgm:t>
        <a:bodyPr/>
        <a:lstStyle/>
        <a:p>
          <a:r>
            <a:rPr lang="zh-CN" altLang="en-US" dirty="0" smtClean="0"/>
            <a:t>更新文档并返回结果</a:t>
          </a:r>
          <a:endParaRPr lang="zh-CN" altLang="en-US" dirty="0"/>
        </a:p>
      </dgm:t>
    </dgm:pt>
    <dgm:pt modelId="{B90313F0-680C-4E83-8DAD-B6AB5B64FF9E}" type="parTrans" cxnId="{F7DC4CBF-376B-4B39-A512-9DC378C0EEAC}">
      <dgm:prSet/>
      <dgm:spPr/>
      <dgm:t>
        <a:bodyPr/>
        <a:lstStyle/>
        <a:p>
          <a:endParaRPr lang="zh-CN" altLang="en-US"/>
        </a:p>
      </dgm:t>
    </dgm:pt>
    <dgm:pt modelId="{1CDEA88C-5E5D-48CF-BA41-4AE70A941DC5}" type="sibTrans" cxnId="{F7DC4CBF-376B-4B39-A512-9DC378C0EEAC}">
      <dgm:prSet/>
      <dgm:spPr/>
      <dgm:t>
        <a:bodyPr/>
        <a:lstStyle/>
        <a:p>
          <a:endParaRPr lang="zh-CN" altLang="en-US"/>
        </a:p>
      </dgm:t>
    </dgm:pt>
    <dgm:pt modelId="{13EF5DCB-E0FA-4E45-851B-0F90E03AE8D7}">
      <dgm:prSet phldrT="[文本]"/>
      <dgm:spPr/>
      <dgm:t>
        <a:bodyPr/>
        <a:lstStyle/>
        <a:p>
          <a:r>
            <a:rPr lang="zh-CN" altLang="en-US" dirty="0" smtClean="0"/>
            <a:t>允许</a:t>
          </a:r>
          <a:r>
            <a:rPr lang="en-US" altLang="zh-CN" dirty="0" smtClean="0"/>
            <a:t>upsert</a:t>
          </a:r>
          <a:endParaRPr lang="zh-CN" altLang="en-US" dirty="0"/>
        </a:p>
      </dgm:t>
    </dgm:pt>
    <dgm:pt modelId="{DE9E6AB8-68A4-43BD-9A83-708D23CCEAB4}" type="parTrans" cxnId="{DA0AAD98-E166-49BD-8D0B-B5200539D248}">
      <dgm:prSet/>
      <dgm:spPr/>
      <dgm:t>
        <a:bodyPr/>
        <a:lstStyle/>
        <a:p>
          <a:endParaRPr lang="zh-CN" altLang="en-US"/>
        </a:p>
      </dgm:t>
    </dgm:pt>
    <dgm:pt modelId="{756312EA-2131-4EA2-A975-4FC4CD1ABEAA}" type="sibTrans" cxnId="{DA0AAD98-E166-49BD-8D0B-B5200539D248}">
      <dgm:prSet/>
      <dgm:spPr/>
      <dgm:t>
        <a:bodyPr/>
        <a:lstStyle/>
        <a:p>
          <a:endParaRPr lang="zh-CN" altLang="en-US"/>
        </a:p>
      </dgm:t>
    </dgm:pt>
    <dgm:pt modelId="{371E5324-A6B6-43CC-BFB7-3D18B6FABA61}">
      <dgm:prSet phldrT="[文本]"/>
      <dgm:spPr/>
      <dgm:t>
        <a:bodyPr/>
        <a:lstStyle/>
        <a:p>
          <a:r>
            <a:rPr lang="zh-CN" altLang="en-US" dirty="0" smtClean="0"/>
            <a:t>允许</a:t>
          </a:r>
          <a:r>
            <a:rPr lang="en-US" altLang="zh-CN" dirty="0" smtClean="0"/>
            <a:t>multi</a:t>
          </a:r>
          <a:endParaRPr lang="zh-CN" altLang="en-US" dirty="0"/>
        </a:p>
      </dgm:t>
    </dgm:pt>
    <dgm:pt modelId="{CCB2F30F-87CF-401A-9C1B-80B917E3EE41}" type="parTrans" cxnId="{30BFB119-537A-4F9D-AFF3-AA336F4BBEA5}">
      <dgm:prSet/>
      <dgm:spPr/>
      <dgm:t>
        <a:bodyPr/>
        <a:lstStyle/>
        <a:p>
          <a:endParaRPr lang="zh-CN" altLang="en-US"/>
        </a:p>
      </dgm:t>
    </dgm:pt>
    <dgm:pt modelId="{EEFFAB20-A6E7-4724-95EC-CD576E1E8E84}" type="sibTrans" cxnId="{30BFB119-537A-4F9D-AFF3-AA336F4BBEA5}">
      <dgm:prSet/>
      <dgm:spPr/>
      <dgm:t>
        <a:bodyPr/>
        <a:lstStyle/>
        <a:p>
          <a:endParaRPr lang="zh-CN" altLang="en-US"/>
        </a:p>
      </dgm:t>
    </dgm:pt>
    <dgm:pt modelId="{BDA676B2-FD90-47BD-AFD2-6EB9E37B98CF}">
      <dgm:prSet phldrT="[文本]"/>
      <dgm:spPr/>
      <dgm:t>
        <a:bodyPr/>
        <a:lstStyle/>
        <a:p>
          <a:r>
            <a:rPr lang="zh-CN" altLang="en-US" dirty="0" smtClean="0"/>
            <a:t>不允许</a:t>
          </a:r>
          <a:r>
            <a:rPr lang="en-US" altLang="zh-CN" dirty="0" smtClean="0"/>
            <a:t>multi</a:t>
          </a:r>
          <a:endParaRPr lang="zh-CN" altLang="en-US" dirty="0"/>
        </a:p>
      </dgm:t>
    </dgm:pt>
    <dgm:pt modelId="{E6F84148-73BD-49F1-927A-16FEB32A171C}" type="parTrans" cxnId="{1CE94841-97AB-4ED5-A18D-4E232B3D9933}">
      <dgm:prSet/>
      <dgm:spPr/>
      <dgm:t>
        <a:bodyPr/>
        <a:lstStyle/>
        <a:p>
          <a:endParaRPr lang="zh-CN" altLang="en-US"/>
        </a:p>
      </dgm:t>
    </dgm:pt>
    <dgm:pt modelId="{08F20969-0D7B-4A23-A1C2-5144D9FCB48B}" type="sibTrans" cxnId="{1CE94841-97AB-4ED5-A18D-4E232B3D9933}">
      <dgm:prSet/>
      <dgm:spPr/>
      <dgm:t>
        <a:bodyPr/>
        <a:lstStyle/>
        <a:p>
          <a:endParaRPr lang="zh-CN" altLang="en-US"/>
        </a:p>
      </dgm:t>
    </dgm:pt>
    <dgm:pt modelId="{CBF950C6-70F6-42EE-8803-C9CC166D1E93}">
      <dgm:prSet phldrT="[文本]"/>
      <dgm:spPr/>
      <dgm:t>
        <a:bodyPr/>
        <a:lstStyle/>
        <a:p>
          <a:r>
            <a:rPr lang="zh-CN" altLang="en-US" dirty="0" smtClean="0"/>
            <a:t>执行速度较慢</a:t>
          </a:r>
          <a:endParaRPr lang="zh-CN" altLang="en-US" dirty="0"/>
        </a:p>
      </dgm:t>
    </dgm:pt>
    <dgm:pt modelId="{4C07001E-0086-4B94-B61C-B37D022E3D0C}" type="parTrans" cxnId="{6717D952-EA54-4D07-B1BF-4385C3B897E4}">
      <dgm:prSet/>
      <dgm:spPr/>
      <dgm:t>
        <a:bodyPr/>
        <a:lstStyle/>
        <a:p>
          <a:endParaRPr lang="zh-CN" altLang="en-US"/>
        </a:p>
      </dgm:t>
    </dgm:pt>
    <dgm:pt modelId="{E9BF3E1A-A30E-4EA1-8680-00F8F9E3F52C}" type="sibTrans" cxnId="{6717D952-EA54-4D07-B1BF-4385C3B897E4}">
      <dgm:prSet/>
      <dgm:spPr/>
      <dgm:t>
        <a:bodyPr/>
        <a:lstStyle/>
        <a:p>
          <a:endParaRPr lang="zh-CN" altLang="en-US"/>
        </a:p>
      </dgm:t>
    </dgm:pt>
    <dgm:pt modelId="{DDE5D6F2-6632-4BD0-A305-AF2BC9F7B53F}">
      <dgm:prSet phldrT="[文本]"/>
      <dgm:spPr/>
      <dgm:t>
        <a:bodyPr/>
        <a:lstStyle/>
        <a:p>
          <a:r>
            <a:rPr lang="zh-CN" altLang="en-US" dirty="0" smtClean="0"/>
            <a:t>可以执行删除操作</a:t>
          </a:r>
          <a:endParaRPr lang="zh-CN" altLang="en-US" dirty="0"/>
        </a:p>
      </dgm:t>
    </dgm:pt>
    <dgm:pt modelId="{166372C0-F9C1-42DC-B2A3-39131EBCADA9}" type="parTrans" cxnId="{2B9C4501-55E5-4A4F-94C1-14ADADA3ED2B}">
      <dgm:prSet/>
      <dgm:spPr/>
      <dgm:t>
        <a:bodyPr/>
        <a:lstStyle/>
        <a:p>
          <a:endParaRPr lang="zh-CN" altLang="en-US"/>
        </a:p>
      </dgm:t>
    </dgm:pt>
    <dgm:pt modelId="{B4C41BFB-F671-4CA9-B24F-BBD67E9C5D12}" type="sibTrans" cxnId="{2B9C4501-55E5-4A4F-94C1-14ADADA3ED2B}">
      <dgm:prSet/>
      <dgm:spPr/>
      <dgm:t>
        <a:bodyPr/>
        <a:lstStyle/>
        <a:p>
          <a:endParaRPr lang="zh-CN" altLang="en-US"/>
        </a:p>
      </dgm:t>
    </dgm:pt>
    <dgm:pt modelId="{A943E262-265E-400B-A284-C6A02D1D02C4}" type="pres">
      <dgm:prSet presAssocID="{5DBAAD25-C6A6-47A7-BFE6-629CE7AF329E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8E1DFF-02C6-4027-9787-E2FDC46C7732}" type="pres">
      <dgm:prSet presAssocID="{5DBAAD25-C6A6-47A7-BFE6-629CE7AF329E}" presName="dummyMaxCanvas" presStyleCnt="0"/>
      <dgm:spPr/>
    </dgm:pt>
    <dgm:pt modelId="{F20C14F3-E2F3-4F4D-B1F1-66148C076ED4}" type="pres">
      <dgm:prSet presAssocID="{5DBAAD25-C6A6-47A7-BFE6-629CE7AF329E}" presName="parentComposite" presStyleCnt="0"/>
      <dgm:spPr/>
    </dgm:pt>
    <dgm:pt modelId="{2AEE9DE3-25EF-4970-A37D-8DA07E943576}" type="pres">
      <dgm:prSet presAssocID="{5DBAAD25-C6A6-47A7-BFE6-629CE7AF329E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CD3AF9E-E271-43C5-887D-393489E4D705}" type="pres">
      <dgm:prSet presAssocID="{5DBAAD25-C6A6-47A7-BFE6-629CE7AF329E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918BB6B7-684E-4413-9C4C-354EF21E41FB}" type="pres">
      <dgm:prSet presAssocID="{5DBAAD25-C6A6-47A7-BFE6-629CE7AF329E}" presName="childrenComposite" presStyleCnt="0"/>
      <dgm:spPr/>
    </dgm:pt>
    <dgm:pt modelId="{067DB532-94ED-4CD5-8494-6AE6E69E5461}" type="pres">
      <dgm:prSet presAssocID="{5DBAAD25-C6A6-47A7-BFE6-629CE7AF329E}" presName="dummyMaxCanvas_ChildArea" presStyleCnt="0"/>
      <dgm:spPr/>
    </dgm:pt>
    <dgm:pt modelId="{90E9FA2F-46A8-4081-8D06-38BC7804DA85}" type="pres">
      <dgm:prSet presAssocID="{5DBAAD25-C6A6-47A7-BFE6-629CE7AF329E}" presName="fulcrum" presStyleLbl="alignAccFollowNode1" presStyleIdx="2" presStyleCnt="4"/>
      <dgm:spPr/>
    </dgm:pt>
    <dgm:pt modelId="{1A7E721D-70AB-49F3-9795-ED8307C4BE14}" type="pres">
      <dgm:prSet presAssocID="{5DBAAD25-C6A6-47A7-BFE6-629CE7AF329E}" presName="balance_34" presStyleLbl="alignAccFollowNode1" presStyleIdx="3" presStyleCnt="4">
        <dgm:presLayoutVars>
          <dgm:bulletEnabled val="1"/>
        </dgm:presLayoutVars>
      </dgm:prSet>
      <dgm:spPr/>
    </dgm:pt>
    <dgm:pt modelId="{2B84B0EF-1A56-448F-8913-F58B1EEA4250}" type="pres">
      <dgm:prSet presAssocID="{5DBAAD25-C6A6-47A7-BFE6-629CE7AF329E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69063-7711-4882-9BD2-5D60731D696C}" type="pres">
      <dgm:prSet presAssocID="{5DBAAD25-C6A6-47A7-BFE6-629CE7AF329E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CB82F-FE36-4E03-AD62-B4D63354AA28}" type="pres">
      <dgm:prSet presAssocID="{5DBAAD25-C6A6-47A7-BFE6-629CE7AF329E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27C2D-B3A0-4670-AD1D-30570456AEDE}" type="pres">
      <dgm:prSet presAssocID="{5DBAAD25-C6A6-47A7-BFE6-629CE7AF329E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251A3-1E05-4F6C-98F7-6D80A0DBE15D}" type="pres">
      <dgm:prSet presAssocID="{5DBAAD25-C6A6-47A7-BFE6-629CE7AF329E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223C0-6C04-4F68-9AE4-5601C4E78801}" type="pres">
      <dgm:prSet presAssocID="{5DBAAD25-C6A6-47A7-BFE6-629CE7AF329E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5A9981-2740-49EE-905A-1F8125F31DBA}" type="pres">
      <dgm:prSet presAssocID="{5DBAAD25-C6A6-47A7-BFE6-629CE7AF329E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14A54E-DC4A-4399-8D21-31608ED0687E}" srcId="{48FFFD98-8CF6-4EE9-B149-B35A41FE4304}" destId="{D04CE0C8-29C0-4C3D-94A4-E64E2CBE73D1}" srcOrd="0" destOrd="0" parTransId="{6D5ABF28-9C37-429E-8381-E19F11636E47}" sibTransId="{6163585E-22C7-4D10-A617-CD8BD8EEE721}"/>
    <dgm:cxn modelId="{563702D8-E66F-4AE9-A7C2-3D47D5A8863F}" srcId="{5DBAAD25-C6A6-47A7-BFE6-629CE7AF329E}" destId="{1F2E86CB-2D1F-46EA-ACC5-1A89221D541D}" srcOrd="1" destOrd="0" parTransId="{409A438A-B50A-4413-A930-3E82577A1599}" sibTransId="{6BABE281-DC43-486C-B927-2A65AADC3831}"/>
    <dgm:cxn modelId="{729CB68D-49A4-44A9-9DA7-12BCD9A9692B}" type="presOf" srcId="{13EF5DCB-E0FA-4E45-851B-0F90E03AE8D7}" destId="{6F8223C0-6C04-4F68-9AE4-5601C4E78801}" srcOrd="0" destOrd="0" presId="urn:microsoft.com/office/officeart/2005/8/layout/balance1"/>
    <dgm:cxn modelId="{3E47142A-1BCA-4BBA-AAFE-B9C5DA0A2A1E}" srcId="{5DBAAD25-C6A6-47A7-BFE6-629CE7AF329E}" destId="{48FFFD98-8CF6-4EE9-B149-B35A41FE4304}" srcOrd="0" destOrd="0" parTransId="{41E50E4A-A6A8-4B58-B963-77DE52CF9EFE}" sibTransId="{1AC89EDE-FD2C-4D02-8FE4-108D8942B8B1}"/>
    <dgm:cxn modelId="{30BFB119-537A-4F9D-AFF3-AA336F4BBEA5}" srcId="{48FFFD98-8CF6-4EE9-B149-B35A41FE4304}" destId="{371E5324-A6B6-43CC-BFB7-3D18B6FABA61}" srcOrd="2" destOrd="0" parTransId="{CCB2F30F-87CF-401A-9C1B-80B917E3EE41}" sibTransId="{EEFFAB20-A6E7-4724-95EC-CD576E1E8E84}"/>
    <dgm:cxn modelId="{EC1457B8-3184-4830-A958-2F76A7D3A4B4}" type="presOf" srcId="{CBF950C6-70F6-42EE-8803-C9CC166D1E93}" destId="{0C6CB82F-FE36-4E03-AD62-B4D63354AA28}" srcOrd="0" destOrd="0" presId="urn:microsoft.com/office/officeart/2005/8/layout/balance1"/>
    <dgm:cxn modelId="{3890170E-D3DE-4C67-A8F1-569312BB9BAD}" type="presOf" srcId="{DDE5D6F2-6632-4BD0-A305-AF2BC9F7B53F}" destId="{47E27C2D-B3A0-4670-AD1D-30570456AEDE}" srcOrd="0" destOrd="0" presId="urn:microsoft.com/office/officeart/2005/8/layout/balance1"/>
    <dgm:cxn modelId="{E9BCF2E9-FC41-4C35-A906-002F5D6190D0}" type="presOf" srcId="{BDA676B2-FD90-47BD-AFD2-6EB9E37B98CF}" destId="{70C69063-7711-4882-9BD2-5D60731D696C}" srcOrd="0" destOrd="0" presId="urn:microsoft.com/office/officeart/2005/8/layout/balance1"/>
    <dgm:cxn modelId="{EED926DE-DE43-4690-8327-4A5B834F0CA2}" type="presOf" srcId="{D04CE0C8-29C0-4C3D-94A4-E64E2CBE73D1}" destId="{E87251A3-1E05-4F6C-98F7-6D80A0DBE15D}" srcOrd="0" destOrd="0" presId="urn:microsoft.com/office/officeart/2005/8/layout/balance1"/>
    <dgm:cxn modelId="{2B9C4501-55E5-4A4F-94C1-14ADADA3ED2B}" srcId="{1F2E86CB-2D1F-46EA-ACC5-1A89221D541D}" destId="{DDE5D6F2-6632-4BD0-A305-AF2BC9F7B53F}" srcOrd="3" destOrd="0" parTransId="{166372C0-F9C1-42DC-B2A3-39131EBCADA9}" sibTransId="{B4C41BFB-F671-4CA9-B24F-BBD67E9C5D12}"/>
    <dgm:cxn modelId="{F7DC4CBF-376B-4B39-A512-9DC378C0EEAC}" srcId="{1F2E86CB-2D1F-46EA-ACC5-1A89221D541D}" destId="{F023689A-9794-4246-97F9-E41DD8C3C6B4}" srcOrd="0" destOrd="0" parTransId="{B90313F0-680C-4E83-8DAD-B6AB5B64FF9E}" sibTransId="{1CDEA88C-5E5D-48CF-BA41-4AE70A941DC5}"/>
    <dgm:cxn modelId="{06CC9010-97BF-4559-AE73-7B6CBCF12F8B}" type="presOf" srcId="{1F2E86CB-2D1F-46EA-ACC5-1A89221D541D}" destId="{FCD3AF9E-E271-43C5-887D-393489E4D705}" srcOrd="0" destOrd="0" presId="urn:microsoft.com/office/officeart/2005/8/layout/balance1"/>
    <dgm:cxn modelId="{0FAC2D95-13D8-4877-AC79-E0279BE62904}" type="presOf" srcId="{F023689A-9794-4246-97F9-E41DD8C3C6B4}" destId="{2B84B0EF-1A56-448F-8913-F58B1EEA4250}" srcOrd="0" destOrd="0" presId="urn:microsoft.com/office/officeart/2005/8/layout/balance1"/>
    <dgm:cxn modelId="{1CE94841-97AB-4ED5-A18D-4E232B3D9933}" srcId="{1F2E86CB-2D1F-46EA-ACC5-1A89221D541D}" destId="{BDA676B2-FD90-47BD-AFD2-6EB9E37B98CF}" srcOrd="1" destOrd="0" parTransId="{E6F84148-73BD-49F1-927A-16FEB32A171C}" sibTransId="{08F20969-0D7B-4A23-A1C2-5144D9FCB48B}"/>
    <dgm:cxn modelId="{510A5420-A416-461B-B478-F15D17DD4EDE}" type="presOf" srcId="{371E5324-A6B6-43CC-BFB7-3D18B6FABA61}" destId="{B45A9981-2740-49EE-905A-1F8125F31DBA}" srcOrd="0" destOrd="0" presId="urn:microsoft.com/office/officeart/2005/8/layout/balance1"/>
    <dgm:cxn modelId="{6717D952-EA54-4D07-B1BF-4385C3B897E4}" srcId="{1F2E86CB-2D1F-46EA-ACC5-1A89221D541D}" destId="{CBF950C6-70F6-42EE-8803-C9CC166D1E93}" srcOrd="2" destOrd="0" parTransId="{4C07001E-0086-4B94-B61C-B37D022E3D0C}" sibTransId="{E9BF3E1A-A30E-4EA1-8680-00F8F9E3F52C}"/>
    <dgm:cxn modelId="{DA0AAD98-E166-49BD-8D0B-B5200539D248}" srcId="{48FFFD98-8CF6-4EE9-B149-B35A41FE4304}" destId="{13EF5DCB-E0FA-4E45-851B-0F90E03AE8D7}" srcOrd="1" destOrd="0" parTransId="{DE9E6AB8-68A4-43BD-9A83-708D23CCEAB4}" sibTransId="{756312EA-2131-4EA2-A975-4FC4CD1ABEAA}"/>
    <dgm:cxn modelId="{C9E0A4AE-3BA0-44AB-8DC5-416443B941BC}" type="presOf" srcId="{5DBAAD25-C6A6-47A7-BFE6-629CE7AF329E}" destId="{A943E262-265E-400B-A284-C6A02D1D02C4}" srcOrd="0" destOrd="0" presId="urn:microsoft.com/office/officeart/2005/8/layout/balance1"/>
    <dgm:cxn modelId="{AF1F9F2C-A476-41B9-9745-38FF19F519A6}" type="presOf" srcId="{48FFFD98-8CF6-4EE9-B149-B35A41FE4304}" destId="{2AEE9DE3-25EF-4970-A37D-8DA07E943576}" srcOrd="0" destOrd="0" presId="urn:microsoft.com/office/officeart/2005/8/layout/balance1"/>
    <dgm:cxn modelId="{4B415616-713E-45C4-98DC-82BC8143F210}" type="presParOf" srcId="{A943E262-265E-400B-A284-C6A02D1D02C4}" destId="{468E1DFF-02C6-4027-9787-E2FDC46C7732}" srcOrd="0" destOrd="0" presId="urn:microsoft.com/office/officeart/2005/8/layout/balance1"/>
    <dgm:cxn modelId="{CBFBD105-B49A-4040-8BEE-7BC81BDECB4D}" type="presParOf" srcId="{A943E262-265E-400B-A284-C6A02D1D02C4}" destId="{F20C14F3-E2F3-4F4D-B1F1-66148C076ED4}" srcOrd="1" destOrd="0" presId="urn:microsoft.com/office/officeart/2005/8/layout/balance1"/>
    <dgm:cxn modelId="{D544E3DD-E587-4282-B1B8-4656F5EFC227}" type="presParOf" srcId="{F20C14F3-E2F3-4F4D-B1F1-66148C076ED4}" destId="{2AEE9DE3-25EF-4970-A37D-8DA07E943576}" srcOrd="0" destOrd="0" presId="urn:microsoft.com/office/officeart/2005/8/layout/balance1"/>
    <dgm:cxn modelId="{43287F9D-37B8-4A0C-8A52-DC9ECE708053}" type="presParOf" srcId="{F20C14F3-E2F3-4F4D-B1F1-66148C076ED4}" destId="{FCD3AF9E-E271-43C5-887D-393489E4D705}" srcOrd="1" destOrd="0" presId="urn:microsoft.com/office/officeart/2005/8/layout/balance1"/>
    <dgm:cxn modelId="{9AED92E9-C7DB-4974-AB64-50DD0C4AC650}" type="presParOf" srcId="{A943E262-265E-400B-A284-C6A02D1D02C4}" destId="{918BB6B7-684E-4413-9C4C-354EF21E41FB}" srcOrd="2" destOrd="0" presId="urn:microsoft.com/office/officeart/2005/8/layout/balance1"/>
    <dgm:cxn modelId="{DD9436FA-9885-4C05-A43B-3440986E353D}" type="presParOf" srcId="{918BB6B7-684E-4413-9C4C-354EF21E41FB}" destId="{067DB532-94ED-4CD5-8494-6AE6E69E5461}" srcOrd="0" destOrd="0" presId="urn:microsoft.com/office/officeart/2005/8/layout/balance1"/>
    <dgm:cxn modelId="{8A5A4200-4F4D-4D21-AB7B-E8D7F56C3256}" type="presParOf" srcId="{918BB6B7-684E-4413-9C4C-354EF21E41FB}" destId="{90E9FA2F-46A8-4081-8D06-38BC7804DA85}" srcOrd="1" destOrd="0" presId="urn:microsoft.com/office/officeart/2005/8/layout/balance1"/>
    <dgm:cxn modelId="{5316CB49-E6B2-4CFB-9FF1-F299383917C6}" type="presParOf" srcId="{918BB6B7-684E-4413-9C4C-354EF21E41FB}" destId="{1A7E721D-70AB-49F3-9795-ED8307C4BE14}" srcOrd="2" destOrd="0" presId="urn:microsoft.com/office/officeart/2005/8/layout/balance1"/>
    <dgm:cxn modelId="{81338426-B3BF-4270-A46E-62F18E7C5FA7}" type="presParOf" srcId="{918BB6B7-684E-4413-9C4C-354EF21E41FB}" destId="{2B84B0EF-1A56-448F-8913-F58B1EEA4250}" srcOrd="3" destOrd="0" presId="urn:microsoft.com/office/officeart/2005/8/layout/balance1"/>
    <dgm:cxn modelId="{1235ACFE-43A4-4348-B8AA-246D3BC71EC1}" type="presParOf" srcId="{918BB6B7-684E-4413-9C4C-354EF21E41FB}" destId="{70C69063-7711-4882-9BD2-5D60731D696C}" srcOrd="4" destOrd="0" presId="urn:microsoft.com/office/officeart/2005/8/layout/balance1"/>
    <dgm:cxn modelId="{0F2C629A-F690-4E86-9A1D-8294667A4263}" type="presParOf" srcId="{918BB6B7-684E-4413-9C4C-354EF21E41FB}" destId="{0C6CB82F-FE36-4E03-AD62-B4D63354AA28}" srcOrd="5" destOrd="0" presId="urn:microsoft.com/office/officeart/2005/8/layout/balance1"/>
    <dgm:cxn modelId="{56CDDE4C-0072-48B8-AADE-AB626A49FE87}" type="presParOf" srcId="{918BB6B7-684E-4413-9C4C-354EF21E41FB}" destId="{47E27C2D-B3A0-4670-AD1D-30570456AEDE}" srcOrd="6" destOrd="0" presId="urn:microsoft.com/office/officeart/2005/8/layout/balance1"/>
    <dgm:cxn modelId="{97E096AB-84E2-454B-8E8A-8E8B4E6BB9E0}" type="presParOf" srcId="{918BB6B7-684E-4413-9C4C-354EF21E41FB}" destId="{E87251A3-1E05-4F6C-98F7-6D80A0DBE15D}" srcOrd="7" destOrd="0" presId="urn:microsoft.com/office/officeart/2005/8/layout/balance1"/>
    <dgm:cxn modelId="{DB1C7EAE-B791-414C-938A-4A789BD8E92F}" type="presParOf" srcId="{918BB6B7-684E-4413-9C4C-354EF21E41FB}" destId="{6F8223C0-6C04-4F68-9AE4-5601C4E78801}" srcOrd="8" destOrd="0" presId="urn:microsoft.com/office/officeart/2005/8/layout/balance1"/>
    <dgm:cxn modelId="{21E1F70D-9F0E-4CA5-80EA-ACE93E35B7DF}" type="presParOf" srcId="{918BB6B7-684E-4413-9C4C-354EF21E41FB}" destId="{B45A9981-2740-49EE-905A-1F8125F31DBA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34215-9A80-4AFE-9840-4E535E584D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862F5-D23F-4938-824E-FBC0B0648098}">
      <dgm:prSet phldrT="[文本]"/>
      <dgm:spPr/>
      <dgm:t>
        <a:bodyPr/>
        <a:lstStyle/>
        <a:p>
          <a:r>
            <a:rPr lang="zh-CN" altLang="en-US" dirty="0" smtClean="0"/>
            <a:t>瞬时完成</a:t>
          </a:r>
          <a:endParaRPr lang="zh-CN" altLang="en-US" dirty="0"/>
        </a:p>
      </dgm:t>
    </dgm:pt>
    <dgm:pt modelId="{264DCAB2-220B-4027-B12C-098863FB2D40}" type="parTrans" cxnId="{205234D0-B3D4-4C52-8E1C-AFC056378801}">
      <dgm:prSet/>
      <dgm:spPr/>
      <dgm:t>
        <a:bodyPr/>
        <a:lstStyle/>
        <a:p>
          <a:endParaRPr lang="zh-CN" altLang="en-US"/>
        </a:p>
      </dgm:t>
    </dgm:pt>
    <dgm:pt modelId="{A01BE25B-010C-4173-97E4-9C8A528C1A01}" type="sibTrans" cxnId="{205234D0-B3D4-4C52-8E1C-AFC056378801}">
      <dgm:prSet/>
      <dgm:spPr/>
      <dgm:t>
        <a:bodyPr/>
        <a:lstStyle/>
        <a:p>
          <a:endParaRPr lang="zh-CN" altLang="en-US"/>
        </a:p>
      </dgm:t>
    </dgm:pt>
    <dgm:pt modelId="{7DC02EAE-3C6F-4FCF-B469-E2D987E3737D}">
      <dgm:prSet phldrT="[文本]"/>
      <dgm:spPr/>
      <dgm:t>
        <a:bodyPr/>
        <a:lstStyle/>
        <a:p>
          <a:r>
            <a:rPr lang="zh-CN" altLang="en-US" dirty="0" smtClean="0"/>
            <a:t>无需等待执行结果</a:t>
          </a:r>
          <a:endParaRPr lang="zh-CN" altLang="en-US" dirty="0"/>
        </a:p>
      </dgm:t>
    </dgm:pt>
    <dgm:pt modelId="{397881EA-E403-4B73-8042-4B2CE9AD0E71}" type="parTrans" cxnId="{044A8875-9BC4-41C0-98F4-71A2A30C503B}">
      <dgm:prSet/>
      <dgm:spPr/>
      <dgm:t>
        <a:bodyPr/>
        <a:lstStyle/>
        <a:p>
          <a:endParaRPr lang="zh-CN" altLang="en-US"/>
        </a:p>
      </dgm:t>
    </dgm:pt>
    <dgm:pt modelId="{DA65E645-CF0E-4D96-9D7A-33A0487C720E}" type="sibTrans" cxnId="{044A8875-9BC4-41C0-98F4-71A2A30C503B}">
      <dgm:prSet/>
      <dgm:spPr/>
      <dgm:t>
        <a:bodyPr/>
        <a:lstStyle/>
        <a:p>
          <a:endParaRPr lang="zh-CN" altLang="en-US"/>
        </a:p>
      </dgm:t>
    </dgm:pt>
    <dgm:pt modelId="{83F67534-002E-4D92-9892-546B4CB0DA95}">
      <dgm:prSet phldrT="[文本]"/>
      <dgm:spPr/>
      <dgm:t>
        <a:bodyPr/>
        <a:lstStyle/>
        <a:p>
          <a:r>
            <a:rPr lang="zh-CN" altLang="en-US" dirty="0" smtClean="0"/>
            <a:t>操作完成后不会再向客户端反馈结果</a:t>
          </a:r>
          <a:endParaRPr lang="zh-CN" altLang="en-US" dirty="0"/>
        </a:p>
      </dgm:t>
    </dgm:pt>
    <dgm:pt modelId="{4A88E266-76B8-4CDC-8535-BA6CAC18D274}" type="parTrans" cxnId="{94CFA72F-24CB-4D70-B64A-C81058F7C92D}">
      <dgm:prSet/>
      <dgm:spPr/>
      <dgm:t>
        <a:bodyPr/>
        <a:lstStyle/>
        <a:p>
          <a:endParaRPr lang="zh-CN" altLang="en-US"/>
        </a:p>
      </dgm:t>
    </dgm:pt>
    <dgm:pt modelId="{C9B87D4A-096E-44A3-8278-AE2B2B7678ED}" type="sibTrans" cxnId="{94CFA72F-24CB-4D70-B64A-C81058F7C92D}">
      <dgm:prSet/>
      <dgm:spPr/>
      <dgm:t>
        <a:bodyPr/>
        <a:lstStyle/>
        <a:p>
          <a:endParaRPr lang="zh-CN" altLang="en-US"/>
        </a:p>
      </dgm:t>
    </dgm:pt>
    <dgm:pt modelId="{85B475E8-C3F0-4D37-9C4F-580379660362}">
      <dgm:prSet phldrT="[文本]"/>
      <dgm:spPr/>
      <dgm:t>
        <a:bodyPr/>
        <a:lstStyle/>
        <a:p>
          <a:r>
            <a:rPr lang="zh-CN" altLang="en-US" dirty="0" smtClean="0"/>
            <a:t>安全操作</a:t>
          </a:r>
          <a:endParaRPr lang="zh-CN" altLang="en-US" dirty="0"/>
        </a:p>
      </dgm:t>
    </dgm:pt>
    <dgm:pt modelId="{548AA767-F771-4BFD-B9DD-BAF6E4C0776D}" type="parTrans" cxnId="{F80C9301-5B0F-469A-B78B-017C38DDF106}">
      <dgm:prSet/>
      <dgm:spPr/>
      <dgm:t>
        <a:bodyPr/>
        <a:lstStyle/>
        <a:p>
          <a:endParaRPr lang="zh-CN" altLang="en-US"/>
        </a:p>
      </dgm:t>
    </dgm:pt>
    <dgm:pt modelId="{63B6DC29-5739-43E4-8989-83B11E0A04B6}" type="sibTrans" cxnId="{F80C9301-5B0F-469A-B78B-017C38DDF106}">
      <dgm:prSet/>
      <dgm:spPr/>
      <dgm:t>
        <a:bodyPr/>
        <a:lstStyle/>
        <a:p>
          <a:endParaRPr lang="zh-CN" altLang="en-US"/>
        </a:p>
      </dgm:t>
    </dgm:pt>
    <dgm:pt modelId="{519DCFC1-32E8-467D-82C3-97864A816FF8}">
      <dgm:prSet phldrT="[文本]"/>
      <dgm:spPr/>
      <dgm:t>
        <a:bodyPr/>
        <a:lstStyle/>
        <a:p>
          <a:r>
            <a:rPr lang="zh-CN" altLang="en-US" dirty="0" smtClean="0"/>
            <a:t>安全操作会等待服务器的操作执行完毕并判断有无异常发生</a:t>
          </a:r>
          <a:endParaRPr lang="zh-CN" altLang="en-US" dirty="0"/>
        </a:p>
      </dgm:t>
    </dgm:pt>
    <dgm:pt modelId="{6C939030-6176-433A-8163-8222D2308CCE}" type="parTrans" cxnId="{A5D8998E-9384-4BE6-B548-840A86E86A6C}">
      <dgm:prSet/>
      <dgm:spPr/>
      <dgm:t>
        <a:bodyPr/>
        <a:lstStyle/>
        <a:p>
          <a:endParaRPr lang="zh-CN" altLang="en-US"/>
        </a:p>
      </dgm:t>
    </dgm:pt>
    <dgm:pt modelId="{C950A879-0BE1-4BD6-8B13-091B55E506F0}" type="sibTrans" cxnId="{A5D8998E-9384-4BE6-B548-840A86E86A6C}">
      <dgm:prSet/>
      <dgm:spPr/>
      <dgm:t>
        <a:bodyPr/>
        <a:lstStyle/>
        <a:p>
          <a:endParaRPr lang="zh-CN" altLang="en-US"/>
        </a:p>
      </dgm:t>
    </dgm:pt>
    <dgm:pt modelId="{04783901-369A-4FAD-AD06-9B865573970F}">
      <dgm:prSet phldrT="[文本]"/>
      <dgm:spPr/>
      <dgm:t>
        <a:bodyPr/>
        <a:lstStyle/>
        <a:p>
          <a:r>
            <a:rPr lang="zh-CN" altLang="en-US" dirty="0" smtClean="0"/>
            <a:t>优点：可以保证数据完整性</a:t>
          </a:r>
          <a:endParaRPr lang="zh-CN" altLang="en-US" dirty="0"/>
        </a:p>
      </dgm:t>
    </dgm:pt>
    <dgm:pt modelId="{A16F5411-E566-4BC7-9016-7832FB85C2CE}" type="parTrans" cxnId="{3F613E40-DCED-4CD0-8F90-D6D4CC3C4570}">
      <dgm:prSet/>
      <dgm:spPr/>
      <dgm:t>
        <a:bodyPr/>
        <a:lstStyle/>
        <a:p>
          <a:endParaRPr lang="zh-CN" altLang="en-US"/>
        </a:p>
      </dgm:t>
    </dgm:pt>
    <dgm:pt modelId="{8B74E30D-BD9C-4526-B4D0-76B5CA29FBFD}" type="sibTrans" cxnId="{3F613E40-DCED-4CD0-8F90-D6D4CC3C4570}">
      <dgm:prSet/>
      <dgm:spPr/>
      <dgm:t>
        <a:bodyPr/>
        <a:lstStyle/>
        <a:p>
          <a:endParaRPr lang="zh-CN" altLang="en-US"/>
        </a:p>
      </dgm:t>
    </dgm:pt>
    <dgm:pt modelId="{775959FC-CE6A-4E89-961E-5F0318123405}">
      <dgm:prSet phldrT="[文本]"/>
      <dgm:spPr/>
      <dgm:t>
        <a:bodyPr/>
        <a:lstStyle/>
        <a:p>
          <a:r>
            <a:rPr lang="zh-CN" altLang="en-US" dirty="0" smtClean="0"/>
            <a:t>请求和连接</a:t>
          </a:r>
          <a:endParaRPr lang="zh-CN" altLang="en-US" dirty="0"/>
        </a:p>
      </dgm:t>
    </dgm:pt>
    <dgm:pt modelId="{BB4D16D8-EBED-41A8-B5F5-A6C8EA57A3A7}" type="parTrans" cxnId="{A4DD25AC-EBB8-41C7-A099-C6D60276BFBD}">
      <dgm:prSet/>
      <dgm:spPr/>
      <dgm:t>
        <a:bodyPr/>
        <a:lstStyle/>
        <a:p>
          <a:endParaRPr lang="zh-CN" altLang="en-US"/>
        </a:p>
      </dgm:t>
    </dgm:pt>
    <dgm:pt modelId="{C75EF1D0-06A9-4B0A-AD79-82063DEA8E80}" type="sibTrans" cxnId="{A4DD25AC-EBB8-41C7-A099-C6D60276BFBD}">
      <dgm:prSet/>
      <dgm:spPr/>
      <dgm:t>
        <a:bodyPr/>
        <a:lstStyle/>
        <a:p>
          <a:endParaRPr lang="zh-CN" altLang="en-US"/>
        </a:p>
      </dgm:t>
    </dgm:pt>
    <dgm:pt modelId="{AA72014E-A356-4863-B117-EFF6799AAC31}">
      <dgm:prSet phldrT="[文本]"/>
      <dgm:spPr/>
      <dgm:t>
        <a:bodyPr/>
        <a:lstStyle/>
        <a:p>
          <a:r>
            <a:rPr lang="en-US" altLang="zh-CN" dirty="0" smtClean="0"/>
            <a:t>MongoDB</a:t>
          </a:r>
          <a:r>
            <a:rPr lang="zh-CN" altLang="en-US" dirty="0" smtClean="0"/>
            <a:t>内部维护一个连接队列，保证每个连接永远只有</a:t>
          </a:r>
          <a:r>
            <a:rPr lang="en-US" altLang="zh-CN" dirty="0" smtClean="0"/>
            <a:t>1</a:t>
          </a:r>
          <a:r>
            <a:rPr lang="zh-CN" altLang="en-US" dirty="0" smtClean="0"/>
            <a:t>个对应的客户端</a:t>
          </a:r>
          <a:endParaRPr lang="zh-CN" altLang="en-US" dirty="0"/>
        </a:p>
      </dgm:t>
    </dgm:pt>
    <dgm:pt modelId="{D9A4B577-6150-4113-9C8C-821BD4917F53}" type="parTrans" cxnId="{D6CAD5F5-A209-436F-BD52-FE5832D83B41}">
      <dgm:prSet/>
      <dgm:spPr/>
      <dgm:t>
        <a:bodyPr/>
        <a:lstStyle/>
        <a:p>
          <a:endParaRPr lang="zh-CN" altLang="en-US"/>
        </a:p>
      </dgm:t>
    </dgm:pt>
    <dgm:pt modelId="{854332BD-2010-4D6A-BCBD-DEAE6E2D52C3}" type="sibTrans" cxnId="{D6CAD5F5-A209-436F-BD52-FE5832D83B41}">
      <dgm:prSet/>
      <dgm:spPr/>
      <dgm:t>
        <a:bodyPr/>
        <a:lstStyle/>
        <a:p>
          <a:endParaRPr lang="zh-CN" altLang="en-US"/>
        </a:p>
      </dgm:t>
    </dgm:pt>
    <dgm:pt modelId="{1061BB47-A12F-4CF2-B4C9-89521EB113B3}">
      <dgm:prSet phldrT="[文本]"/>
      <dgm:spPr/>
      <dgm:t>
        <a:bodyPr/>
        <a:lstStyle/>
        <a:p>
          <a:r>
            <a:rPr lang="zh-CN" altLang="en-US" dirty="0" smtClean="0"/>
            <a:t>在同一个连接内不会产生并发问题</a:t>
          </a:r>
          <a:endParaRPr lang="zh-CN" altLang="en-US" dirty="0"/>
        </a:p>
      </dgm:t>
    </dgm:pt>
    <dgm:pt modelId="{34CAC9AD-FA4F-48B3-ACC6-7F986A49738D}" type="parTrans" cxnId="{D77E009B-C687-48E3-BFA2-DE12CD6CE72B}">
      <dgm:prSet/>
      <dgm:spPr/>
      <dgm:t>
        <a:bodyPr/>
        <a:lstStyle/>
        <a:p>
          <a:endParaRPr lang="zh-CN" altLang="en-US"/>
        </a:p>
      </dgm:t>
    </dgm:pt>
    <dgm:pt modelId="{C206213C-8A44-4427-86E3-CA8E38F0FD2C}" type="sibTrans" cxnId="{D77E009B-C687-48E3-BFA2-DE12CD6CE72B}">
      <dgm:prSet/>
      <dgm:spPr/>
      <dgm:t>
        <a:bodyPr/>
        <a:lstStyle/>
        <a:p>
          <a:endParaRPr lang="zh-CN" altLang="en-US"/>
        </a:p>
      </dgm:t>
    </dgm:pt>
    <dgm:pt modelId="{CF07FF7B-E8E7-4A48-BE58-0232D046397E}">
      <dgm:prSet phldrT="[文本]"/>
      <dgm:spPr/>
      <dgm:t>
        <a:bodyPr/>
        <a:lstStyle/>
        <a:p>
          <a:r>
            <a:rPr lang="zh-CN" altLang="en-US" dirty="0" smtClean="0"/>
            <a:t>优点：速度快</a:t>
          </a:r>
          <a:endParaRPr lang="zh-CN" altLang="en-US" dirty="0"/>
        </a:p>
      </dgm:t>
    </dgm:pt>
    <dgm:pt modelId="{2FDBF922-D002-4858-B14F-3DE12FADAFD5}" type="parTrans" cxnId="{EE9C3CF4-FC40-40DE-9108-3C0F048F58EA}">
      <dgm:prSet/>
      <dgm:spPr/>
    </dgm:pt>
    <dgm:pt modelId="{08B8AD4C-C0B8-4E7D-8F8F-4F95C5FC946C}" type="sibTrans" cxnId="{EE9C3CF4-FC40-40DE-9108-3C0F048F58EA}">
      <dgm:prSet/>
      <dgm:spPr/>
    </dgm:pt>
    <dgm:pt modelId="{3EEB4383-40B8-457E-9B87-E41DF16F720F}">
      <dgm:prSet phldrT="[文本]"/>
      <dgm:spPr/>
      <dgm:t>
        <a:bodyPr/>
        <a:lstStyle/>
        <a:p>
          <a:r>
            <a:rPr lang="zh-CN" altLang="en-US" dirty="0" smtClean="0"/>
            <a:t>缺点：无法保证数据完整性</a:t>
          </a:r>
          <a:endParaRPr lang="zh-CN" altLang="en-US" dirty="0"/>
        </a:p>
      </dgm:t>
    </dgm:pt>
    <dgm:pt modelId="{F4B2F9E9-E32B-4EB4-A78A-AF63EB5050C5}" type="parTrans" cxnId="{83D0CCA0-823A-4CAB-910D-AAEB889F1D73}">
      <dgm:prSet/>
      <dgm:spPr/>
    </dgm:pt>
    <dgm:pt modelId="{80F6FA4C-C748-46FB-93DA-C13F3F209D0C}" type="sibTrans" cxnId="{83D0CCA0-823A-4CAB-910D-AAEB889F1D73}">
      <dgm:prSet/>
      <dgm:spPr/>
    </dgm:pt>
    <dgm:pt modelId="{5B574F4B-9D2B-4FFF-BCAC-F87CA1387893}">
      <dgm:prSet phldrT="[文本]"/>
      <dgm:spPr/>
      <dgm:t>
        <a:bodyPr/>
        <a:lstStyle/>
        <a:p>
          <a:r>
            <a:rPr lang="zh-CN" altLang="en-US" dirty="0" smtClean="0"/>
            <a:t>缺点：速度慢</a:t>
          </a:r>
          <a:endParaRPr lang="zh-CN" altLang="en-US" dirty="0"/>
        </a:p>
      </dgm:t>
    </dgm:pt>
    <dgm:pt modelId="{52C3D397-25BF-45AA-A233-07BCD59E3EFA}" type="parTrans" cxnId="{55E8E119-D1A8-4479-8A15-FCBF280F8D1A}">
      <dgm:prSet/>
      <dgm:spPr/>
    </dgm:pt>
    <dgm:pt modelId="{5646E91C-603B-449B-B48C-1DB6C30D3187}" type="sibTrans" cxnId="{55E8E119-D1A8-4479-8A15-FCBF280F8D1A}">
      <dgm:prSet/>
      <dgm:spPr/>
    </dgm:pt>
    <dgm:pt modelId="{C12387F3-9E5E-4199-A88C-D1098CFE57D5}">
      <dgm:prSet phldrT="[文本]"/>
      <dgm:spPr/>
      <dgm:t>
        <a:bodyPr/>
        <a:lstStyle/>
        <a:p>
          <a:r>
            <a:rPr lang="zh-CN" altLang="en-US" dirty="0" smtClean="0"/>
            <a:t>缺点：多个连接之间存在并发问题</a:t>
          </a:r>
          <a:endParaRPr lang="zh-CN" altLang="en-US" dirty="0"/>
        </a:p>
      </dgm:t>
    </dgm:pt>
    <dgm:pt modelId="{56696BF3-0255-4B6B-95EC-197EC6347F33}" type="parTrans" cxnId="{985E0E29-63AC-44D9-A5F4-737236DC8EAF}">
      <dgm:prSet/>
      <dgm:spPr/>
    </dgm:pt>
    <dgm:pt modelId="{911FA45D-634B-4B9A-9BDB-84F5028633D8}" type="sibTrans" cxnId="{985E0E29-63AC-44D9-A5F4-737236DC8EAF}">
      <dgm:prSet/>
      <dgm:spPr/>
    </dgm:pt>
    <dgm:pt modelId="{B56ED8F3-77E6-4B35-B884-591CFFFA6BDA}">
      <dgm:prSet phldrT="[文本]"/>
      <dgm:spPr/>
      <dgm:t>
        <a:bodyPr/>
        <a:lstStyle/>
        <a:p>
          <a:r>
            <a:rPr lang="zh-CN" altLang="en-US" dirty="0" smtClean="0"/>
            <a:t>一些</a:t>
          </a:r>
          <a:r>
            <a:rPr lang="en-US" altLang="zh-CN" dirty="0" smtClean="0"/>
            <a:t>C#</a:t>
          </a:r>
          <a:r>
            <a:rPr lang="zh-CN" altLang="en-US" dirty="0" smtClean="0"/>
            <a:t>、</a:t>
          </a:r>
          <a:r>
            <a:rPr lang="en-US" altLang="zh-CN" dirty="0" smtClean="0"/>
            <a:t>Ruby</a:t>
          </a:r>
          <a:r>
            <a:rPr lang="zh-CN" altLang="en-US" dirty="0" smtClean="0"/>
            <a:t>、</a:t>
          </a:r>
          <a:r>
            <a:rPr lang="en-US" altLang="zh-CN" dirty="0" smtClean="0"/>
            <a:t>Python</a:t>
          </a:r>
          <a:r>
            <a:rPr lang="zh-CN" altLang="en-US" dirty="0" smtClean="0"/>
            <a:t>、</a:t>
          </a:r>
          <a:r>
            <a:rPr lang="en-US" altLang="zh-CN" dirty="0" smtClean="0"/>
            <a:t>Java</a:t>
          </a:r>
          <a:r>
            <a:rPr lang="zh-CN" altLang="en-US" dirty="0" smtClean="0"/>
            <a:t>等驱动库内置了连接池机制，应当注意由此带来的并发问题！</a:t>
          </a:r>
          <a:endParaRPr lang="zh-CN" altLang="en-US" dirty="0"/>
        </a:p>
      </dgm:t>
    </dgm:pt>
    <dgm:pt modelId="{A793E56E-1D97-45F5-8EED-103B18A61EC6}" type="parTrans" cxnId="{18241DD6-3D4C-414D-9AC0-7174416ECB94}">
      <dgm:prSet/>
      <dgm:spPr/>
    </dgm:pt>
    <dgm:pt modelId="{CF6B9B43-CCAF-4A19-838A-3AA1EEC98C89}" type="sibTrans" cxnId="{18241DD6-3D4C-414D-9AC0-7174416ECB94}">
      <dgm:prSet/>
      <dgm:spPr/>
    </dgm:pt>
    <dgm:pt modelId="{3036D470-302C-4B60-91F1-36A3BF8C0BE6}" type="pres">
      <dgm:prSet presAssocID="{A7034215-9A80-4AFE-9840-4E535E584D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B173AB-D57A-4A6E-B152-A43E86A6EF3D}" type="pres">
      <dgm:prSet presAssocID="{781862F5-D23F-4938-824E-FBC0B0648098}" presName="linNode" presStyleCnt="0"/>
      <dgm:spPr/>
    </dgm:pt>
    <dgm:pt modelId="{B023A525-7D2F-4F26-B212-C04CAE67B1FB}" type="pres">
      <dgm:prSet presAssocID="{781862F5-D23F-4938-824E-FBC0B064809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E0F990-D3F4-4F54-8ACC-110D26A26CFB}" type="pres">
      <dgm:prSet presAssocID="{781862F5-D23F-4938-824E-FBC0B064809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78A7E9-D45E-4106-B37D-D40E8148691A}" type="pres">
      <dgm:prSet presAssocID="{A01BE25B-010C-4173-97E4-9C8A528C1A01}" presName="sp" presStyleCnt="0"/>
      <dgm:spPr/>
    </dgm:pt>
    <dgm:pt modelId="{45126727-19CF-42A9-9913-55398DA11C54}" type="pres">
      <dgm:prSet presAssocID="{85B475E8-C3F0-4D37-9C4F-580379660362}" presName="linNode" presStyleCnt="0"/>
      <dgm:spPr/>
    </dgm:pt>
    <dgm:pt modelId="{52476608-6782-436C-88C0-76512E2A1F1A}" type="pres">
      <dgm:prSet presAssocID="{85B475E8-C3F0-4D37-9C4F-58037966036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8E88F-2C68-45AE-9CFD-CAA1FBCACB59}" type="pres">
      <dgm:prSet presAssocID="{85B475E8-C3F0-4D37-9C4F-58037966036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4886B-9B93-477D-8331-C0173F64BCB7}" type="pres">
      <dgm:prSet presAssocID="{63B6DC29-5739-43E4-8989-83B11E0A04B6}" presName="sp" presStyleCnt="0"/>
      <dgm:spPr/>
    </dgm:pt>
    <dgm:pt modelId="{32F60B68-BD3C-409B-B705-1B94CEFC22A5}" type="pres">
      <dgm:prSet presAssocID="{775959FC-CE6A-4E89-961E-5F0318123405}" presName="linNode" presStyleCnt="0"/>
      <dgm:spPr/>
    </dgm:pt>
    <dgm:pt modelId="{7274822F-1CE7-472D-B5FE-69EF2853158F}" type="pres">
      <dgm:prSet presAssocID="{775959FC-CE6A-4E89-961E-5F03181234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069A0-9354-409C-8871-C539BDFBFF6E}" type="pres">
      <dgm:prSet presAssocID="{775959FC-CE6A-4E89-961E-5F03181234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1A9BFE-C221-474D-82D4-F7AB7FBD503C}" type="presOf" srcId="{5B574F4B-9D2B-4FFF-BCAC-F87CA1387893}" destId="{A758E88F-2C68-45AE-9CFD-CAA1FBCACB59}" srcOrd="0" destOrd="2" presId="urn:microsoft.com/office/officeart/2005/8/layout/vList5"/>
    <dgm:cxn modelId="{694552D6-1F75-4214-862B-1202108CCF84}" type="presOf" srcId="{04783901-369A-4FAD-AD06-9B865573970F}" destId="{A758E88F-2C68-45AE-9CFD-CAA1FBCACB59}" srcOrd="0" destOrd="1" presId="urn:microsoft.com/office/officeart/2005/8/layout/vList5"/>
    <dgm:cxn modelId="{94CFA72F-24CB-4D70-B64A-C81058F7C92D}" srcId="{781862F5-D23F-4938-824E-FBC0B0648098}" destId="{83F67534-002E-4D92-9892-546B4CB0DA95}" srcOrd="1" destOrd="0" parTransId="{4A88E266-76B8-4CDC-8535-BA6CAC18D274}" sibTransId="{C9B87D4A-096E-44A3-8278-AE2B2B7678ED}"/>
    <dgm:cxn modelId="{205234D0-B3D4-4C52-8E1C-AFC056378801}" srcId="{A7034215-9A80-4AFE-9840-4E535E584D3C}" destId="{781862F5-D23F-4938-824E-FBC0B0648098}" srcOrd="0" destOrd="0" parTransId="{264DCAB2-220B-4027-B12C-098863FB2D40}" sibTransId="{A01BE25B-010C-4173-97E4-9C8A528C1A01}"/>
    <dgm:cxn modelId="{58B8344D-8331-4552-A7D6-C4BE93058041}" type="presOf" srcId="{519DCFC1-32E8-467D-82C3-97864A816FF8}" destId="{A758E88F-2C68-45AE-9CFD-CAA1FBCACB59}" srcOrd="0" destOrd="0" presId="urn:microsoft.com/office/officeart/2005/8/layout/vList5"/>
    <dgm:cxn modelId="{EE9C3CF4-FC40-40DE-9108-3C0F048F58EA}" srcId="{781862F5-D23F-4938-824E-FBC0B0648098}" destId="{CF07FF7B-E8E7-4A48-BE58-0232D046397E}" srcOrd="2" destOrd="0" parTransId="{2FDBF922-D002-4858-B14F-3DE12FADAFD5}" sibTransId="{08B8AD4C-C0B8-4E7D-8F8F-4F95C5FC946C}"/>
    <dgm:cxn modelId="{F80C9301-5B0F-469A-B78B-017C38DDF106}" srcId="{A7034215-9A80-4AFE-9840-4E535E584D3C}" destId="{85B475E8-C3F0-4D37-9C4F-580379660362}" srcOrd="1" destOrd="0" parTransId="{548AA767-F771-4BFD-B9DD-BAF6E4C0776D}" sibTransId="{63B6DC29-5739-43E4-8989-83B11E0A04B6}"/>
    <dgm:cxn modelId="{83D0CCA0-823A-4CAB-910D-AAEB889F1D73}" srcId="{781862F5-D23F-4938-824E-FBC0B0648098}" destId="{3EEB4383-40B8-457E-9B87-E41DF16F720F}" srcOrd="3" destOrd="0" parTransId="{F4B2F9E9-E32B-4EB4-A78A-AF63EB5050C5}" sibTransId="{80F6FA4C-C748-46FB-93DA-C13F3F209D0C}"/>
    <dgm:cxn modelId="{B5C96ADC-77B2-4556-A383-68802912AB43}" type="presOf" srcId="{B56ED8F3-77E6-4B35-B884-591CFFFA6BDA}" destId="{E24069A0-9354-409C-8871-C539BDFBFF6E}" srcOrd="0" destOrd="3" presId="urn:microsoft.com/office/officeart/2005/8/layout/vList5"/>
    <dgm:cxn modelId="{A4DD25AC-EBB8-41C7-A099-C6D60276BFBD}" srcId="{A7034215-9A80-4AFE-9840-4E535E584D3C}" destId="{775959FC-CE6A-4E89-961E-5F0318123405}" srcOrd="2" destOrd="0" parTransId="{BB4D16D8-EBED-41A8-B5F5-A6C8EA57A3A7}" sibTransId="{C75EF1D0-06A9-4B0A-AD79-82063DEA8E80}"/>
    <dgm:cxn modelId="{D77E009B-C687-48E3-BFA2-DE12CD6CE72B}" srcId="{775959FC-CE6A-4E89-961E-5F0318123405}" destId="{1061BB47-A12F-4CF2-B4C9-89521EB113B3}" srcOrd="1" destOrd="0" parTransId="{34CAC9AD-FA4F-48B3-ACC6-7F986A49738D}" sibTransId="{C206213C-8A44-4427-86E3-CA8E38F0FD2C}"/>
    <dgm:cxn modelId="{1288A098-ECEB-4AA4-8948-60F80B65EBDD}" type="presOf" srcId="{A7034215-9A80-4AFE-9840-4E535E584D3C}" destId="{3036D470-302C-4B60-91F1-36A3BF8C0BE6}" srcOrd="0" destOrd="0" presId="urn:microsoft.com/office/officeart/2005/8/layout/vList5"/>
    <dgm:cxn modelId="{4C8117C7-FDAF-47E6-9BCC-26643FDA5CE0}" type="presOf" srcId="{83F67534-002E-4D92-9892-546B4CB0DA95}" destId="{F1E0F990-D3F4-4F54-8ACC-110D26A26CFB}" srcOrd="0" destOrd="1" presId="urn:microsoft.com/office/officeart/2005/8/layout/vList5"/>
    <dgm:cxn modelId="{F7AA571A-B837-44DC-80AC-665791EB603A}" type="presOf" srcId="{CF07FF7B-E8E7-4A48-BE58-0232D046397E}" destId="{F1E0F990-D3F4-4F54-8ACC-110D26A26CFB}" srcOrd="0" destOrd="2" presId="urn:microsoft.com/office/officeart/2005/8/layout/vList5"/>
    <dgm:cxn modelId="{AD53274A-B950-40D8-80B7-B3233E79A0B3}" type="presOf" srcId="{7DC02EAE-3C6F-4FCF-B469-E2D987E3737D}" destId="{F1E0F990-D3F4-4F54-8ACC-110D26A26CFB}" srcOrd="0" destOrd="0" presId="urn:microsoft.com/office/officeart/2005/8/layout/vList5"/>
    <dgm:cxn modelId="{36DD11A2-F331-4CEA-8735-1595138FD7D7}" type="presOf" srcId="{781862F5-D23F-4938-824E-FBC0B0648098}" destId="{B023A525-7D2F-4F26-B212-C04CAE67B1FB}" srcOrd="0" destOrd="0" presId="urn:microsoft.com/office/officeart/2005/8/layout/vList5"/>
    <dgm:cxn modelId="{5F1BE711-4A64-4378-BBE2-55C5B8EFB939}" type="presOf" srcId="{1061BB47-A12F-4CF2-B4C9-89521EB113B3}" destId="{E24069A0-9354-409C-8871-C539BDFBFF6E}" srcOrd="0" destOrd="1" presId="urn:microsoft.com/office/officeart/2005/8/layout/vList5"/>
    <dgm:cxn modelId="{18241DD6-3D4C-414D-9AC0-7174416ECB94}" srcId="{775959FC-CE6A-4E89-961E-5F0318123405}" destId="{B56ED8F3-77E6-4B35-B884-591CFFFA6BDA}" srcOrd="3" destOrd="0" parTransId="{A793E56E-1D97-45F5-8EED-103B18A61EC6}" sibTransId="{CF6B9B43-CCAF-4A19-838A-3AA1EEC98C89}"/>
    <dgm:cxn modelId="{044A8875-9BC4-41C0-98F4-71A2A30C503B}" srcId="{781862F5-D23F-4938-824E-FBC0B0648098}" destId="{7DC02EAE-3C6F-4FCF-B469-E2D987E3737D}" srcOrd="0" destOrd="0" parTransId="{397881EA-E403-4B73-8042-4B2CE9AD0E71}" sibTransId="{DA65E645-CF0E-4D96-9D7A-33A0487C720E}"/>
    <dgm:cxn modelId="{A5D8998E-9384-4BE6-B548-840A86E86A6C}" srcId="{85B475E8-C3F0-4D37-9C4F-580379660362}" destId="{519DCFC1-32E8-467D-82C3-97864A816FF8}" srcOrd="0" destOrd="0" parTransId="{6C939030-6176-433A-8163-8222D2308CCE}" sibTransId="{C950A879-0BE1-4BD6-8B13-091B55E506F0}"/>
    <dgm:cxn modelId="{198BD205-01E3-4B44-B722-B2424EE94239}" type="presOf" srcId="{85B475E8-C3F0-4D37-9C4F-580379660362}" destId="{52476608-6782-436C-88C0-76512E2A1F1A}" srcOrd="0" destOrd="0" presId="urn:microsoft.com/office/officeart/2005/8/layout/vList5"/>
    <dgm:cxn modelId="{A7E6F5A3-5673-4A2B-8982-C6F3A4C15D06}" type="presOf" srcId="{AA72014E-A356-4863-B117-EFF6799AAC31}" destId="{E24069A0-9354-409C-8871-C539BDFBFF6E}" srcOrd="0" destOrd="0" presId="urn:microsoft.com/office/officeart/2005/8/layout/vList5"/>
    <dgm:cxn modelId="{D6CAD5F5-A209-436F-BD52-FE5832D83B41}" srcId="{775959FC-CE6A-4E89-961E-5F0318123405}" destId="{AA72014E-A356-4863-B117-EFF6799AAC31}" srcOrd="0" destOrd="0" parTransId="{D9A4B577-6150-4113-9C8C-821BD4917F53}" sibTransId="{854332BD-2010-4D6A-BCBD-DEAE6E2D52C3}"/>
    <dgm:cxn modelId="{985E0E29-63AC-44D9-A5F4-737236DC8EAF}" srcId="{775959FC-CE6A-4E89-961E-5F0318123405}" destId="{C12387F3-9E5E-4199-A88C-D1098CFE57D5}" srcOrd="2" destOrd="0" parTransId="{56696BF3-0255-4B6B-95EC-197EC6347F33}" sibTransId="{911FA45D-634B-4B9A-9BDB-84F5028633D8}"/>
    <dgm:cxn modelId="{CC104747-052D-4999-8631-6E50717B4C0A}" type="presOf" srcId="{3EEB4383-40B8-457E-9B87-E41DF16F720F}" destId="{F1E0F990-D3F4-4F54-8ACC-110D26A26CFB}" srcOrd="0" destOrd="3" presId="urn:microsoft.com/office/officeart/2005/8/layout/vList5"/>
    <dgm:cxn modelId="{B108A2C6-AE43-4F8D-B973-E9C54B9E120F}" type="presOf" srcId="{775959FC-CE6A-4E89-961E-5F0318123405}" destId="{7274822F-1CE7-472D-B5FE-69EF2853158F}" srcOrd="0" destOrd="0" presId="urn:microsoft.com/office/officeart/2005/8/layout/vList5"/>
    <dgm:cxn modelId="{55E8E119-D1A8-4479-8A15-FCBF280F8D1A}" srcId="{85B475E8-C3F0-4D37-9C4F-580379660362}" destId="{5B574F4B-9D2B-4FFF-BCAC-F87CA1387893}" srcOrd="2" destOrd="0" parTransId="{52C3D397-25BF-45AA-A233-07BCD59E3EFA}" sibTransId="{5646E91C-603B-449B-B48C-1DB6C30D3187}"/>
    <dgm:cxn modelId="{3F613E40-DCED-4CD0-8F90-D6D4CC3C4570}" srcId="{85B475E8-C3F0-4D37-9C4F-580379660362}" destId="{04783901-369A-4FAD-AD06-9B865573970F}" srcOrd="1" destOrd="0" parTransId="{A16F5411-E566-4BC7-9016-7832FB85C2CE}" sibTransId="{8B74E30D-BD9C-4526-B4D0-76B5CA29FBFD}"/>
    <dgm:cxn modelId="{2CE3B28F-B18F-43A4-9F78-A428471AAA28}" type="presOf" srcId="{C12387F3-9E5E-4199-A88C-D1098CFE57D5}" destId="{E24069A0-9354-409C-8871-C539BDFBFF6E}" srcOrd="0" destOrd="2" presId="urn:microsoft.com/office/officeart/2005/8/layout/vList5"/>
    <dgm:cxn modelId="{A44979B8-72D5-4245-9594-05A9685BCA86}" type="presParOf" srcId="{3036D470-302C-4B60-91F1-36A3BF8C0BE6}" destId="{87B173AB-D57A-4A6E-B152-A43E86A6EF3D}" srcOrd="0" destOrd="0" presId="urn:microsoft.com/office/officeart/2005/8/layout/vList5"/>
    <dgm:cxn modelId="{1F206D55-1E56-4079-83FD-FFEC369ED1F8}" type="presParOf" srcId="{87B173AB-D57A-4A6E-B152-A43E86A6EF3D}" destId="{B023A525-7D2F-4F26-B212-C04CAE67B1FB}" srcOrd="0" destOrd="0" presId="urn:microsoft.com/office/officeart/2005/8/layout/vList5"/>
    <dgm:cxn modelId="{59F0098F-2333-4912-85E2-301407E0DDDD}" type="presParOf" srcId="{87B173AB-D57A-4A6E-B152-A43E86A6EF3D}" destId="{F1E0F990-D3F4-4F54-8ACC-110D26A26CFB}" srcOrd="1" destOrd="0" presId="urn:microsoft.com/office/officeart/2005/8/layout/vList5"/>
    <dgm:cxn modelId="{27DEE64B-D385-4C6A-95DA-BFD207B63091}" type="presParOf" srcId="{3036D470-302C-4B60-91F1-36A3BF8C0BE6}" destId="{8D78A7E9-D45E-4106-B37D-D40E8148691A}" srcOrd="1" destOrd="0" presId="urn:microsoft.com/office/officeart/2005/8/layout/vList5"/>
    <dgm:cxn modelId="{7963B6F8-4AC1-4816-8C76-310A0E91D935}" type="presParOf" srcId="{3036D470-302C-4B60-91F1-36A3BF8C0BE6}" destId="{45126727-19CF-42A9-9913-55398DA11C54}" srcOrd="2" destOrd="0" presId="urn:microsoft.com/office/officeart/2005/8/layout/vList5"/>
    <dgm:cxn modelId="{914617D4-8625-4889-A31B-4FD5A794DCAC}" type="presParOf" srcId="{45126727-19CF-42A9-9913-55398DA11C54}" destId="{52476608-6782-436C-88C0-76512E2A1F1A}" srcOrd="0" destOrd="0" presId="urn:microsoft.com/office/officeart/2005/8/layout/vList5"/>
    <dgm:cxn modelId="{38874764-72C4-4F98-8060-DB1F7CEED441}" type="presParOf" srcId="{45126727-19CF-42A9-9913-55398DA11C54}" destId="{A758E88F-2C68-45AE-9CFD-CAA1FBCACB59}" srcOrd="1" destOrd="0" presId="urn:microsoft.com/office/officeart/2005/8/layout/vList5"/>
    <dgm:cxn modelId="{65F2605C-9DD2-45A2-A2B5-5D765DDE70A5}" type="presParOf" srcId="{3036D470-302C-4B60-91F1-36A3BF8C0BE6}" destId="{8914886B-9B93-477D-8331-C0173F64BCB7}" srcOrd="3" destOrd="0" presId="urn:microsoft.com/office/officeart/2005/8/layout/vList5"/>
    <dgm:cxn modelId="{90623ABD-B375-4386-B23A-7681ADFC5946}" type="presParOf" srcId="{3036D470-302C-4B60-91F1-36A3BF8C0BE6}" destId="{32F60B68-BD3C-409B-B705-1B94CEFC22A5}" srcOrd="4" destOrd="0" presId="urn:microsoft.com/office/officeart/2005/8/layout/vList5"/>
    <dgm:cxn modelId="{50ECD0E0-4F1B-4352-A5A5-6B18B85B9C34}" type="presParOf" srcId="{32F60B68-BD3C-409B-B705-1B94CEFC22A5}" destId="{7274822F-1CE7-472D-B5FE-69EF2853158F}" srcOrd="0" destOrd="0" presId="urn:microsoft.com/office/officeart/2005/8/layout/vList5"/>
    <dgm:cxn modelId="{792F5567-1AAD-4D71-972F-8ADC27943F5C}" type="presParOf" srcId="{32F60B68-BD3C-409B-B705-1B94CEFC22A5}" destId="{E24069A0-9354-409C-8871-C539BDFBFF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1C49C-DF6F-4BAA-B305-C772FB7FC3BA}">
      <dsp:nvSpPr>
        <dsp:cNvPr id="0" name=""/>
        <dsp:cNvSpPr/>
      </dsp:nvSpPr>
      <dsp:spPr>
        <a:xfrm>
          <a:off x="-4982286" y="-763386"/>
          <a:ext cx="5933673" cy="5933673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735B-3892-4D5F-AB32-CEF0DDDFE291}">
      <dsp:nvSpPr>
        <dsp:cNvPr id="0" name=""/>
        <dsp:cNvSpPr/>
      </dsp:nvSpPr>
      <dsp:spPr>
        <a:xfrm>
          <a:off x="498192" y="338802"/>
          <a:ext cx="7848605" cy="677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129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添加文档</a:t>
          </a:r>
          <a:endParaRPr lang="zh-CN" altLang="en-US" sz="2600" kern="1200" dirty="0"/>
        </a:p>
      </dsp:txBody>
      <dsp:txXfrm>
        <a:off x="498192" y="338802"/>
        <a:ext cx="7848605" cy="677957"/>
      </dsp:txXfrm>
    </dsp:sp>
    <dsp:sp modelId="{EA30A6B2-FB4D-4ED4-B695-2E62F22FCD68}">
      <dsp:nvSpPr>
        <dsp:cNvPr id="0" name=""/>
        <dsp:cNvSpPr/>
      </dsp:nvSpPr>
      <dsp:spPr>
        <a:xfrm>
          <a:off x="74469" y="254057"/>
          <a:ext cx="847446" cy="847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491D3-0F5B-4BDC-9382-5B9F6CCC8E35}">
      <dsp:nvSpPr>
        <dsp:cNvPr id="0" name=""/>
        <dsp:cNvSpPr/>
      </dsp:nvSpPr>
      <dsp:spPr>
        <a:xfrm>
          <a:off x="886881" y="1355914"/>
          <a:ext cx="7459916" cy="677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129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删除文档</a:t>
          </a:r>
          <a:endParaRPr lang="zh-CN" altLang="en-US" sz="2600" kern="1200" dirty="0"/>
        </a:p>
      </dsp:txBody>
      <dsp:txXfrm>
        <a:off x="886881" y="1355914"/>
        <a:ext cx="7459916" cy="677957"/>
      </dsp:txXfrm>
    </dsp:sp>
    <dsp:sp modelId="{4D5D2BB8-E03E-4602-9FB3-8071848B545A}">
      <dsp:nvSpPr>
        <dsp:cNvPr id="0" name=""/>
        <dsp:cNvSpPr/>
      </dsp:nvSpPr>
      <dsp:spPr>
        <a:xfrm>
          <a:off x="463157" y="1271170"/>
          <a:ext cx="847446" cy="847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8ACBD-3C65-44BD-AB8C-C08BB8708E13}">
      <dsp:nvSpPr>
        <dsp:cNvPr id="0" name=""/>
        <dsp:cNvSpPr/>
      </dsp:nvSpPr>
      <dsp:spPr>
        <a:xfrm>
          <a:off x="886881" y="2373027"/>
          <a:ext cx="7459916" cy="677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129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更新文档</a:t>
          </a:r>
          <a:endParaRPr lang="zh-CN" altLang="en-US" sz="2600" kern="1200" dirty="0"/>
        </a:p>
      </dsp:txBody>
      <dsp:txXfrm>
        <a:off x="886881" y="2373027"/>
        <a:ext cx="7459916" cy="677957"/>
      </dsp:txXfrm>
    </dsp:sp>
    <dsp:sp modelId="{78B83ED3-A976-42CE-8E90-5611255F627C}">
      <dsp:nvSpPr>
        <dsp:cNvPr id="0" name=""/>
        <dsp:cNvSpPr/>
      </dsp:nvSpPr>
      <dsp:spPr>
        <a:xfrm>
          <a:off x="463157" y="2288282"/>
          <a:ext cx="847446" cy="847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D35E-C25B-4E81-9B4C-09BA25F2C90C}">
      <dsp:nvSpPr>
        <dsp:cNvPr id="0" name=""/>
        <dsp:cNvSpPr/>
      </dsp:nvSpPr>
      <dsp:spPr>
        <a:xfrm>
          <a:off x="498192" y="3390140"/>
          <a:ext cx="7848605" cy="677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129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其他</a:t>
          </a:r>
          <a:endParaRPr lang="zh-CN" altLang="en-US" sz="2600" kern="1200" dirty="0"/>
        </a:p>
      </dsp:txBody>
      <dsp:txXfrm>
        <a:off x="498192" y="3390140"/>
        <a:ext cx="7848605" cy="677957"/>
      </dsp:txXfrm>
    </dsp:sp>
    <dsp:sp modelId="{1835E41E-D08F-46BA-84E8-C2D4A60B2D31}">
      <dsp:nvSpPr>
        <dsp:cNvPr id="0" name=""/>
        <dsp:cNvSpPr/>
      </dsp:nvSpPr>
      <dsp:spPr>
        <a:xfrm>
          <a:off x="74469" y="3305395"/>
          <a:ext cx="847446" cy="847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64094-56C4-4B10-B034-1168E047AB0C}">
      <dsp:nvSpPr>
        <dsp:cNvPr id="0" name=""/>
        <dsp:cNvSpPr/>
      </dsp:nvSpPr>
      <dsp:spPr>
        <a:xfrm>
          <a:off x="0" y="521970"/>
          <a:ext cx="8407400" cy="33629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A7168-C52C-45F1-B205-37E0ECFDCCDE}">
      <dsp:nvSpPr>
        <dsp:cNvPr id="0" name=""/>
        <dsp:cNvSpPr/>
      </dsp:nvSpPr>
      <dsp:spPr>
        <a:xfrm>
          <a:off x="1008888" y="1110487"/>
          <a:ext cx="2774442" cy="164785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JavaScript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foo[</a:t>
          </a:r>
          <a:r>
            <a:rPr lang="en-US" altLang="zh-CN" sz="2800" kern="1200" dirty="0" smtClean="0">
              <a:solidFill>
                <a:srgbClr val="FFFF00"/>
              </a:solidFill>
            </a:rPr>
            <a:t>3</a:t>
          </a:r>
          <a:r>
            <a:rPr lang="en-US" altLang="zh-CN" sz="2800" kern="1200" dirty="0" smtClean="0"/>
            <a:t>].hits = 5;</a:t>
          </a:r>
          <a:endParaRPr lang="zh-CN" altLang="en-US" sz="2800" kern="1200" dirty="0"/>
        </a:p>
      </dsp:txBody>
      <dsp:txXfrm>
        <a:off x="1008888" y="1110487"/>
        <a:ext cx="2774442" cy="1647850"/>
      </dsp:txXfrm>
    </dsp:sp>
    <dsp:sp modelId="{843EF4F5-C0AE-400E-85AB-BD7E165E2E4D}">
      <dsp:nvSpPr>
        <dsp:cNvPr id="0" name=""/>
        <dsp:cNvSpPr/>
      </dsp:nvSpPr>
      <dsp:spPr>
        <a:xfrm>
          <a:off x="4203700" y="1648561"/>
          <a:ext cx="3278886" cy="164785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MongoDB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{ ‘$set’: { </a:t>
          </a:r>
          <a:br>
            <a:rPr lang="en-US" altLang="zh-CN" sz="2800" kern="1200" dirty="0" smtClean="0"/>
          </a:br>
          <a:r>
            <a:rPr lang="en-US" altLang="zh-CN" sz="2800" kern="1200" dirty="0" smtClean="0"/>
            <a:t>foo.</a:t>
          </a:r>
          <a:r>
            <a:rPr lang="en-US" altLang="zh-CN" sz="2800" kern="1200" dirty="0" smtClean="0">
              <a:solidFill>
                <a:srgbClr val="FFFF00"/>
              </a:solidFill>
            </a:rPr>
            <a:t>3</a:t>
          </a:r>
          <a:r>
            <a:rPr lang="en-US" altLang="zh-CN" sz="2800" kern="1200" dirty="0" smtClean="0"/>
            <a:t>.hits = 5 } };</a:t>
          </a:r>
          <a:endParaRPr lang="zh-CN" altLang="en-US" sz="2800" kern="1200" dirty="0"/>
        </a:p>
      </dsp:txBody>
      <dsp:txXfrm>
        <a:off x="4203700" y="1648561"/>
        <a:ext cx="3278886" cy="1647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E9DE3-25EF-4970-A37D-8DA07E943576}">
      <dsp:nvSpPr>
        <dsp:cNvPr id="0" name=""/>
        <dsp:cNvSpPr/>
      </dsp:nvSpPr>
      <dsp:spPr>
        <a:xfrm>
          <a:off x="2366302" y="0"/>
          <a:ext cx="1503527" cy="8352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update</a:t>
          </a:r>
          <a:endParaRPr lang="zh-CN" altLang="en-US" sz="1600" kern="1200" dirty="0"/>
        </a:p>
      </dsp:txBody>
      <dsp:txXfrm>
        <a:off x="2390767" y="24465"/>
        <a:ext cx="1454597" cy="786362"/>
      </dsp:txXfrm>
    </dsp:sp>
    <dsp:sp modelId="{FCD3AF9E-E271-43C5-887D-393489E4D705}">
      <dsp:nvSpPr>
        <dsp:cNvPr id="0" name=""/>
        <dsp:cNvSpPr/>
      </dsp:nvSpPr>
      <dsp:spPr>
        <a:xfrm>
          <a:off x="4538063" y="0"/>
          <a:ext cx="1503527" cy="8352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findAndModify</a:t>
          </a:r>
          <a:endParaRPr lang="zh-CN" altLang="en-US" sz="1600" kern="1200" dirty="0"/>
        </a:p>
      </dsp:txBody>
      <dsp:txXfrm>
        <a:off x="4562528" y="24465"/>
        <a:ext cx="1454597" cy="786362"/>
      </dsp:txXfrm>
    </dsp:sp>
    <dsp:sp modelId="{90E9FA2F-46A8-4081-8D06-38BC7804DA85}">
      <dsp:nvSpPr>
        <dsp:cNvPr id="0" name=""/>
        <dsp:cNvSpPr/>
      </dsp:nvSpPr>
      <dsp:spPr>
        <a:xfrm>
          <a:off x="3890711" y="3549994"/>
          <a:ext cx="626469" cy="62646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E721D-70AB-49F3-9795-ED8307C4BE14}">
      <dsp:nvSpPr>
        <dsp:cNvPr id="0" name=""/>
        <dsp:cNvSpPr/>
      </dsp:nvSpPr>
      <dsp:spPr>
        <a:xfrm rot="240000">
          <a:off x="2323963" y="3281545"/>
          <a:ext cx="3759965" cy="2629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4B0EF-1A56-448F-8913-F58B1EEA4250}">
      <dsp:nvSpPr>
        <dsp:cNvPr id="0" name=""/>
        <dsp:cNvSpPr/>
      </dsp:nvSpPr>
      <dsp:spPr>
        <a:xfrm rot="240000">
          <a:off x="4585542" y="2807880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更新文档并返回结果</a:t>
          </a:r>
          <a:endParaRPr lang="zh-CN" altLang="en-US" sz="1100" kern="1200" dirty="0"/>
        </a:p>
      </dsp:txBody>
      <dsp:txXfrm>
        <a:off x="4610696" y="2833034"/>
        <a:ext cx="1441791" cy="464980"/>
      </dsp:txXfrm>
    </dsp:sp>
    <dsp:sp modelId="{70C69063-7711-4882-9BD2-5D60731D696C}">
      <dsp:nvSpPr>
        <dsp:cNvPr id="0" name=""/>
        <dsp:cNvSpPr/>
      </dsp:nvSpPr>
      <dsp:spPr>
        <a:xfrm rot="240000">
          <a:off x="4627306" y="2256587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不允许</a:t>
          </a:r>
          <a:r>
            <a:rPr lang="en-US" altLang="zh-CN" sz="1100" kern="1200" dirty="0" smtClean="0"/>
            <a:t>multi</a:t>
          </a:r>
          <a:endParaRPr lang="zh-CN" altLang="en-US" sz="1100" kern="1200" dirty="0"/>
        </a:p>
      </dsp:txBody>
      <dsp:txXfrm>
        <a:off x="4652460" y="2281741"/>
        <a:ext cx="1441791" cy="464980"/>
      </dsp:txXfrm>
    </dsp:sp>
    <dsp:sp modelId="{0C6CB82F-FE36-4E03-AD62-B4D63354AA28}">
      <dsp:nvSpPr>
        <dsp:cNvPr id="0" name=""/>
        <dsp:cNvSpPr/>
      </dsp:nvSpPr>
      <dsp:spPr>
        <a:xfrm rot="240000">
          <a:off x="4669071" y="1705293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执行速度较慢</a:t>
          </a:r>
          <a:endParaRPr lang="zh-CN" altLang="en-US" sz="1100" kern="1200" dirty="0"/>
        </a:p>
      </dsp:txBody>
      <dsp:txXfrm>
        <a:off x="4694225" y="1730447"/>
        <a:ext cx="1441791" cy="464980"/>
      </dsp:txXfrm>
    </dsp:sp>
    <dsp:sp modelId="{47E27C2D-B3A0-4670-AD1D-30570456AEDE}">
      <dsp:nvSpPr>
        <dsp:cNvPr id="0" name=""/>
        <dsp:cNvSpPr/>
      </dsp:nvSpPr>
      <dsp:spPr>
        <a:xfrm rot="240000">
          <a:off x="4710836" y="1154000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可以执行删除操作</a:t>
          </a:r>
          <a:endParaRPr lang="zh-CN" altLang="en-US" sz="1100" kern="1200" dirty="0"/>
        </a:p>
      </dsp:txBody>
      <dsp:txXfrm>
        <a:off x="4735990" y="1179154"/>
        <a:ext cx="1441791" cy="464980"/>
      </dsp:txXfrm>
    </dsp:sp>
    <dsp:sp modelId="{E87251A3-1E05-4F6C-98F7-6D80A0DBE15D}">
      <dsp:nvSpPr>
        <dsp:cNvPr id="0" name=""/>
        <dsp:cNvSpPr/>
      </dsp:nvSpPr>
      <dsp:spPr>
        <a:xfrm rot="240000">
          <a:off x="2413780" y="2657527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仅更新文档</a:t>
          </a:r>
          <a:endParaRPr lang="zh-CN" altLang="en-US" sz="1100" kern="1200" dirty="0"/>
        </a:p>
      </dsp:txBody>
      <dsp:txXfrm>
        <a:off x="2438934" y="2682681"/>
        <a:ext cx="1441791" cy="464980"/>
      </dsp:txXfrm>
    </dsp:sp>
    <dsp:sp modelId="{6F8223C0-6C04-4F68-9AE4-5601C4E78801}">
      <dsp:nvSpPr>
        <dsp:cNvPr id="0" name=""/>
        <dsp:cNvSpPr/>
      </dsp:nvSpPr>
      <dsp:spPr>
        <a:xfrm rot="240000">
          <a:off x="2455545" y="2106234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允许</a:t>
          </a:r>
          <a:r>
            <a:rPr lang="en-US" altLang="zh-CN" sz="1100" kern="1200" dirty="0" smtClean="0"/>
            <a:t>upsert</a:t>
          </a:r>
          <a:endParaRPr lang="zh-CN" altLang="en-US" sz="1100" kern="1200" dirty="0"/>
        </a:p>
      </dsp:txBody>
      <dsp:txXfrm>
        <a:off x="2480699" y="2131388"/>
        <a:ext cx="1441791" cy="464980"/>
      </dsp:txXfrm>
    </dsp:sp>
    <dsp:sp modelId="{B45A9981-2740-49EE-905A-1F8125F31DBA}">
      <dsp:nvSpPr>
        <dsp:cNvPr id="0" name=""/>
        <dsp:cNvSpPr/>
      </dsp:nvSpPr>
      <dsp:spPr>
        <a:xfrm rot="240000">
          <a:off x="2497310" y="1554941"/>
          <a:ext cx="1492099" cy="5152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允许</a:t>
          </a:r>
          <a:r>
            <a:rPr lang="en-US" altLang="zh-CN" sz="1100" kern="1200" dirty="0" smtClean="0"/>
            <a:t>multi</a:t>
          </a:r>
          <a:endParaRPr lang="zh-CN" altLang="en-US" sz="1100" kern="1200" dirty="0"/>
        </a:p>
      </dsp:txBody>
      <dsp:txXfrm>
        <a:off x="2522464" y="1580095"/>
        <a:ext cx="1441791" cy="46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0F990-D3F4-4F54-8ACC-110D26A26CFB}">
      <dsp:nvSpPr>
        <dsp:cNvPr id="0" name=""/>
        <dsp:cNvSpPr/>
      </dsp:nvSpPr>
      <dsp:spPr>
        <a:xfrm rot="5400000">
          <a:off x="5148955" y="-1978120"/>
          <a:ext cx="1136153" cy="538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无需等待执行结果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操作完成后不会再向客户端反馈结果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优点：速度快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缺点：无法保证数据完整性</a:t>
          </a:r>
          <a:endParaRPr lang="zh-CN" altLang="en-US" sz="1000" kern="1200" dirty="0"/>
        </a:p>
      </dsp:txBody>
      <dsp:txXfrm rot="-5400000">
        <a:off x="3026664" y="199633"/>
        <a:ext cx="5325274" cy="1025229"/>
      </dsp:txXfrm>
    </dsp:sp>
    <dsp:sp modelId="{B023A525-7D2F-4F26-B212-C04CAE67B1FB}">
      <dsp:nvSpPr>
        <dsp:cNvPr id="0" name=""/>
        <dsp:cNvSpPr/>
      </dsp:nvSpPr>
      <dsp:spPr>
        <a:xfrm>
          <a:off x="0" y="2151"/>
          <a:ext cx="3026664" cy="142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瞬时完成</a:t>
          </a:r>
          <a:endParaRPr lang="zh-CN" altLang="en-US" sz="4000" kern="1200" dirty="0"/>
        </a:p>
      </dsp:txBody>
      <dsp:txXfrm>
        <a:off x="69328" y="71479"/>
        <a:ext cx="2888008" cy="1281536"/>
      </dsp:txXfrm>
    </dsp:sp>
    <dsp:sp modelId="{A758E88F-2C68-45AE-9CFD-CAA1FBCACB59}">
      <dsp:nvSpPr>
        <dsp:cNvPr id="0" name=""/>
        <dsp:cNvSpPr/>
      </dsp:nvSpPr>
      <dsp:spPr>
        <a:xfrm rot="5400000">
          <a:off x="5148955" y="-486918"/>
          <a:ext cx="1136153" cy="538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安全操作会等待服务器的操作执行完毕并判断有无异常发生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优点：可以保证数据完整性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缺点：速度慢</a:t>
          </a:r>
          <a:endParaRPr lang="zh-CN" altLang="en-US" sz="1000" kern="1200" dirty="0"/>
        </a:p>
      </dsp:txBody>
      <dsp:txXfrm rot="-5400000">
        <a:off x="3026664" y="1690835"/>
        <a:ext cx="5325274" cy="1025229"/>
      </dsp:txXfrm>
    </dsp:sp>
    <dsp:sp modelId="{52476608-6782-436C-88C0-76512E2A1F1A}">
      <dsp:nvSpPr>
        <dsp:cNvPr id="0" name=""/>
        <dsp:cNvSpPr/>
      </dsp:nvSpPr>
      <dsp:spPr>
        <a:xfrm>
          <a:off x="0" y="1493353"/>
          <a:ext cx="3026664" cy="142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安全操作</a:t>
          </a:r>
          <a:endParaRPr lang="zh-CN" altLang="en-US" sz="4000" kern="1200" dirty="0"/>
        </a:p>
      </dsp:txBody>
      <dsp:txXfrm>
        <a:off x="69328" y="1562681"/>
        <a:ext cx="2888008" cy="1281536"/>
      </dsp:txXfrm>
    </dsp:sp>
    <dsp:sp modelId="{E24069A0-9354-409C-8871-C539BDFBFF6E}">
      <dsp:nvSpPr>
        <dsp:cNvPr id="0" name=""/>
        <dsp:cNvSpPr/>
      </dsp:nvSpPr>
      <dsp:spPr>
        <a:xfrm rot="5400000">
          <a:off x="5148955" y="1004284"/>
          <a:ext cx="1136153" cy="53807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MongoDB</a:t>
          </a:r>
          <a:r>
            <a:rPr lang="zh-CN" altLang="en-US" sz="1000" kern="1200" dirty="0" smtClean="0"/>
            <a:t>内部维护一个连接队列，保证每个连接永远只有</a:t>
          </a:r>
          <a:r>
            <a:rPr lang="en-US" altLang="zh-CN" sz="1000" kern="1200" dirty="0" smtClean="0"/>
            <a:t>1</a:t>
          </a:r>
          <a:r>
            <a:rPr lang="zh-CN" altLang="en-US" sz="1000" kern="1200" dirty="0" smtClean="0"/>
            <a:t>个对应的客户端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在同一个连接内不会产生并发问题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缺点：多个连接之间存在并发问题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一些</a:t>
          </a:r>
          <a:r>
            <a:rPr lang="en-US" altLang="zh-CN" sz="1000" kern="1200" dirty="0" smtClean="0"/>
            <a:t>C#</a:t>
          </a:r>
          <a:r>
            <a:rPr lang="zh-CN" altLang="en-US" sz="1000" kern="1200" dirty="0" smtClean="0"/>
            <a:t>、</a:t>
          </a:r>
          <a:r>
            <a:rPr lang="en-US" altLang="zh-CN" sz="1000" kern="1200" dirty="0" smtClean="0"/>
            <a:t>Ruby</a:t>
          </a:r>
          <a:r>
            <a:rPr lang="zh-CN" altLang="en-US" sz="1000" kern="1200" dirty="0" smtClean="0"/>
            <a:t>、</a:t>
          </a:r>
          <a:r>
            <a:rPr lang="en-US" altLang="zh-CN" sz="1000" kern="1200" dirty="0" smtClean="0"/>
            <a:t>Python</a:t>
          </a:r>
          <a:r>
            <a:rPr lang="zh-CN" altLang="en-US" sz="1000" kern="1200" dirty="0" smtClean="0"/>
            <a:t>、</a:t>
          </a:r>
          <a:r>
            <a:rPr lang="en-US" altLang="zh-CN" sz="1000" kern="1200" dirty="0" smtClean="0"/>
            <a:t>Java</a:t>
          </a:r>
          <a:r>
            <a:rPr lang="zh-CN" altLang="en-US" sz="1000" kern="1200" dirty="0" smtClean="0"/>
            <a:t>等驱动库内置了连接池机制，应当注意由此带来的并发问题！</a:t>
          </a:r>
          <a:endParaRPr lang="zh-CN" altLang="en-US" sz="1000" kern="1200" dirty="0"/>
        </a:p>
      </dsp:txBody>
      <dsp:txXfrm rot="-5400000">
        <a:off x="3026664" y="3182037"/>
        <a:ext cx="5325274" cy="1025229"/>
      </dsp:txXfrm>
    </dsp:sp>
    <dsp:sp modelId="{7274822F-1CE7-472D-B5FE-69EF2853158F}">
      <dsp:nvSpPr>
        <dsp:cNvPr id="0" name=""/>
        <dsp:cNvSpPr/>
      </dsp:nvSpPr>
      <dsp:spPr>
        <a:xfrm>
          <a:off x="0" y="2984555"/>
          <a:ext cx="3026664" cy="142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请求和连接</a:t>
          </a:r>
          <a:endParaRPr lang="zh-CN" altLang="en-US" sz="4000" kern="1200" dirty="0"/>
        </a:p>
      </dsp:txBody>
      <dsp:txXfrm>
        <a:off x="69328" y="3053883"/>
        <a:ext cx="2888008" cy="1281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isplay/DOCS/Retrieving+a+Subset+of+Fiel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isplay/DOCS/Object+IDs#ObjectIDs-SequenceNumb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.qq.com/ymin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第二天：初识增删改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324631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定位操作符（</a:t>
            </a:r>
            <a:r>
              <a:rPr lang="en-US" altLang="zh-CN" dirty="0" smtClean="0"/>
              <a:t>”$”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神马是定位？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877272"/>
            <a:ext cx="515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/>
                </a:solidFill>
              </a:rPr>
              <a:t>将数组</a:t>
            </a:r>
            <a:r>
              <a:rPr lang="en-US" altLang="zh-CN" dirty="0" smtClean="0">
                <a:solidFill>
                  <a:schemeClr val="accent3"/>
                </a:solidFill>
              </a:rPr>
              <a:t>foo</a:t>
            </a:r>
            <a:r>
              <a:rPr lang="zh-CN" altLang="en-US" dirty="0" smtClean="0">
                <a:solidFill>
                  <a:schemeClr val="accent3"/>
                </a:solidFill>
              </a:rPr>
              <a:t>中下标为</a:t>
            </a:r>
            <a:r>
              <a:rPr lang="en-US" altLang="zh-CN" dirty="0" smtClean="0">
                <a:solidFill>
                  <a:schemeClr val="accent3"/>
                </a:solidFill>
              </a:rPr>
              <a:t>3</a:t>
            </a:r>
            <a:r>
              <a:rPr lang="zh-CN" altLang="en-US" dirty="0" smtClean="0">
                <a:solidFill>
                  <a:schemeClr val="accent3"/>
                </a:solidFill>
              </a:rPr>
              <a:t>的元素的</a:t>
            </a:r>
            <a:r>
              <a:rPr lang="en-US" altLang="zh-CN" dirty="0" smtClean="0">
                <a:solidFill>
                  <a:schemeClr val="accent3"/>
                </a:solidFill>
              </a:rPr>
              <a:t>hits</a:t>
            </a:r>
            <a:r>
              <a:rPr lang="zh-CN" altLang="en-US" dirty="0" smtClean="0">
                <a:solidFill>
                  <a:schemeClr val="accent3"/>
                </a:solidFill>
              </a:rPr>
              <a:t>值设置为</a:t>
            </a:r>
            <a:r>
              <a:rPr lang="en-US" altLang="zh-CN" dirty="0" smtClean="0">
                <a:solidFill>
                  <a:schemeClr val="accent3"/>
                </a:solidFill>
              </a:rPr>
              <a:t>5</a:t>
            </a:r>
            <a:endParaRPr lang="en-US" altLang="zh-CN" dirty="0">
              <a:solidFill>
                <a:schemeClr val="accent3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3"/>
                </a:solidFill>
              </a:rPr>
              <a:t>上图演示了</a:t>
            </a:r>
            <a:r>
              <a:rPr lang="en-US" altLang="zh-CN" dirty="0" smtClean="0">
                <a:solidFill>
                  <a:schemeClr val="accent3"/>
                </a:solidFill>
              </a:rPr>
              <a:t>JavaScript</a:t>
            </a:r>
            <a:r>
              <a:rPr lang="zh-CN" altLang="en-US" dirty="0" smtClean="0">
                <a:solidFill>
                  <a:schemeClr val="accent3"/>
                </a:solidFill>
              </a:rPr>
              <a:t>和</a:t>
            </a:r>
            <a:r>
              <a:rPr lang="en-US" altLang="zh-CN" dirty="0" smtClean="0">
                <a:solidFill>
                  <a:schemeClr val="accent3"/>
                </a:solidFill>
              </a:rPr>
              <a:t>MongoDB</a:t>
            </a:r>
            <a:r>
              <a:rPr lang="zh-CN" altLang="en-US" dirty="0" smtClean="0">
                <a:solidFill>
                  <a:schemeClr val="accent3"/>
                </a:solidFill>
              </a:rPr>
              <a:t>的不同实现方法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0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定位操作符（</a:t>
            </a:r>
            <a:r>
              <a:rPr lang="en-US" altLang="zh-CN" dirty="0" smtClean="0"/>
              <a:t>”$”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未知？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1" y="170080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/>
            <a:r>
              <a:rPr lang="zh-CN" altLang="en-US" i="1" dirty="0" smtClean="0">
                <a:solidFill>
                  <a:schemeClr val="accent1"/>
                </a:solidFill>
              </a:rPr>
              <a:t>上一节中，注意标</a:t>
            </a:r>
            <a:r>
              <a:rPr lang="zh-CN" altLang="en-US" i="1" dirty="0" smtClean="0">
                <a:solidFill>
                  <a:srgbClr val="FFFF00"/>
                </a:solidFill>
              </a:rPr>
              <a:t>黄</a:t>
            </a:r>
            <a:r>
              <a:rPr lang="zh-CN" altLang="en-US" i="1" dirty="0" smtClean="0">
                <a:solidFill>
                  <a:schemeClr val="accent1"/>
                </a:solidFill>
              </a:rPr>
              <a:t>的数字</a:t>
            </a:r>
            <a:r>
              <a:rPr lang="en-US" altLang="zh-CN" i="1" dirty="0" smtClean="0">
                <a:solidFill>
                  <a:srgbClr val="FFFF00"/>
                </a:solidFill>
              </a:rPr>
              <a:t>3</a:t>
            </a:r>
            <a:r>
              <a:rPr lang="zh-CN" altLang="en-US" i="1" dirty="0" smtClean="0">
                <a:solidFill>
                  <a:schemeClr val="accent1"/>
                </a:solidFill>
              </a:rPr>
              <a:t>了吗？</a:t>
            </a:r>
            <a:r>
              <a:rPr lang="zh-CN" altLang="en-US" dirty="0" smtClean="0">
                <a:solidFill>
                  <a:schemeClr val="accent3"/>
                </a:solidFill>
              </a:rPr>
              <a:t>对，就是它！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chemeClr val="accent3"/>
                </a:solidFill>
              </a:rPr>
              <a:t>在两种语法中都表示</a:t>
            </a:r>
            <a:r>
              <a:rPr lang="zh-CN" altLang="en-US" dirty="0" smtClean="0">
                <a:solidFill>
                  <a:schemeClr val="accent1"/>
                </a:solidFill>
              </a:rPr>
              <a:t>数组下标</a:t>
            </a:r>
            <a:r>
              <a:rPr lang="zh-CN" altLang="en-US" dirty="0" smtClean="0">
                <a:solidFill>
                  <a:schemeClr val="accent3"/>
                </a:solidFill>
              </a:rPr>
              <a:t>。通过</a:t>
            </a:r>
            <a:r>
              <a:rPr lang="en-US" altLang="zh-CN" dirty="0" smtClean="0">
                <a:solidFill>
                  <a:schemeClr val="accent3"/>
                </a:solidFill>
              </a:rPr>
              <a:t>$set</a:t>
            </a:r>
            <a:r>
              <a:rPr lang="zh-CN" altLang="en-US" dirty="0" smtClean="0">
                <a:solidFill>
                  <a:schemeClr val="accent3"/>
                </a:solidFill>
              </a:rPr>
              <a:t>等修改器，我们可以对数组中的任意元素进行操作，然而问题在于，我们不知道某个元素的下标时该怎么办？？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indent="432000"/>
            <a:r>
              <a:rPr lang="zh-CN" altLang="en-US" dirty="0">
                <a:solidFill>
                  <a:srgbClr val="00B050"/>
                </a:solidFill>
              </a:rPr>
              <a:t>不要</a:t>
            </a:r>
            <a:r>
              <a:rPr lang="zh-CN" altLang="en-US" dirty="0" smtClean="0">
                <a:solidFill>
                  <a:srgbClr val="00B050"/>
                </a:solidFill>
              </a:rPr>
              <a:t>慌，钱来啦！</a:t>
            </a:r>
            <a:r>
              <a:rPr lang="zh-CN" altLang="en-US" dirty="0" smtClean="0">
                <a:solidFill>
                  <a:schemeClr val="accent3"/>
                </a:solidFill>
              </a:rPr>
              <a:t>呃，不是，</a:t>
            </a:r>
            <a:r>
              <a:rPr lang="zh-CN" altLang="en-US" dirty="0" smtClean="0">
                <a:solidFill>
                  <a:schemeClr val="accent3"/>
                </a:solidFill>
              </a:rPr>
              <a:t>是</a:t>
            </a:r>
            <a:r>
              <a:rPr lang="en-US" altLang="zh-CN" dirty="0" smtClean="0">
                <a:solidFill>
                  <a:srgbClr val="00B050"/>
                </a:solidFill>
              </a:rPr>
              <a:t>”$”</a:t>
            </a:r>
            <a:r>
              <a:rPr lang="zh-CN" altLang="en-US" dirty="0" smtClean="0">
                <a:solidFill>
                  <a:schemeClr val="accent3"/>
                </a:solidFill>
              </a:rPr>
              <a:t>来啦！它用来定位查询文档已经匹配的元素，使用方法则很简单，就是替换上图</a:t>
            </a:r>
            <a:r>
              <a:rPr lang="en-US" altLang="zh-CN" dirty="0" smtClean="0">
                <a:solidFill>
                  <a:schemeClr val="accent3"/>
                </a:solidFill>
              </a:rPr>
              <a:t>MongoDB</a:t>
            </a:r>
            <a:r>
              <a:rPr lang="zh-CN" altLang="en-US" dirty="0" smtClean="0">
                <a:solidFill>
                  <a:schemeClr val="accent3"/>
                </a:solidFill>
              </a:rPr>
              <a:t>语法中的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chemeClr val="accent3"/>
                </a:solidFill>
              </a:rPr>
              <a:t>即可。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3429001"/>
            <a:ext cx="8407893" cy="29523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$inc</a:t>
            </a:r>
            <a:r>
              <a:rPr lang="zh-CN" alt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blog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post"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post_id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"$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comments.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.votes"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endParaRPr lang="en-US" altLang="zh-CN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$set</a:t>
            </a:r>
            <a:r>
              <a:rPr lang="zh-CN" alt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操作 </a:t>
            </a:r>
            <a:endParaRPr lang="en-US" altLang="zh-CN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blog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comments.author"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"John"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"$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set"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comments.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.author"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"Jim"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zh-CN" alt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注意：定位符只会更新第</a:t>
            </a: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个匹配到的元素！！！ </a:t>
            </a: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altLang="zh-CN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4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16205"/>
              </p:ext>
            </p:extLst>
          </p:nvPr>
        </p:nvGraphicFramePr>
        <p:xfrm>
          <a:off x="380999" y="2420888"/>
          <a:ext cx="8407893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findAndModify——</a:t>
            </a:r>
            <a:r>
              <a:rPr lang="zh-CN" altLang="en-US" dirty="0" smtClean="0"/>
              <a:t>有神马不同？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170080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从字面意思上理解</a:t>
            </a:r>
            <a:r>
              <a:rPr lang="en-US" altLang="zh-CN" dirty="0" smtClean="0">
                <a:solidFill>
                  <a:schemeClr val="accent4"/>
                </a:solidFill>
              </a:rPr>
              <a:t>findAndModify</a:t>
            </a:r>
            <a:r>
              <a:rPr lang="zh-CN" altLang="en-US" dirty="0" smtClean="0">
                <a:solidFill>
                  <a:schemeClr val="accent4"/>
                </a:solidFill>
              </a:rPr>
              <a:t>与</a:t>
            </a:r>
            <a:r>
              <a:rPr lang="en-US" altLang="zh-CN" dirty="0" smtClean="0">
                <a:solidFill>
                  <a:schemeClr val="accent4"/>
                </a:solidFill>
              </a:rPr>
              <a:t>update</a:t>
            </a:r>
            <a:r>
              <a:rPr lang="zh-CN" altLang="en-US" dirty="0" smtClean="0">
                <a:solidFill>
                  <a:schemeClr val="accent4"/>
                </a:solidFill>
              </a:rPr>
              <a:t>似乎很雷同，但其实不然，它们之间有着很大的差别。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4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findAndModify——</a:t>
            </a:r>
            <a:r>
              <a:rPr lang="zh-CN" altLang="en-US" dirty="0" smtClean="0"/>
              <a:t>返回已更新的文档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170080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关于</a:t>
            </a:r>
            <a:r>
              <a:rPr lang="en-US" altLang="zh-CN" dirty="0" smtClean="0">
                <a:solidFill>
                  <a:schemeClr val="accent4"/>
                </a:solidFill>
              </a:rPr>
              <a:t>findAndModify</a:t>
            </a:r>
            <a:r>
              <a:rPr lang="zh-CN" altLang="en-US" dirty="0" smtClean="0">
                <a:solidFill>
                  <a:schemeClr val="accent4"/>
                </a:solidFill>
              </a:rPr>
              <a:t>这里不做实例了，老陈翻译了一下它的几个参数的说明（这里以</a:t>
            </a:r>
            <a:r>
              <a:rPr lang="en-US" altLang="zh-CN" dirty="0" smtClean="0">
                <a:solidFill>
                  <a:schemeClr val="accent4"/>
                </a:solidFill>
              </a:rPr>
              <a:t>MongoDB</a:t>
            </a:r>
            <a:r>
              <a:rPr lang="zh-CN" altLang="en-US" dirty="0" smtClean="0">
                <a:solidFill>
                  <a:schemeClr val="accent4"/>
                </a:solidFill>
              </a:rPr>
              <a:t>官方网站为准，书中的内容已经过时）：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16944"/>
              </p:ext>
            </p:extLst>
          </p:nvPr>
        </p:nvGraphicFramePr>
        <p:xfrm>
          <a:off x="368300" y="2564904"/>
          <a:ext cx="8407401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08"/>
                <a:gridCol w="6840760"/>
                <a:gridCol w="891333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query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查询条件，用来确定匹配的项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</a:rPr>
                        <a:t>{}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sort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如果匹配到多个文档，这里可以指定排序方式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altLang="zh-CN" sz="1000" b="0" dirty="0">
                          <a:solidFill>
                            <a:srgbClr val="000000"/>
                          </a:solidFill>
                          <a:effectLst/>
                        </a:rPr>
                        <a:t>{}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remove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表示是否删除匹配到的文档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update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更新操作。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new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如果设置为</a:t>
                      </a:r>
                      <a:r>
                        <a:rPr lang="en-US" altLang="zh-CN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，将返回更新后的文档。</a:t>
                      </a:r>
                      <a:endParaRPr lang="en-US" altLang="zh-CN" sz="10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注意，此参数在</a:t>
                      </a:r>
                      <a:r>
                        <a:rPr lang="en-US" altLang="zh-CN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remove</a:t>
                      </a: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为</a:t>
                      </a:r>
                      <a:r>
                        <a:rPr lang="en-US" altLang="zh-CN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时无效。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fields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请参考</a:t>
                      </a:r>
                      <a:r>
                        <a:rPr lang="en-US" altLang="zh-CN" sz="1000" b="0" dirty="0" smtClean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http://www.mongodb.org/display/DOCS/Retrieving+a+Subset+of+Fields</a:t>
                      </a:r>
                      <a:endParaRPr lang="en-US" altLang="zh-CN" sz="10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lnSpc>
                          <a:spcPts val="1300"/>
                        </a:lnSpc>
                      </a:pP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All fields</a:t>
                      </a:r>
                    </a:p>
                  </a:txBody>
                  <a:tcPr marL="47625" marR="47625" marT="47625" marB="47625"/>
                </a:tc>
              </a:tr>
              <a:tr h="486054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</a:rPr>
                        <a:t>upsert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如果设置为</a:t>
                      </a:r>
                      <a:r>
                        <a:rPr lang="en-US" altLang="zh-CN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 dirty="0" smtClean="0">
                          <a:solidFill>
                            <a:srgbClr val="000000"/>
                          </a:solidFill>
                          <a:effectLst/>
                        </a:rPr>
                        <a:t>，则在匹配项不存在时就自定创建</a:t>
                      </a:r>
                      <a:endParaRPr lang="en-US" altLang="zh-CN" sz="10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>
                        <a:lnSpc>
                          <a:spcPts val="1300"/>
                        </a:lnSpc>
                      </a:pPr>
                      <a:r>
                        <a:rPr lang="en-US" altLang="zh-CN" sz="1000" b="0" dirty="0" smtClean="0">
                          <a:solidFill>
                            <a:schemeClr val="accent4"/>
                          </a:solidFill>
                          <a:effectLst/>
                        </a:rPr>
                        <a:t>《MongoDB </a:t>
                      </a:r>
                      <a:r>
                        <a:rPr lang="zh-CN" altLang="en-US" sz="1000" b="0" dirty="0" smtClean="0">
                          <a:solidFill>
                            <a:schemeClr val="accent4"/>
                          </a:solidFill>
                          <a:effectLst/>
                        </a:rPr>
                        <a:t>权威指南</a:t>
                      </a:r>
                      <a:r>
                        <a:rPr lang="en-US" altLang="zh-CN" sz="1000" b="0" dirty="0" smtClean="0">
                          <a:solidFill>
                            <a:schemeClr val="accent4"/>
                          </a:solidFill>
                          <a:effectLst/>
                        </a:rPr>
                        <a:t>》</a:t>
                      </a:r>
                      <a:r>
                        <a:rPr lang="zh-CN" altLang="en-US" sz="1000" b="0" dirty="0" smtClean="0">
                          <a:solidFill>
                            <a:schemeClr val="accent4"/>
                          </a:solidFill>
                          <a:effectLst/>
                        </a:rPr>
                        <a:t>中的内容已经过时</a:t>
                      </a:r>
                      <a:endParaRPr lang="en-US" sz="1000" b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2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findAndModify——</a:t>
            </a:r>
            <a:r>
              <a:rPr lang="zh-CN" altLang="en-US" dirty="0" smtClean="0"/>
              <a:t>实现自增标识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17008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在第一集中我们提到</a:t>
            </a:r>
            <a:r>
              <a:rPr lang="en-US" altLang="zh-CN" dirty="0" smtClean="0">
                <a:solidFill>
                  <a:schemeClr val="accent4"/>
                </a:solidFill>
              </a:rPr>
              <a:t>MongoDB</a:t>
            </a:r>
            <a:r>
              <a:rPr lang="zh-CN" altLang="en-US" dirty="0" smtClean="0">
                <a:solidFill>
                  <a:schemeClr val="accent4"/>
                </a:solidFill>
              </a:rPr>
              <a:t>没有内置的自增标识支持，怎么办呢？</a:t>
            </a:r>
            <a:r>
              <a:rPr lang="en-US" altLang="zh-CN" dirty="0" smtClean="0">
                <a:solidFill>
                  <a:schemeClr val="accent4"/>
                </a:solidFill>
              </a:rPr>
              <a:t>MongoDB</a:t>
            </a:r>
            <a:r>
              <a:rPr lang="zh-CN" altLang="en-US" dirty="0" smtClean="0">
                <a:solidFill>
                  <a:schemeClr val="accent4"/>
                </a:solidFill>
              </a:rPr>
              <a:t>官方提供了一个办法，使用</a:t>
            </a:r>
            <a:r>
              <a:rPr lang="en-US" altLang="zh-CN" dirty="0" smtClean="0">
                <a:solidFill>
                  <a:schemeClr val="accent4"/>
                </a:solidFill>
              </a:rPr>
              <a:t>findAndModify</a:t>
            </a:r>
            <a:r>
              <a:rPr lang="zh-CN" altLang="en-US" dirty="0" smtClean="0">
                <a:solidFill>
                  <a:schemeClr val="accent4"/>
                </a:solidFill>
              </a:rPr>
              <a:t>来实现自增标识，再加上</a:t>
            </a:r>
            <a:r>
              <a:rPr lang="en-US" altLang="zh-CN" dirty="0" smtClean="0">
                <a:solidFill>
                  <a:schemeClr val="accent1"/>
                </a:solidFill>
              </a:rPr>
              <a:t>findAndModify</a:t>
            </a:r>
            <a:r>
              <a:rPr lang="zh-CN" altLang="en-US" dirty="0" smtClean="0">
                <a:solidFill>
                  <a:schemeClr val="accent1"/>
                </a:solidFill>
              </a:rPr>
              <a:t>本身的操作是原子性的</a:t>
            </a:r>
            <a:r>
              <a:rPr lang="zh-CN" altLang="en-US" dirty="0" smtClean="0">
                <a:solidFill>
                  <a:schemeClr val="accent4"/>
                </a:solidFill>
              </a:rPr>
              <a:t>，不存在并发问题，因此很安全。下面是</a:t>
            </a:r>
            <a:r>
              <a:rPr lang="en-US" altLang="zh-CN" dirty="0" smtClean="0">
                <a:solidFill>
                  <a:schemeClr val="accent4"/>
                </a:solidFill>
              </a:rPr>
              <a:t>shell</a:t>
            </a:r>
            <a:r>
              <a:rPr lang="zh-CN" altLang="en-US" dirty="0" smtClean="0">
                <a:solidFill>
                  <a:schemeClr val="accent4"/>
                </a:solidFill>
              </a:rPr>
              <a:t>中的实现：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2636912"/>
            <a:ext cx="8407893" cy="34563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以下操作为</a:t>
            </a: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zh-CN" alt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集合返回一个新的自增标识的值 </a:t>
            </a:r>
            <a:endParaRPr lang="en-US" altLang="zh-CN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findAndModify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‘query’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"_id"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"users"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标识增量为 </a:t>
            </a: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 </a:t>
            </a:r>
            <a:endParaRPr lang="en-US" altLang="zh-CN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‘update’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$inc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"seq"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返回修改后的值 </a:t>
            </a:r>
            <a:endParaRPr lang="en-US" altLang="zh-CN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i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	‘new’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i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altLang="zh-CN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6237312"/>
            <a:ext cx="8499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参考地址：</a:t>
            </a:r>
            <a:r>
              <a:rPr lang="en-US" altLang="zh-CN" sz="16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altLang="zh-CN" sz="1600" dirty="0" smtClean="0">
                <a:solidFill>
                  <a:schemeClr val="accent2"/>
                </a:solidFill>
                <a:hlinkClick r:id="rId2"/>
              </a:rPr>
              <a:t>www.mongodb.org/display/DOCS/Object+IDs#ObjectIDs-SequenceNumbers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9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28655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20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34265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zh-CN" altLang="en-US" dirty="0" smtClean="0"/>
              <a:t>本集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中我们主要阐述了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的增删改操作，对于查询操作尽是只言片语，不要着急，下一集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是专门来讲这个</a:t>
            </a:r>
            <a:r>
              <a:rPr lang="en-US" altLang="zh-CN" dirty="0"/>
              <a:t>f</a:t>
            </a:r>
            <a:r>
              <a:rPr lang="en-US" altLang="zh-CN" dirty="0" smtClean="0"/>
              <a:t>ind</a:t>
            </a:r>
            <a:r>
              <a:rPr lang="zh-CN" altLang="en-US" dirty="0" smtClean="0"/>
              <a:t>操作的。</a:t>
            </a:r>
            <a:endParaRPr lang="en-US" altLang="zh-CN" dirty="0" smtClean="0"/>
          </a:p>
          <a:p>
            <a:pPr marL="45720" indent="457200">
              <a:buNone/>
            </a:pPr>
            <a:endParaRPr lang="en-US" altLang="zh-CN" dirty="0" smtClean="0"/>
          </a:p>
          <a:p>
            <a:pPr marL="45720" indent="457200">
              <a:buNone/>
            </a:pPr>
            <a:r>
              <a:rPr lang="zh-CN" altLang="en-US" dirty="0" smtClean="0"/>
              <a:t>对本系列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有任何疑问请通过微博向我反馈，也可以进入网鸟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超级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群讨论。</a:t>
            </a:r>
            <a:endParaRPr lang="en-US" altLang="zh-CN" dirty="0" smtClean="0"/>
          </a:p>
          <a:p>
            <a:pPr marL="45720" indent="457200">
              <a:buNone/>
            </a:pPr>
            <a:endParaRPr lang="en-US" altLang="zh-CN" dirty="0"/>
          </a:p>
          <a:p>
            <a:pPr marL="45720" indent="457200">
              <a:buNone/>
            </a:pPr>
            <a:r>
              <a:rPr lang="zh-CN" altLang="en-US" dirty="0" smtClean="0"/>
              <a:t>微博地址：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t.qq.com/ymindo</a:t>
            </a:r>
            <a:endParaRPr lang="en-US" altLang="zh-CN" dirty="0" smtClean="0"/>
          </a:p>
          <a:p>
            <a:pPr marL="45720" indent="457200">
              <a:buNone/>
            </a:pPr>
            <a:r>
              <a:rPr lang="en-US" altLang="zh-CN" dirty="0" smtClean="0"/>
              <a:t>NoSQL</a:t>
            </a:r>
            <a:r>
              <a:rPr lang="zh-CN" altLang="en-US" dirty="0" smtClean="0"/>
              <a:t>群：</a:t>
            </a:r>
            <a:r>
              <a:rPr lang="en-US" altLang="zh-CN" dirty="0"/>
              <a:t>23152359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9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18299"/>
              </p:ext>
            </p:extLst>
          </p:nvPr>
        </p:nvGraphicFramePr>
        <p:xfrm>
          <a:off x="381000" y="1719263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4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3356992"/>
            <a:ext cx="8407893" cy="31683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插入</a:t>
            </a:r>
            <a:r>
              <a:rPr lang="zh-CN" altLang="en-US" dirty="0" smtClean="0"/>
              <a:t>时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会检查文档是否包含</a:t>
            </a:r>
            <a:r>
              <a:rPr lang="en-US" altLang="zh-CN" dirty="0" smtClean="0"/>
              <a:t>_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，如果</a:t>
            </a:r>
            <a:r>
              <a:rPr lang="zh-CN" altLang="en-US" dirty="0" smtClean="0"/>
              <a:t>文档没有指定</a:t>
            </a:r>
            <a:r>
              <a:rPr lang="en-US" altLang="zh-CN" dirty="0" smtClean="0"/>
              <a:t>_id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会为其创建；</a:t>
            </a:r>
            <a:endParaRPr lang="en-US" altLang="zh-CN" dirty="0" smtClean="0"/>
          </a:p>
          <a:p>
            <a:r>
              <a:rPr lang="zh-CN" altLang="en-US" dirty="0" smtClean="0"/>
              <a:t>对于多个文档，我们推荐批量操作，批量操作有如下优点：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少的连接次数；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少的信息头检测；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对“待插入集合”的</a:t>
            </a:r>
            <a:r>
              <a:rPr lang="zh-CN" altLang="en-US" dirty="0" smtClean="0"/>
              <a:t>灵活控制；</a:t>
            </a:r>
            <a:endParaRPr lang="en-US" altLang="zh-CN" dirty="0" smtClean="0"/>
          </a:p>
          <a:p>
            <a:r>
              <a:rPr lang="zh-CN" altLang="en-US" dirty="0" smtClean="0"/>
              <a:t>默认情况下，插入文档时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仅检查传入数据是否包含</a:t>
            </a:r>
            <a:r>
              <a:rPr lang="en-US" altLang="zh-CN" dirty="0" smtClean="0"/>
              <a:t>_id</a:t>
            </a:r>
            <a:r>
              <a:rPr lang="zh-CN" altLang="en-US" dirty="0" smtClean="0"/>
              <a:t>以及数据大小是否超过</a:t>
            </a:r>
            <a:r>
              <a:rPr lang="en-US" altLang="zh-CN" dirty="0" smtClean="0"/>
              <a:t>4MB</a:t>
            </a:r>
            <a:r>
              <a:rPr lang="zh-CN" altLang="en-US" dirty="0" smtClean="0">
                <a:solidFill>
                  <a:schemeClr val="accent3"/>
                </a:solidFill>
              </a:rPr>
              <a:t>（</a:t>
            </a:r>
            <a:r>
              <a:rPr lang="en-US" altLang="zh-CN" dirty="0" smtClean="0">
                <a:solidFill>
                  <a:schemeClr val="accent3"/>
                </a:solidFill>
              </a:rPr>
              <a:t>v1.8+</a:t>
            </a:r>
            <a:r>
              <a:rPr lang="zh-CN" altLang="en-US" dirty="0" smtClean="0">
                <a:solidFill>
                  <a:schemeClr val="accent3"/>
                </a:solidFill>
              </a:rPr>
              <a:t>为</a:t>
            </a:r>
            <a:r>
              <a:rPr lang="en-US" altLang="zh-CN" dirty="0" smtClean="0">
                <a:solidFill>
                  <a:schemeClr val="accent3"/>
                </a:solidFill>
              </a:rPr>
              <a:t>16M</a:t>
            </a:r>
            <a:r>
              <a:rPr lang="zh-CN" altLang="en-US" dirty="0" smtClean="0">
                <a:solidFill>
                  <a:schemeClr val="accent3"/>
                </a:solidFill>
              </a:rPr>
              <a:t>）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除此之外不再做任何验证；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如此简单的判断可以得到更高的性能；</a:t>
            </a:r>
            <a:endParaRPr lang="en-US" altLang="zh-CN" dirty="0" smtClean="0"/>
          </a:p>
          <a:p>
            <a:pPr lvl="1"/>
            <a:r>
              <a:rPr lang="zh-CN" altLang="en-US" dirty="0"/>
              <a:t>缺点</a:t>
            </a:r>
            <a:r>
              <a:rPr lang="zh-CN" altLang="en-US" dirty="0" smtClean="0"/>
              <a:t>是可能被录入无效数据；</a:t>
            </a:r>
            <a:endParaRPr lang="en-US" altLang="zh-CN" dirty="0" smtClean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在插入数据是不执行任何代码，因此没有注入攻击的风险；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添加文档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42493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insert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zh-CN" sz="2800" dirty="0" smtClean="0">
                <a:solidFill>
                  <a:srgbClr val="808080"/>
                </a:solidFill>
                <a:latin typeface="Courier New"/>
              </a:rPr>
              <a:t>"bar"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800" dirty="0" smtClean="0">
                <a:solidFill>
                  <a:srgbClr val="808080"/>
                </a:solidFill>
                <a:latin typeface="Courier New"/>
              </a:rPr>
              <a:t>"baz“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17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5013176"/>
            <a:ext cx="8407893" cy="111330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 smtClean="0"/>
              <a:t>建议：</a:t>
            </a:r>
            <a:r>
              <a:rPr lang="zh-CN" altLang="en-US" dirty="0" smtClean="0"/>
              <a:t>如果要清空集合，而且集合内包含了过多记录时，不妨考虑使用</a:t>
            </a:r>
            <a:r>
              <a:rPr lang="en-US" altLang="zh-CN" dirty="0" smtClean="0"/>
              <a:t>db.drop_collection(‘foo’)</a:t>
            </a:r>
            <a:r>
              <a:rPr lang="zh-CN" altLang="en-US" dirty="0"/>
              <a:t>命令</a:t>
            </a:r>
            <a:r>
              <a:rPr lang="zh-CN" altLang="en-US" dirty="0" smtClean="0"/>
              <a:t>直接删除集合，然后使用</a:t>
            </a:r>
            <a:r>
              <a:rPr lang="en-US" altLang="zh-CN" dirty="0" smtClean="0"/>
              <a:t>db.foo</a:t>
            </a:r>
            <a:r>
              <a:rPr lang="en-US" altLang="zh-CN" dirty="0"/>
              <a:t>. ensureIndex()</a:t>
            </a:r>
            <a:r>
              <a:rPr lang="zh-CN" altLang="en-US" dirty="0" smtClean="0"/>
              <a:t>命令重建索引（之前的索引已经被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掉了）。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删除文档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8424936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2800" dirty="0">
                <a:solidFill>
                  <a:srgbClr val="008000"/>
                </a:solidFill>
                <a:latin typeface="Courier New"/>
              </a:rPr>
              <a:t>删除全部文档（清空集合） 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2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altLang="zh-CN" sz="2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</a:rPr>
              <a:t>remove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altLang="zh-CN" sz="2800" dirty="0" smtClean="0">
              <a:solidFill>
                <a:srgbClr val="000000"/>
              </a:solidFill>
              <a:latin typeface="Courier New"/>
            </a:endParaRPr>
          </a:p>
          <a:p>
            <a:endParaRPr lang="en-US" altLang="zh-CN" sz="2800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sz="2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2800" dirty="0">
                <a:solidFill>
                  <a:srgbClr val="008000"/>
                </a:solidFill>
                <a:latin typeface="Courier New"/>
              </a:rPr>
              <a:t>删除指定</a:t>
            </a:r>
            <a:r>
              <a:rPr lang="zh-CN" altLang="en-US" sz="2800" dirty="0" smtClean="0">
                <a:solidFill>
                  <a:srgbClr val="008000"/>
                </a:solidFill>
                <a:latin typeface="Courier New"/>
              </a:rPr>
              <a:t>记录</a:t>
            </a:r>
            <a:endParaRPr lang="en-US" altLang="zh-CN" sz="28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foo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remove</a:t>
            </a:r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sz="2800" dirty="0" smtClean="0">
                <a:solidFill>
                  <a:srgbClr val="808080"/>
                </a:solidFill>
                <a:latin typeface="Courier New"/>
              </a:rPr>
              <a:t>	"</a:t>
            </a:r>
            <a:r>
              <a:rPr lang="en-US" altLang="zh-CN" sz="2800" dirty="0">
                <a:solidFill>
                  <a:srgbClr val="808080"/>
                </a:solidFill>
                <a:latin typeface="Courier New"/>
              </a:rPr>
              <a:t>bar"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</a:rPr>
              <a:t> "baz</a:t>
            </a:r>
            <a:r>
              <a:rPr lang="en-US" altLang="zh-CN" sz="2800" dirty="0" smtClean="0">
                <a:solidFill>
                  <a:srgbClr val="000000"/>
                </a:solidFill>
                <a:latin typeface="Courier New"/>
              </a:rPr>
              <a:t>“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89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863087"/>
            <a:ext cx="8407893" cy="46622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原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文档</a:t>
            </a:r>
            <a:endParaRPr lang="en-US" altLang="zh-CN" sz="14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"_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ObjectId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"4b2b9f67a1f631733d917a7a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"joe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friends"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enemies"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endParaRPr lang="en-US" altLang="zh-CN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期望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结果</a:t>
            </a:r>
            <a:endParaRPr lang="en-US" altLang="zh-CN" sz="14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"_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id"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ObjectId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"4b2b9f67a1f631733d917a7a"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username"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"joe"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relationships"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friends"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enemies"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更新文档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文档替换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40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863086"/>
            <a:ext cx="8407893" cy="34381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操作：首先查找记录 </a:t>
            </a:r>
            <a:endParaRPr lang="en-US" altLang="zh-CN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b="1" i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db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findOne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joe"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endParaRPr lang="en-US" altLang="zh-CN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修改记录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属性，很普通的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语法</a:t>
            </a:r>
            <a:endParaRPr lang="en-US" altLang="zh-CN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relationships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"friends"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"enemies"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enemies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b="1" i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b="1" i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enemies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" indent="0">
              <a:buNone/>
            </a:pPr>
            <a:r>
              <a:rPr lang="en-US" altLang="zh-CN" sz="1400" b="1" i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endParaRPr lang="en-US" altLang="zh-CN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更新 </a:t>
            </a:r>
            <a:endParaRPr lang="en-US" altLang="zh-CN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joe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更新文档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文档替换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53732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老陈：</a:t>
            </a:r>
            <a:r>
              <a:rPr lang="en-US" altLang="zh-CN" dirty="0" smtClean="0">
                <a:solidFill>
                  <a:schemeClr val="accent1"/>
                </a:solidFill>
              </a:rPr>
              <a:t>update</a:t>
            </a:r>
            <a:r>
              <a:rPr lang="zh-CN" altLang="en-US" dirty="0" smtClean="0">
                <a:solidFill>
                  <a:schemeClr val="accent1"/>
                </a:solidFill>
              </a:rPr>
              <a:t>操作会替换整个匹配到的文档</a:t>
            </a:r>
            <a:r>
              <a:rPr lang="zh-CN" altLang="en-US" dirty="0" smtClean="0">
                <a:solidFill>
                  <a:schemeClr val="tx2"/>
                </a:solidFill>
              </a:rPr>
              <a:t>，使用时请千万留意！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update</a:t>
            </a:r>
            <a:r>
              <a:rPr lang="zh-CN" altLang="en-US" dirty="0" smtClean="0">
                <a:solidFill>
                  <a:schemeClr val="tx2"/>
                </a:solidFill>
              </a:rPr>
              <a:t>有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个可选的</a:t>
            </a:r>
            <a:r>
              <a:rPr lang="en-US" altLang="zh-CN" dirty="0" smtClean="0">
                <a:solidFill>
                  <a:schemeClr val="tx2"/>
                </a:solidFill>
              </a:rPr>
              <a:t>bool</a:t>
            </a:r>
            <a:r>
              <a:rPr lang="zh-CN" altLang="en-US" dirty="0" smtClean="0">
                <a:solidFill>
                  <a:schemeClr val="tx2"/>
                </a:solidFill>
              </a:rPr>
              <a:t>参数，第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个表示是否开启</a:t>
            </a:r>
            <a:r>
              <a:rPr lang="en-US" altLang="zh-CN" dirty="0" smtClean="0">
                <a:solidFill>
                  <a:schemeClr val="tx2"/>
                </a:solidFill>
              </a:rPr>
              <a:t>upsert</a:t>
            </a:r>
            <a:r>
              <a:rPr lang="zh-CN" altLang="en-US" dirty="0" smtClean="0">
                <a:solidFill>
                  <a:schemeClr val="tx2"/>
                </a:solidFill>
              </a:rPr>
              <a:t>模式</a:t>
            </a:r>
            <a:r>
              <a:rPr lang="zh-CN" altLang="en-US" dirty="0" smtClean="0">
                <a:solidFill>
                  <a:schemeClr val="accent2"/>
                </a:solidFill>
              </a:rPr>
              <a:t>（文档存在时更新，不存在时自动创建）</a:t>
            </a:r>
            <a:r>
              <a:rPr lang="zh-CN" altLang="en-US" dirty="0" smtClean="0">
                <a:solidFill>
                  <a:schemeClr val="tx2"/>
                </a:solidFill>
              </a:rPr>
              <a:t>；第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个表示是否开启多</a:t>
            </a:r>
            <a:r>
              <a:rPr lang="en-US" altLang="zh-CN" dirty="0" smtClean="0">
                <a:solidFill>
                  <a:schemeClr val="tx2"/>
                </a:solidFill>
              </a:rPr>
              <a:t>multi</a:t>
            </a:r>
            <a:r>
              <a:rPr lang="zh-CN" altLang="en-US" dirty="0" smtClean="0">
                <a:solidFill>
                  <a:schemeClr val="tx2"/>
                </a:solidFill>
              </a:rPr>
              <a:t>模式</a:t>
            </a:r>
            <a:r>
              <a:rPr lang="zh-CN" altLang="en-US" dirty="0" smtClean="0">
                <a:solidFill>
                  <a:schemeClr val="accent2"/>
                </a:solidFill>
              </a:rPr>
              <a:t>（默认情况下</a:t>
            </a:r>
            <a:r>
              <a:rPr lang="en-US" altLang="zh-CN" dirty="0" smtClean="0">
                <a:solidFill>
                  <a:schemeClr val="accent2"/>
                </a:solidFill>
              </a:rPr>
              <a:t>update</a:t>
            </a:r>
            <a:r>
              <a:rPr lang="zh-CN" altLang="en-US" dirty="0" smtClean="0">
                <a:solidFill>
                  <a:schemeClr val="accent2"/>
                </a:solidFill>
              </a:rPr>
              <a:t>操作只会更新第一个匹配到的文档，如果开启</a:t>
            </a:r>
            <a:r>
              <a:rPr lang="en-US" altLang="zh-CN" dirty="0" smtClean="0">
                <a:solidFill>
                  <a:schemeClr val="accent2"/>
                </a:solidFill>
              </a:rPr>
              <a:t>multi</a:t>
            </a:r>
            <a:r>
              <a:rPr lang="zh-CN" altLang="en-US" dirty="0" smtClean="0">
                <a:solidFill>
                  <a:schemeClr val="accent2"/>
                </a:solidFill>
              </a:rPr>
              <a:t>模式，则会更新所有匹配到的文档）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863086"/>
            <a:ext cx="8407893" cy="7018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更新：指定第三个参数为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可以开启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upsert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模式</a:t>
            </a:r>
            <a:endParaRPr lang="en-US" altLang="zh-CN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joe,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更新文档</a:t>
            </a:r>
            <a:r>
              <a:rPr lang="en-US" altLang="zh-CN" dirty="0" smtClean="0"/>
              <a:t>——upsert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371" y="299695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在</a:t>
            </a:r>
            <a:r>
              <a:rPr lang="en-US" altLang="zh-CN" sz="2400" dirty="0" smtClean="0">
                <a:solidFill>
                  <a:schemeClr val="tx2"/>
                </a:solidFill>
              </a:rPr>
              <a:t>upsert</a:t>
            </a:r>
            <a:r>
              <a:rPr lang="zh-CN" altLang="en-US" sz="2400" dirty="0" smtClean="0">
                <a:solidFill>
                  <a:schemeClr val="tx2"/>
                </a:solidFill>
              </a:rPr>
              <a:t>模式下，如果找到匹配的记录则更新之，否则如果找不到匹配记录就会创建一条新的记录。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老陈：对于</a:t>
            </a:r>
            <a:r>
              <a:rPr lang="en-US" altLang="zh-CN" sz="2400" dirty="0" smtClean="0">
                <a:solidFill>
                  <a:schemeClr val="tx2"/>
                </a:solidFill>
              </a:rPr>
              <a:t>upsert</a:t>
            </a:r>
            <a:r>
              <a:rPr lang="zh-CN" altLang="en-US" sz="2400" dirty="0" smtClean="0">
                <a:solidFill>
                  <a:schemeClr val="tx2"/>
                </a:solidFill>
              </a:rPr>
              <a:t>模式要慎用！如果对不完整的文档开启</a:t>
            </a:r>
            <a:r>
              <a:rPr lang="en-US" altLang="zh-CN" sz="2400" dirty="0" smtClean="0">
                <a:solidFill>
                  <a:schemeClr val="tx2"/>
                </a:solidFill>
              </a:rPr>
              <a:t>upsert</a:t>
            </a:r>
            <a:r>
              <a:rPr lang="zh-CN" altLang="en-US" sz="2400" dirty="0" smtClean="0">
                <a:solidFill>
                  <a:schemeClr val="tx2"/>
                </a:solidFill>
              </a:rPr>
              <a:t>，那么当记录不存在时，自动创建的也是不完整的记录。有点儿绕口，慢慢体会吧！</a:t>
            </a:r>
            <a:endParaRPr lang="en-US" altLang="zh-CN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8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0999" y="1863086"/>
            <a:ext cx="8407893" cy="7018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更新：指定第四个参数为</a:t>
            </a:r>
            <a:r>
              <a:rPr lang="en-US" altLang="zh-CN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可以开启</a:t>
            </a:r>
            <a:r>
              <a:rPr lang="en-US" altLang="zh-CN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multi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模式</a:t>
            </a:r>
            <a:endParaRPr lang="en-US" altLang="zh-CN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name"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"joe"</a:t>
            </a:r>
            <a:r>
              <a:rPr lang="en-US" altLang="zh-CN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joe,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CN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更新文档</a:t>
            </a:r>
            <a:r>
              <a:rPr lang="en-US" altLang="zh-CN" dirty="0" smtClean="0"/>
              <a:t>——Multi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371" y="299695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默认情况下</a:t>
            </a:r>
            <a:r>
              <a:rPr lang="en-US" altLang="zh-CN" sz="2400" dirty="0" smtClean="0">
                <a:solidFill>
                  <a:schemeClr val="tx2"/>
                </a:solidFill>
              </a:rPr>
              <a:t>update</a:t>
            </a:r>
            <a:r>
              <a:rPr lang="zh-CN" altLang="en-US" sz="2400" dirty="0" smtClean="0">
                <a:solidFill>
                  <a:schemeClr val="tx2"/>
                </a:solidFill>
              </a:rPr>
              <a:t>只</a:t>
            </a:r>
            <a:r>
              <a:rPr lang="zh-CN" altLang="en-US" sz="2400" dirty="0">
                <a:solidFill>
                  <a:schemeClr val="tx2"/>
                </a:solidFill>
              </a:rPr>
              <a:t>会更新第一个匹配到的</a:t>
            </a:r>
            <a:r>
              <a:rPr lang="zh-CN" altLang="en-US" sz="2400" dirty="0" smtClean="0">
                <a:solidFill>
                  <a:schemeClr val="tx2"/>
                </a:solidFill>
              </a:rPr>
              <a:t>文档，开启</a:t>
            </a:r>
            <a:r>
              <a:rPr lang="en-US" altLang="zh-CN" sz="2400" dirty="0">
                <a:solidFill>
                  <a:schemeClr val="tx2"/>
                </a:solidFill>
              </a:rPr>
              <a:t>multi</a:t>
            </a:r>
            <a:r>
              <a:rPr lang="zh-CN" altLang="en-US" sz="2400" dirty="0">
                <a:solidFill>
                  <a:schemeClr val="tx2"/>
                </a:solidFill>
              </a:rPr>
              <a:t>模式</a:t>
            </a:r>
            <a:r>
              <a:rPr lang="zh-CN" altLang="en-US" sz="2400" dirty="0" smtClean="0">
                <a:solidFill>
                  <a:schemeClr val="tx2"/>
                </a:solidFill>
              </a:rPr>
              <a:t>，才会</a:t>
            </a:r>
            <a:r>
              <a:rPr lang="zh-CN" altLang="en-US" sz="2400" dirty="0">
                <a:solidFill>
                  <a:schemeClr val="tx2"/>
                </a:solidFill>
              </a:rPr>
              <a:t>更新所有匹配到的</a:t>
            </a:r>
            <a:r>
              <a:rPr lang="zh-CN" altLang="en-US" sz="2400" dirty="0" smtClean="0">
                <a:solidFill>
                  <a:schemeClr val="tx2"/>
                </a:solidFill>
              </a:rPr>
              <a:t>文档。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老陈再次提醒大家：</a:t>
            </a:r>
            <a:r>
              <a:rPr lang="en-US" altLang="zh-CN" sz="2400" dirty="0" smtClean="0">
                <a:solidFill>
                  <a:schemeClr val="tx2"/>
                </a:solidFill>
              </a:rPr>
              <a:t>MongoDB</a:t>
            </a:r>
            <a:r>
              <a:rPr lang="zh-CN" altLang="en-US" sz="2400" dirty="0" smtClean="0">
                <a:solidFill>
                  <a:schemeClr val="tx2"/>
                </a:solidFill>
              </a:rPr>
              <a:t>的</a:t>
            </a:r>
            <a:r>
              <a:rPr lang="en-US" altLang="zh-CN" sz="2400" dirty="0" smtClean="0">
                <a:solidFill>
                  <a:schemeClr val="tx2"/>
                </a:solidFill>
              </a:rPr>
              <a:t>update</a:t>
            </a:r>
            <a:r>
              <a:rPr lang="zh-CN" altLang="en-US" sz="2400" dirty="0" smtClean="0">
                <a:solidFill>
                  <a:schemeClr val="tx2"/>
                </a:solidFill>
              </a:rPr>
              <a:t>操作是替换整个文档的，而不是对文档做出局部修改。如果要单独修改一个或多个键或值，请使用</a:t>
            </a:r>
            <a:r>
              <a:rPr lang="zh-CN" altLang="en-US" sz="2400" i="1" dirty="0" smtClean="0">
                <a:solidFill>
                  <a:schemeClr val="tx2"/>
                </a:solidFill>
              </a:rPr>
              <a:t>修改器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  <a:endParaRPr lang="en-US" altLang="zh-CN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4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10397"/>
              </p:ext>
            </p:extLst>
          </p:nvPr>
        </p:nvGraphicFramePr>
        <p:xfrm>
          <a:off x="381000" y="1719263"/>
          <a:ext cx="840740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688"/>
                <a:gridCol w="6192688"/>
                <a:gridCol w="8320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增加或减少数字的值，键不存在时会自动创建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设置指定键的值，键不存在时会自动创建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$unset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$set</a:t>
                      </a:r>
                      <a:r>
                        <a:rPr lang="zh-CN" altLang="en-US" dirty="0" smtClean="0"/>
                        <a:t>的反操作，会删除键及键值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将元素追加到数组末尾，数组不存在会自动创建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$pushAll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$push</a:t>
                      </a:r>
                      <a:r>
                        <a:rPr lang="zh-CN" altLang="en-US" dirty="0" smtClean="0"/>
                        <a:t>的批量操作版本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$addToSet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</a:t>
                      </a:r>
                      <a:r>
                        <a:rPr lang="en-US" altLang="zh-CN" dirty="0" smtClean="0"/>
                        <a:t>$pushAll</a:t>
                      </a:r>
                      <a:r>
                        <a:rPr lang="zh-CN" altLang="en-US" dirty="0" smtClean="0"/>
                        <a:t>，但会自动过滤重复元素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{$pop : {key :  1}}——</a:t>
                      </a:r>
                      <a:r>
                        <a:rPr lang="zh-CN" altLang="en-US" dirty="0" smtClean="0"/>
                        <a:t>从数组末尾移除元素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{$pop : {key : -1}}——</a:t>
                      </a:r>
                      <a:r>
                        <a:rPr lang="zh-CN" altLang="en-US" dirty="0" smtClean="0"/>
                        <a:t>从数组开头移除原色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从数组中移除所有匹配的元素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$pullAll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$pull</a:t>
                      </a:r>
                      <a:r>
                        <a:rPr lang="zh-CN" altLang="en-US" dirty="0" smtClean="0"/>
                        <a:t>的批量操作版本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$rename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修改指定键的键名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zh-CN" altLang="en-US" i="1" dirty="0" smtClean="0">
                          <a:solidFill>
                            <a:schemeClr val="accent1"/>
                          </a:solidFill>
                        </a:rPr>
                        <a:t>整形</a:t>
                      </a:r>
                      <a:r>
                        <a:rPr lang="zh-CN" altLang="en-US" dirty="0" smtClean="0"/>
                        <a:t>键值执行位操作“与”、“或”等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更新文档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4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513</TotalTime>
  <Words>1456</Words>
  <Application>Microsoft Office PowerPoint</Application>
  <PresentationFormat>全屏显示(4:3)</PresentationFormat>
  <Paragraphs>211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网格</vt:lpstr>
      <vt:lpstr>第二天：初识增删改</vt:lpstr>
      <vt:lpstr>教学内容</vt:lpstr>
      <vt:lpstr>添加文档</vt:lpstr>
      <vt:lpstr>删除文档</vt:lpstr>
      <vt:lpstr>更新文档——文档替换(1)</vt:lpstr>
      <vt:lpstr>更新文档——文档替换(2)</vt:lpstr>
      <vt:lpstr>更新文档——upsert模式</vt:lpstr>
      <vt:lpstr>更新文档——Multi模式</vt:lpstr>
      <vt:lpstr>更新文档——修改器</vt:lpstr>
      <vt:lpstr>定位操作符（”$”）——神马是定位？</vt:lpstr>
      <vt:lpstr>定位操作符（”$”）——未知？</vt:lpstr>
      <vt:lpstr>findAndModify——有神马不同？</vt:lpstr>
      <vt:lpstr>findAndModify——返回已更新的文档</vt:lpstr>
      <vt:lpstr>findAndModify——实现自增标识</vt:lpstr>
      <vt:lpstr>其他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280</cp:revision>
  <dcterms:created xsi:type="dcterms:W3CDTF">2011-05-24T14:33:23Z</dcterms:created>
  <dcterms:modified xsi:type="dcterms:W3CDTF">2011-06-03T03:49:19Z</dcterms:modified>
</cp:coreProperties>
</file>