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2" r:id="rId17"/>
    <p:sldId id="273" r:id="rId18"/>
    <p:sldId id="274" r:id="rId19"/>
    <p:sldId id="270"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D0DB79-61AD-4F9B-940F-9B90876EE3E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D36E7950-99FE-4E73-ACDD-1B5102384717}">
      <dgm:prSet phldrT="[文本]"/>
      <dgm:spPr/>
      <dgm:t>
        <a:bodyPr/>
        <a:lstStyle/>
        <a:p>
          <a:r>
            <a:rPr lang="zh-CN" altLang="en-US" dirty="0" smtClean="0"/>
            <a:t>认识</a:t>
          </a:r>
          <a:r>
            <a:rPr lang="en-US" altLang="zh-CN" dirty="0" smtClean="0"/>
            <a:t>find</a:t>
          </a:r>
          <a:endParaRPr lang="zh-CN" altLang="en-US" dirty="0"/>
        </a:p>
      </dgm:t>
    </dgm:pt>
    <dgm:pt modelId="{AEE43450-239D-4F83-BFB1-67F7583B295D}" type="parTrans" cxnId="{2D4BC183-1170-45CA-996C-113C10990E87}">
      <dgm:prSet/>
      <dgm:spPr/>
      <dgm:t>
        <a:bodyPr/>
        <a:lstStyle/>
        <a:p>
          <a:endParaRPr lang="zh-CN" altLang="en-US"/>
        </a:p>
      </dgm:t>
    </dgm:pt>
    <dgm:pt modelId="{7415146F-8094-4811-A2C2-20BFCA22AF4E}" type="sibTrans" cxnId="{2D4BC183-1170-45CA-996C-113C10990E87}">
      <dgm:prSet/>
      <dgm:spPr/>
      <dgm:t>
        <a:bodyPr/>
        <a:lstStyle/>
        <a:p>
          <a:endParaRPr lang="zh-CN" altLang="en-US"/>
        </a:p>
      </dgm:t>
    </dgm:pt>
    <dgm:pt modelId="{72A7818B-0A1C-4244-80F7-79F352C3C15E}">
      <dgm:prSet phldrT="[文本]"/>
      <dgm:spPr/>
      <dgm:t>
        <a:bodyPr/>
        <a:lstStyle/>
        <a:p>
          <a:r>
            <a:rPr lang="zh-CN" altLang="en-US" dirty="0" smtClean="0"/>
            <a:t>复杂查询</a:t>
          </a:r>
          <a:endParaRPr lang="zh-CN" altLang="en-US" dirty="0"/>
        </a:p>
      </dgm:t>
    </dgm:pt>
    <dgm:pt modelId="{1893BF77-C894-4F7F-89EC-ABEF42999A36}" type="parTrans" cxnId="{711B2C87-E5E1-46A9-89F2-2EFEAC103F37}">
      <dgm:prSet/>
      <dgm:spPr/>
      <dgm:t>
        <a:bodyPr/>
        <a:lstStyle/>
        <a:p>
          <a:endParaRPr lang="zh-CN" altLang="en-US"/>
        </a:p>
      </dgm:t>
    </dgm:pt>
    <dgm:pt modelId="{5D03A807-89BA-4F38-946E-246D08419C4C}" type="sibTrans" cxnId="{711B2C87-E5E1-46A9-89F2-2EFEAC103F37}">
      <dgm:prSet/>
      <dgm:spPr/>
      <dgm:t>
        <a:bodyPr/>
        <a:lstStyle/>
        <a:p>
          <a:endParaRPr lang="zh-CN" altLang="en-US"/>
        </a:p>
      </dgm:t>
    </dgm:pt>
    <dgm:pt modelId="{34BF3D47-4987-44E6-A832-6383E7327360}">
      <dgm:prSet phldrT="[文本]"/>
      <dgm:spPr/>
      <dgm:t>
        <a:bodyPr/>
        <a:lstStyle/>
        <a:p>
          <a:r>
            <a:rPr lang="zh-CN" altLang="en-US" dirty="0" smtClean="0"/>
            <a:t>正则表达式</a:t>
          </a:r>
          <a:endParaRPr lang="zh-CN" altLang="en-US" dirty="0"/>
        </a:p>
      </dgm:t>
    </dgm:pt>
    <dgm:pt modelId="{F4188D5A-7F71-404B-807F-9C75117DAEDC}" type="parTrans" cxnId="{5E3BEAE5-91AA-4F8C-B929-F5A1BBBEAEB2}">
      <dgm:prSet/>
      <dgm:spPr/>
      <dgm:t>
        <a:bodyPr/>
        <a:lstStyle/>
        <a:p>
          <a:endParaRPr lang="zh-CN" altLang="en-US"/>
        </a:p>
      </dgm:t>
    </dgm:pt>
    <dgm:pt modelId="{E41040A5-B2D9-4D0E-8201-00A626266506}" type="sibTrans" cxnId="{5E3BEAE5-91AA-4F8C-B929-F5A1BBBEAEB2}">
      <dgm:prSet/>
      <dgm:spPr/>
      <dgm:t>
        <a:bodyPr/>
        <a:lstStyle/>
        <a:p>
          <a:endParaRPr lang="zh-CN" altLang="en-US"/>
        </a:p>
      </dgm:t>
    </dgm:pt>
    <dgm:pt modelId="{4475C7D8-62BC-4DDE-9A45-AC4C7DFB8E02}">
      <dgm:prSet phldrT="[文本]"/>
      <dgm:spPr/>
      <dgm:t>
        <a:bodyPr/>
        <a:lstStyle/>
        <a:p>
          <a:r>
            <a:rPr lang="zh-CN" altLang="en-US" dirty="0" smtClean="0"/>
            <a:t>数组查询</a:t>
          </a:r>
          <a:endParaRPr lang="zh-CN" altLang="en-US" dirty="0"/>
        </a:p>
      </dgm:t>
    </dgm:pt>
    <dgm:pt modelId="{F835D573-8F05-4E2B-BC7F-009DC21A8C73}" type="parTrans" cxnId="{AB0D1BD9-34D5-4BF3-A108-B460A550D747}">
      <dgm:prSet/>
      <dgm:spPr/>
      <dgm:t>
        <a:bodyPr/>
        <a:lstStyle/>
        <a:p>
          <a:endParaRPr lang="zh-CN" altLang="en-US"/>
        </a:p>
      </dgm:t>
    </dgm:pt>
    <dgm:pt modelId="{6106529C-F661-47C2-B361-9BE9EFC337B3}" type="sibTrans" cxnId="{AB0D1BD9-34D5-4BF3-A108-B460A550D747}">
      <dgm:prSet/>
      <dgm:spPr/>
      <dgm:t>
        <a:bodyPr/>
        <a:lstStyle/>
        <a:p>
          <a:endParaRPr lang="zh-CN" altLang="en-US"/>
        </a:p>
      </dgm:t>
    </dgm:pt>
    <dgm:pt modelId="{629D6141-555F-411C-AAEC-AA6ED76DA461}">
      <dgm:prSet phldrT="[文本]"/>
      <dgm:spPr/>
      <dgm:t>
        <a:bodyPr/>
        <a:lstStyle/>
        <a:p>
          <a:r>
            <a:rPr lang="zh-CN" altLang="en-US" dirty="0" smtClean="0"/>
            <a:t>游标</a:t>
          </a:r>
          <a:endParaRPr lang="zh-CN" altLang="en-US" dirty="0"/>
        </a:p>
      </dgm:t>
    </dgm:pt>
    <dgm:pt modelId="{D0888D15-A95A-4D3D-9DA3-A66E392F74A9}" type="parTrans" cxnId="{F8A00BBA-1E79-4B15-B70F-231FC5F5B59F}">
      <dgm:prSet/>
      <dgm:spPr/>
      <dgm:t>
        <a:bodyPr/>
        <a:lstStyle/>
        <a:p>
          <a:endParaRPr lang="zh-CN" altLang="en-US"/>
        </a:p>
      </dgm:t>
    </dgm:pt>
    <dgm:pt modelId="{5B90EB97-F124-4C25-A5B3-35E94D632D0E}" type="sibTrans" cxnId="{F8A00BBA-1E79-4B15-B70F-231FC5F5B59F}">
      <dgm:prSet/>
      <dgm:spPr/>
      <dgm:t>
        <a:bodyPr/>
        <a:lstStyle/>
        <a:p>
          <a:endParaRPr lang="zh-CN" altLang="en-US"/>
        </a:p>
      </dgm:t>
    </dgm:pt>
    <dgm:pt modelId="{D688A6ED-C37F-471E-A1EB-9469E7162AC3}">
      <dgm:prSet phldrT="[文本]"/>
      <dgm:spPr/>
      <dgm:t>
        <a:bodyPr/>
        <a:lstStyle/>
        <a:p>
          <a:r>
            <a:rPr lang="en-US" altLang="zh-CN" dirty="0" smtClean="0"/>
            <a:t>$where</a:t>
          </a:r>
          <a:endParaRPr lang="zh-CN" altLang="en-US" dirty="0"/>
        </a:p>
      </dgm:t>
    </dgm:pt>
    <dgm:pt modelId="{CE214001-4763-4D95-904F-E86564CB2B88}" type="parTrans" cxnId="{F983306C-F64F-409A-8CF6-16B997005F68}">
      <dgm:prSet/>
      <dgm:spPr/>
      <dgm:t>
        <a:bodyPr/>
        <a:lstStyle/>
        <a:p>
          <a:endParaRPr lang="zh-CN" altLang="en-US"/>
        </a:p>
      </dgm:t>
    </dgm:pt>
    <dgm:pt modelId="{E26F03F5-A8ED-47DC-BDE2-EEBD604CC49F}" type="sibTrans" cxnId="{F983306C-F64F-409A-8CF6-16B997005F68}">
      <dgm:prSet/>
      <dgm:spPr/>
      <dgm:t>
        <a:bodyPr/>
        <a:lstStyle/>
        <a:p>
          <a:endParaRPr lang="zh-CN" altLang="en-US"/>
        </a:p>
      </dgm:t>
    </dgm:pt>
    <dgm:pt modelId="{E3103548-701C-46D6-80E0-92E77BE1A12D}">
      <dgm:prSet phldrT="[文本]"/>
      <dgm:spPr/>
      <dgm:t>
        <a:bodyPr/>
        <a:lstStyle/>
        <a:p>
          <a:r>
            <a:rPr lang="zh-CN" altLang="en-US" dirty="0" smtClean="0"/>
            <a:t>排序分页</a:t>
          </a:r>
          <a:endParaRPr lang="zh-CN" altLang="en-US" dirty="0"/>
        </a:p>
      </dgm:t>
    </dgm:pt>
    <dgm:pt modelId="{922CE0ED-59EB-4BBB-AD4C-5CE6E8365300}" type="parTrans" cxnId="{1339E464-0FE9-4529-A49C-56750EF67AA9}">
      <dgm:prSet/>
      <dgm:spPr/>
      <dgm:t>
        <a:bodyPr/>
        <a:lstStyle/>
        <a:p>
          <a:endParaRPr lang="zh-CN" altLang="en-US"/>
        </a:p>
      </dgm:t>
    </dgm:pt>
    <dgm:pt modelId="{44DC3EDF-5512-428B-BF78-FCDED8B95B4C}" type="sibTrans" cxnId="{1339E464-0FE9-4529-A49C-56750EF67AA9}">
      <dgm:prSet/>
      <dgm:spPr/>
      <dgm:t>
        <a:bodyPr/>
        <a:lstStyle/>
        <a:p>
          <a:endParaRPr lang="zh-CN" altLang="en-US"/>
        </a:p>
      </dgm:t>
    </dgm:pt>
    <dgm:pt modelId="{FCE00903-E772-4AD5-AF90-81F609C402E7}">
      <dgm:prSet phldrT="[文本]"/>
      <dgm:spPr/>
      <dgm:t>
        <a:bodyPr/>
        <a:lstStyle/>
        <a:p>
          <a:r>
            <a:rPr lang="zh-CN" altLang="en-US" dirty="0" smtClean="0"/>
            <a:t>结束语</a:t>
          </a:r>
          <a:endParaRPr lang="zh-CN" altLang="en-US" dirty="0"/>
        </a:p>
      </dgm:t>
    </dgm:pt>
    <dgm:pt modelId="{CECE97C9-EFFC-43EC-90A5-F907545E0961}" type="parTrans" cxnId="{91AFA993-5ACC-4FE0-96A5-81AD9BF20656}">
      <dgm:prSet/>
      <dgm:spPr/>
      <dgm:t>
        <a:bodyPr/>
        <a:lstStyle/>
        <a:p>
          <a:endParaRPr lang="zh-CN" altLang="en-US"/>
        </a:p>
      </dgm:t>
    </dgm:pt>
    <dgm:pt modelId="{EB119A03-239A-44DE-8ECC-A3EF191FA4A3}" type="sibTrans" cxnId="{91AFA993-5ACC-4FE0-96A5-81AD9BF20656}">
      <dgm:prSet/>
      <dgm:spPr/>
      <dgm:t>
        <a:bodyPr/>
        <a:lstStyle/>
        <a:p>
          <a:endParaRPr lang="zh-CN" altLang="en-US"/>
        </a:p>
      </dgm:t>
    </dgm:pt>
    <dgm:pt modelId="{F107C936-2AB7-49AF-891E-5EA34ECEB68B}">
      <dgm:prSet phldrT="[文本]"/>
      <dgm:spPr/>
      <dgm:t>
        <a:bodyPr/>
        <a:lstStyle/>
        <a:p>
          <a:r>
            <a:rPr lang="zh-CN" altLang="en-US" dirty="0" smtClean="0"/>
            <a:t>子键筛选</a:t>
          </a:r>
          <a:endParaRPr lang="zh-CN" altLang="en-US" dirty="0"/>
        </a:p>
      </dgm:t>
    </dgm:pt>
    <dgm:pt modelId="{76D8033A-A123-414B-B796-59337C24BE6B}" type="parTrans" cxnId="{2D6438D1-E979-416E-8566-B5E618268AB7}">
      <dgm:prSet/>
      <dgm:spPr/>
      <dgm:t>
        <a:bodyPr/>
        <a:lstStyle/>
        <a:p>
          <a:endParaRPr lang="zh-CN" altLang="en-US"/>
        </a:p>
      </dgm:t>
    </dgm:pt>
    <dgm:pt modelId="{80283C95-7F31-4BCF-B76F-54EDB9E41281}" type="sibTrans" cxnId="{2D6438D1-E979-416E-8566-B5E618268AB7}">
      <dgm:prSet/>
      <dgm:spPr/>
      <dgm:t>
        <a:bodyPr/>
        <a:lstStyle/>
        <a:p>
          <a:endParaRPr lang="zh-CN" altLang="en-US"/>
        </a:p>
      </dgm:t>
    </dgm:pt>
    <dgm:pt modelId="{9D122004-6D56-4308-926E-4F65EFC0EDDE}" type="pres">
      <dgm:prSet presAssocID="{32D0DB79-61AD-4F9B-940F-9B90876EE3E3}" presName="Name0" presStyleCnt="0">
        <dgm:presLayoutVars>
          <dgm:dir/>
          <dgm:animLvl val="lvl"/>
          <dgm:resizeHandles val="exact"/>
        </dgm:presLayoutVars>
      </dgm:prSet>
      <dgm:spPr/>
      <dgm:t>
        <a:bodyPr/>
        <a:lstStyle/>
        <a:p>
          <a:endParaRPr lang="zh-CN" altLang="en-US"/>
        </a:p>
      </dgm:t>
    </dgm:pt>
    <dgm:pt modelId="{1ADD2010-1422-4E2A-8E9C-4F9078B4752F}" type="pres">
      <dgm:prSet presAssocID="{D36E7950-99FE-4E73-ACDD-1B5102384717}" presName="linNode" presStyleCnt="0"/>
      <dgm:spPr/>
    </dgm:pt>
    <dgm:pt modelId="{DFB4DCF4-781B-440C-9246-B881EB2AEA76}" type="pres">
      <dgm:prSet presAssocID="{D36E7950-99FE-4E73-ACDD-1B5102384717}" presName="parentText" presStyleLbl="node1" presStyleIdx="0" presStyleCnt="9">
        <dgm:presLayoutVars>
          <dgm:chMax val="1"/>
          <dgm:bulletEnabled val="1"/>
        </dgm:presLayoutVars>
      </dgm:prSet>
      <dgm:spPr/>
      <dgm:t>
        <a:bodyPr/>
        <a:lstStyle/>
        <a:p>
          <a:endParaRPr lang="zh-CN" altLang="en-US"/>
        </a:p>
      </dgm:t>
    </dgm:pt>
    <dgm:pt modelId="{0121EB5A-ECB0-4F6D-877F-2C6ABFBA6EF8}" type="pres">
      <dgm:prSet presAssocID="{7415146F-8094-4811-A2C2-20BFCA22AF4E}" presName="sp" presStyleCnt="0"/>
      <dgm:spPr/>
    </dgm:pt>
    <dgm:pt modelId="{1004750B-1631-461E-B6EA-D2386E575DDE}" type="pres">
      <dgm:prSet presAssocID="{F107C936-2AB7-49AF-891E-5EA34ECEB68B}" presName="linNode" presStyleCnt="0"/>
      <dgm:spPr/>
    </dgm:pt>
    <dgm:pt modelId="{EF7B41E0-F25D-4FFB-897A-314B533B2CAB}" type="pres">
      <dgm:prSet presAssocID="{F107C936-2AB7-49AF-891E-5EA34ECEB68B}" presName="parentText" presStyleLbl="node1" presStyleIdx="1" presStyleCnt="9">
        <dgm:presLayoutVars>
          <dgm:chMax val="1"/>
          <dgm:bulletEnabled val="1"/>
        </dgm:presLayoutVars>
      </dgm:prSet>
      <dgm:spPr/>
      <dgm:t>
        <a:bodyPr/>
        <a:lstStyle/>
        <a:p>
          <a:endParaRPr lang="zh-CN" altLang="en-US"/>
        </a:p>
      </dgm:t>
    </dgm:pt>
    <dgm:pt modelId="{189ADD84-5B1E-4E32-B1AC-14D84783195C}" type="pres">
      <dgm:prSet presAssocID="{80283C95-7F31-4BCF-B76F-54EDB9E41281}" presName="sp" presStyleCnt="0"/>
      <dgm:spPr/>
    </dgm:pt>
    <dgm:pt modelId="{59720565-4271-4408-A089-01B4A02D8B92}" type="pres">
      <dgm:prSet presAssocID="{72A7818B-0A1C-4244-80F7-79F352C3C15E}" presName="linNode" presStyleCnt="0"/>
      <dgm:spPr/>
    </dgm:pt>
    <dgm:pt modelId="{52EF77E3-58AF-4139-BADF-B1891AB63FF3}" type="pres">
      <dgm:prSet presAssocID="{72A7818B-0A1C-4244-80F7-79F352C3C15E}" presName="parentText" presStyleLbl="node1" presStyleIdx="2" presStyleCnt="9">
        <dgm:presLayoutVars>
          <dgm:chMax val="1"/>
          <dgm:bulletEnabled val="1"/>
        </dgm:presLayoutVars>
      </dgm:prSet>
      <dgm:spPr/>
      <dgm:t>
        <a:bodyPr/>
        <a:lstStyle/>
        <a:p>
          <a:endParaRPr lang="zh-CN" altLang="en-US"/>
        </a:p>
      </dgm:t>
    </dgm:pt>
    <dgm:pt modelId="{F8AE75D1-D1B4-4CC5-83F8-DF9089628217}" type="pres">
      <dgm:prSet presAssocID="{5D03A807-89BA-4F38-946E-246D08419C4C}" presName="sp" presStyleCnt="0"/>
      <dgm:spPr/>
    </dgm:pt>
    <dgm:pt modelId="{93F9B115-F0B3-4291-99C7-934A0B1BF33A}" type="pres">
      <dgm:prSet presAssocID="{34BF3D47-4987-44E6-A832-6383E7327360}" presName="linNode" presStyleCnt="0"/>
      <dgm:spPr/>
    </dgm:pt>
    <dgm:pt modelId="{5EE8DCE0-7C17-40C2-8739-6AB077452A48}" type="pres">
      <dgm:prSet presAssocID="{34BF3D47-4987-44E6-A832-6383E7327360}" presName="parentText" presStyleLbl="node1" presStyleIdx="3" presStyleCnt="9">
        <dgm:presLayoutVars>
          <dgm:chMax val="1"/>
          <dgm:bulletEnabled val="1"/>
        </dgm:presLayoutVars>
      </dgm:prSet>
      <dgm:spPr/>
      <dgm:t>
        <a:bodyPr/>
        <a:lstStyle/>
        <a:p>
          <a:endParaRPr lang="zh-CN" altLang="en-US"/>
        </a:p>
      </dgm:t>
    </dgm:pt>
    <dgm:pt modelId="{19A23CB8-D341-4A35-912A-6C43A6723564}" type="pres">
      <dgm:prSet presAssocID="{E41040A5-B2D9-4D0E-8201-00A626266506}" presName="sp" presStyleCnt="0"/>
      <dgm:spPr/>
    </dgm:pt>
    <dgm:pt modelId="{499F85AB-9034-4605-9825-39D23831A44E}" type="pres">
      <dgm:prSet presAssocID="{4475C7D8-62BC-4DDE-9A45-AC4C7DFB8E02}" presName="linNode" presStyleCnt="0"/>
      <dgm:spPr/>
    </dgm:pt>
    <dgm:pt modelId="{45028F4C-5C7A-47C8-8FCF-263DA4C85FDF}" type="pres">
      <dgm:prSet presAssocID="{4475C7D8-62BC-4DDE-9A45-AC4C7DFB8E02}" presName="parentText" presStyleLbl="node1" presStyleIdx="4" presStyleCnt="9">
        <dgm:presLayoutVars>
          <dgm:chMax val="1"/>
          <dgm:bulletEnabled val="1"/>
        </dgm:presLayoutVars>
      </dgm:prSet>
      <dgm:spPr/>
      <dgm:t>
        <a:bodyPr/>
        <a:lstStyle/>
        <a:p>
          <a:endParaRPr lang="zh-CN" altLang="en-US"/>
        </a:p>
      </dgm:t>
    </dgm:pt>
    <dgm:pt modelId="{090834AB-5991-4578-8626-46D9B321AB79}" type="pres">
      <dgm:prSet presAssocID="{6106529C-F661-47C2-B361-9BE9EFC337B3}" presName="sp" presStyleCnt="0"/>
      <dgm:spPr/>
    </dgm:pt>
    <dgm:pt modelId="{7411BF6C-F69B-435D-AE95-073DAA4BB22E}" type="pres">
      <dgm:prSet presAssocID="{629D6141-555F-411C-AAEC-AA6ED76DA461}" presName="linNode" presStyleCnt="0"/>
      <dgm:spPr/>
    </dgm:pt>
    <dgm:pt modelId="{E87B1A63-76FE-411B-BFC6-2A6D3A8F7989}" type="pres">
      <dgm:prSet presAssocID="{629D6141-555F-411C-AAEC-AA6ED76DA461}" presName="parentText" presStyleLbl="node1" presStyleIdx="5" presStyleCnt="9">
        <dgm:presLayoutVars>
          <dgm:chMax val="1"/>
          <dgm:bulletEnabled val="1"/>
        </dgm:presLayoutVars>
      </dgm:prSet>
      <dgm:spPr/>
      <dgm:t>
        <a:bodyPr/>
        <a:lstStyle/>
        <a:p>
          <a:endParaRPr lang="zh-CN" altLang="en-US"/>
        </a:p>
      </dgm:t>
    </dgm:pt>
    <dgm:pt modelId="{13ABADAE-FB9D-470B-BE4F-0D4ED3421F2B}" type="pres">
      <dgm:prSet presAssocID="{5B90EB97-F124-4C25-A5B3-35E94D632D0E}" presName="sp" presStyleCnt="0"/>
      <dgm:spPr/>
    </dgm:pt>
    <dgm:pt modelId="{CD6255E9-B9F5-4977-A810-FADF2E8A02CC}" type="pres">
      <dgm:prSet presAssocID="{D688A6ED-C37F-471E-A1EB-9469E7162AC3}" presName="linNode" presStyleCnt="0"/>
      <dgm:spPr/>
    </dgm:pt>
    <dgm:pt modelId="{292A37A4-1D20-4C61-8AEF-A49180BB148A}" type="pres">
      <dgm:prSet presAssocID="{D688A6ED-C37F-471E-A1EB-9469E7162AC3}" presName="parentText" presStyleLbl="node1" presStyleIdx="6" presStyleCnt="9">
        <dgm:presLayoutVars>
          <dgm:chMax val="1"/>
          <dgm:bulletEnabled val="1"/>
        </dgm:presLayoutVars>
      </dgm:prSet>
      <dgm:spPr/>
      <dgm:t>
        <a:bodyPr/>
        <a:lstStyle/>
        <a:p>
          <a:endParaRPr lang="zh-CN" altLang="en-US"/>
        </a:p>
      </dgm:t>
    </dgm:pt>
    <dgm:pt modelId="{71665F7D-9F25-4E83-BEF7-AE5266BCA990}" type="pres">
      <dgm:prSet presAssocID="{E26F03F5-A8ED-47DC-BDE2-EEBD604CC49F}" presName="sp" presStyleCnt="0"/>
      <dgm:spPr/>
    </dgm:pt>
    <dgm:pt modelId="{0A5BBBE4-1A62-44AD-B061-E4B83562145B}" type="pres">
      <dgm:prSet presAssocID="{E3103548-701C-46D6-80E0-92E77BE1A12D}" presName="linNode" presStyleCnt="0"/>
      <dgm:spPr/>
    </dgm:pt>
    <dgm:pt modelId="{353476E8-E312-4D15-857A-6883DCB5D692}" type="pres">
      <dgm:prSet presAssocID="{E3103548-701C-46D6-80E0-92E77BE1A12D}" presName="parentText" presStyleLbl="node1" presStyleIdx="7" presStyleCnt="9">
        <dgm:presLayoutVars>
          <dgm:chMax val="1"/>
          <dgm:bulletEnabled val="1"/>
        </dgm:presLayoutVars>
      </dgm:prSet>
      <dgm:spPr/>
      <dgm:t>
        <a:bodyPr/>
        <a:lstStyle/>
        <a:p>
          <a:endParaRPr lang="zh-CN" altLang="en-US"/>
        </a:p>
      </dgm:t>
    </dgm:pt>
    <dgm:pt modelId="{618F6251-1517-4D80-A5F5-E9E49A07E18D}" type="pres">
      <dgm:prSet presAssocID="{44DC3EDF-5512-428B-BF78-FCDED8B95B4C}" presName="sp" presStyleCnt="0"/>
      <dgm:spPr/>
    </dgm:pt>
    <dgm:pt modelId="{375744D1-0D78-48E0-960A-4809317BC12E}" type="pres">
      <dgm:prSet presAssocID="{FCE00903-E772-4AD5-AF90-81F609C402E7}" presName="linNode" presStyleCnt="0"/>
      <dgm:spPr/>
    </dgm:pt>
    <dgm:pt modelId="{65567165-A78E-4925-8407-5B4C1FAEEF92}" type="pres">
      <dgm:prSet presAssocID="{FCE00903-E772-4AD5-AF90-81F609C402E7}" presName="parentText" presStyleLbl="node1" presStyleIdx="8" presStyleCnt="9">
        <dgm:presLayoutVars>
          <dgm:chMax val="1"/>
          <dgm:bulletEnabled val="1"/>
        </dgm:presLayoutVars>
      </dgm:prSet>
      <dgm:spPr/>
      <dgm:t>
        <a:bodyPr/>
        <a:lstStyle/>
        <a:p>
          <a:endParaRPr lang="zh-CN" altLang="en-US"/>
        </a:p>
      </dgm:t>
    </dgm:pt>
  </dgm:ptLst>
  <dgm:cxnLst>
    <dgm:cxn modelId="{711B2C87-E5E1-46A9-89F2-2EFEAC103F37}" srcId="{32D0DB79-61AD-4F9B-940F-9B90876EE3E3}" destId="{72A7818B-0A1C-4244-80F7-79F352C3C15E}" srcOrd="2" destOrd="0" parTransId="{1893BF77-C894-4F7F-89EC-ABEF42999A36}" sibTransId="{5D03A807-89BA-4F38-946E-246D08419C4C}"/>
    <dgm:cxn modelId="{29414E29-AA4E-453B-A269-59E4221BF043}" type="presOf" srcId="{34BF3D47-4987-44E6-A832-6383E7327360}" destId="{5EE8DCE0-7C17-40C2-8739-6AB077452A48}" srcOrd="0" destOrd="0" presId="urn:microsoft.com/office/officeart/2005/8/layout/vList5"/>
    <dgm:cxn modelId="{23E2B489-A81A-4DAC-97F4-40F65CA0D593}" type="presOf" srcId="{4475C7D8-62BC-4DDE-9A45-AC4C7DFB8E02}" destId="{45028F4C-5C7A-47C8-8FCF-263DA4C85FDF}" srcOrd="0" destOrd="0" presId="urn:microsoft.com/office/officeart/2005/8/layout/vList5"/>
    <dgm:cxn modelId="{053DC3F1-5725-4FD8-9688-4B75DD76F5A4}" type="presOf" srcId="{629D6141-555F-411C-AAEC-AA6ED76DA461}" destId="{E87B1A63-76FE-411B-BFC6-2A6D3A8F7989}" srcOrd="0" destOrd="0" presId="urn:microsoft.com/office/officeart/2005/8/layout/vList5"/>
    <dgm:cxn modelId="{5E3BEAE5-91AA-4F8C-B929-F5A1BBBEAEB2}" srcId="{32D0DB79-61AD-4F9B-940F-9B90876EE3E3}" destId="{34BF3D47-4987-44E6-A832-6383E7327360}" srcOrd="3" destOrd="0" parTransId="{F4188D5A-7F71-404B-807F-9C75117DAEDC}" sibTransId="{E41040A5-B2D9-4D0E-8201-00A626266506}"/>
    <dgm:cxn modelId="{91AFA993-5ACC-4FE0-96A5-81AD9BF20656}" srcId="{32D0DB79-61AD-4F9B-940F-9B90876EE3E3}" destId="{FCE00903-E772-4AD5-AF90-81F609C402E7}" srcOrd="8" destOrd="0" parTransId="{CECE97C9-EFFC-43EC-90A5-F907545E0961}" sibTransId="{EB119A03-239A-44DE-8ECC-A3EF191FA4A3}"/>
    <dgm:cxn modelId="{D5EE246C-0853-4C42-A316-DD0C0A3AFA5A}" type="presOf" srcId="{32D0DB79-61AD-4F9B-940F-9B90876EE3E3}" destId="{9D122004-6D56-4308-926E-4F65EFC0EDDE}" srcOrd="0" destOrd="0" presId="urn:microsoft.com/office/officeart/2005/8/layout/vList5"/>
    <dgm:cxn modelId="{FFDAEEC2-8207-46B2-BEE3-459812A9062E}" type="presOf" srcId="{D688A6ED-C37F-471E-A1EB-9469E7162AC3}" destId="{292A37A4-1D20-4C61-8AEF-A49180BB148A}" srcOrd="0" destOrd="0" presId="urn:microsoft.com/office/officeart/2005/8/layout/vList5"/>
    <dgm:cxn modelId="{1339E464-0FE9-4529-A49C-56750EF67AA9}" srcId="{32D0DB79-61AD-4F9B-940F-9B90876EE3E3}" destId="{E3103548-701C-46D6-80E0-92E77BE1A12D}" srcOrd="7" destOrd="0" parTransId="{922CE0ED-59EB-4BBB-AD4C-5CE6E8365300}" sibTransId="{44DC3EDF-5512-428B-BF78-FCDED8B95B4C}"/>
    <dgm:cxn modelId="{F983306C-F64F-409A-8CF6-16B997005F68}" srcId="{32D0DB79-61AD-4F9B-940F-9B90876EE3E3}" destId="{D688A6ED-C37F-471E-A1EB-9469E7162AC3}" srcOrd="6" destOrd="0" parTransId="{CE214001-4763-4D95-904F-E86564CB2B88}" sibTransId="{E26F03F5-A8ED-47DC-BDE2-EEBD604CC49F}"/>
    <dgm:cxn modelId="{4A7C4A02-7949-4935-B6DD-9A7B2812BCB6}" type="presOf" srcId="{D36E7950-99FE-4E73-ACDD-1B5102384717}" destId="{DFB4DCF4-781B-440C-9246-B881EB2AEA76}" srcOrd="0" destOrd="0" presId="urn:microsoft.com/office/officeart/2005/8/layout/vList5"/>
    <dgm:cxn modelId="{C15D1512-CF82-4A3E-99F5-2AF037EC4F3B}" type="presOf" srcId="{FCE00903-E772-4AD5-AF90-81F609C402E7}" destId="{65567165-A78E-4925-8407-5B4C1FAEEF92}" srcOrd="0" destOrd="0" presId="urn:microsoft.com/office/officeart/2005/8/layout/vList5"/>
    <dgm:cxn modelId="{8DF8391F-6406-4548-B427-2AE3AB4A73E3}" type="presOf" srcId="{72A7818B-0A1C-4244-80F7-79F352C3C15E}" destId="{52EF77E3-58AF-4139-BADF-B1891AB63FF3}" srcOrd="0" destOrd="0" presId="urn:microsoft.com/office/officeart/2005/8/layout/vList5"/>
    <dgm:cxn modelId="{F8A00BBA-1E79-4B15-B70F-231FC5F5B59F}" srcId="{32D0DB79-61AD-4F9B-940F-9B90876EE3E3}" destId="{629D6141-555F-411C-AAEC-AA6ED76DA461}" srcOrd="5" destOrd="0" parTransId="{D0888D15-A95A-4D3D-9DA3-A66E392F74A9}" sibTransId="{5B90EB97-F124-4C25-A5B3-35E94D632D0E}"/>
    <dgm:cxn modelId="{AB0D1BD9-34D5-4BF3-A108-B460A550D747}" srcId="{32D0DB79-61AD-4F9B-940F-9B90876EE3E3}" destId="{4475C7D8-62BC-4DDE-9A45-AC4C7DFB8E02}" srcOrd="4" destOrd="0" parTransId="{F835D573-8F05-4E2B-BC7F-009DC21A8C73}" sibTransId="{6106529C-F661-47C2-B361-9BE9EFC337B3}"/>
    <dgm:cxn modelId="{2D4BC183-1170-45CA-996C-113C10990E87}" srcId="{32D0DB79-61AD-4F9B-940F-9B90876EE3E3}" destId="{D36E7950-99FE-4E73-ACDD-1B5102384717}" srcOrd="0" destOrd="0" parTransId="{AEE43450-239D-4F83-BFB1-67F7583B295D}" sibTransId="{7415146F-8094-4811-A2C2-20BFCA22AF4E}"/>
    <dgm:cxn modelId="{EAC2CC7E-966A-4DC3-8DB4-00B15589516D}" type="presOf" srcId="{F107C936-2AB7-49AF-891E-5EA34ECEB68B}" destId="{EF7B41E0-F25D-4FFB-897A-314B533B2CAB}" srcOrd="0" destOrd="0" presId="urn:microsoft.com/office/officeart/2005/8/layout/vList5"/>
    <dgm:cxn modelId="{D4DA7A6E-0635-4D5E-9289-E919B05A7B8C}" type="presOf" srcId="{E3103548-701C-46D6-80E0-92E77BE1A12D}" destId="{353476E8-E312-4D15-857A-6883DCB5D692}" srcOrd="0" destOrd="0" presId="urn:microsoft.com/office/officeart/2005/8/layout/vList5"/>
    <dgm:cxn modelId="{2D6438D1-E979-416E-8566-B5E618268AB7}" srcId="{32D0DB79-61AD-4F9B-940F-9B90876EE3E3}" destId="{F107C936-2AB7-49AF-891E-5EA34ECEB68B}" srcOrd="1" destOrd="0" parTransId="{76D8033A-A123-414B-B796-59337C24BE6B}" sibTransId="{80283C95-7F31-4BCF-B76F-54EDB9E41281}"/>
    <dgm:cxn modelId="{A65B4543-9259-4506-9B19-ED2CD299E151}" type="presParOf" srcId="{9D122004-6D56-4308-926E-4F65EFC0EDDE}" destId="{1ADD2010-1422-4E2A-8E9C-4F9078B4752F}" srcOrd="0" destOrd="0" presId="urn:microsoft.com/office/officeart/2005/8/layout/vList5"/>
    <dgm:cxn modelId="{193B0CFD-5719-410E-8154-7FCBE5270874}" type="presParOf" srcId="{1ADD2010-1422-4E2A-8E9C-4F9078B4752F}" destId="{DFB4DCF4-781B-440C-9246-B881EB2AEA76}" srcOrd="0" destOrd="0" presId="urn:microsoft.com/office/officeart/2005/8/layout/vList5"/>
    <dgm:cxn modelId="{3BFAA315-8CD7-4D6D-8734-1E3A45DD0241}" type="presParOf" srcId="{9D122004-6D56-4308-926E-4F65EFC0EDDE}" destId="{0121EB5A-ECB0-4F6D-877F-2C6ABFBA6EF8}" srcOrd="1" destOrd="0" presId="urn:microsoft.com/office/officeart/2005/8/layout/vList5"/>
    <dgm:cxn modelId="{35A3F2BF-BD77-4141-94CE-4BECAE260A0A}" type="presParOf" srcId="{9D122004-6D56-4308-926E-4F65EFC0EDDE}" destId="{1004750B-1631-461E-B6EA-D2386E575DDE}" srcOrd="2" destOrd="0" presId="urn:microsoft.com/office/officeart/2005/8/layout/vList5"/>
    <dgm:cxn modelId="{EF40F60B-EF1A-4141-9860-B51E9D3179ED}" type="presParOf" srcId="{1004750B-1631-461E-B6EA-D2386E575DDE}" destId="{EF7B41E0-F25D-4FFB-897A-314B533B2CAB}" srcOrd="0" destOrd="0" presId="urn:microsoft.com/office/officeart/2005/8/layout/vList5"/>
    <dgm:cxn modelId="{CDD54098-9D66-4255-A190-809AD5B4AAD2}" type="presParOf" srcId="{9D122004-6D56-4308-926E-4F65EFC0EDDE}" destId="{189ADD84-5B1E-4E32-B1AC-14D84783195C}" srcOrd="3" destOrd="0" presId="urn:microsoft.com/office/officeart/2005/8/layout/vList5"/>
    <dgm:cxn modelId="{EF3BA935-EBB2-4864-82E3-6AF7077D598D}" type="presParOf" srcId="{9D122004-6D56-4308-926E-4F65EFC0EDDE}" destId="{59720565-4271-4408-A089-01B4A02D8B92}" srcOrd="4" destOrd="0" presId="urn:microsoft.com/office/officeart/2005/8/layout/vList5"/>
    <dgm:cxn modelId="{C2D5FDD5-9CB8-4431-9B8E-FEB01FA02FC6}" type="presParOf" srcId="{59720565-4271-4408-A089-01B4A02D8B92}" destId="{52EF77E3-58AF-4139-BADF-B1891AB63FF3}" srcOrd="0" destOrd="0" presId="urn:microsoft.com/office/officeart/2005/8/layout/vList5"/>
    <dgm:cxn modelId="{11D60BAA-3936-4D6C-8253-7DAADA9AB084}" type="presParOf" srcId="{9D122004-6D56-4308-926E-4F65EFC0EDDE}" destId="{F8AE75D1-D1B4-4CC5-83F8-DF9089628217}" srcOrd="5" destOrd="0" presId="urn:microsoft.com/office/officeart/2005/8/layout/vList5"/>
    <dgm:cxn modelId="{B09BF1BC-6476-4C8D-934D-6EE26B77A645}" type="presParOf" srcId="{9D122004-6D56-4308-926E-4F65EFC0EDDE}" destId="{93F9B115-F0B3-4291-99C7-934A0B1BF33A}" srcOrd="6" destOrd="0" presId="urn:microsoft.com/office/officeart/2005/8/layout/vList5"/>
    <dgm:cxn modelId="{B13566C8-159C-4D24-9281-C737996220DB}" type="presParOf" srcId="{93F9B115-F0B3-4291-99C7-934A0B1BF33A}" destId="{5EE8DCE0-7C17-40C2-8739-6AB077452A48}" srcOrd="0" destOrd="0" presId="urn:microsoft.com/office/officeart/2005/8/layout/vList5"/>
    <dgm:cxn modelId="{8DC3D3D4-39B4-499F-B734-BEFD57F4C112}" type="presParOf" srcId="{9D122004-6D56-4308-926E-4F65EFC0EDDE}" destId="{19A23CB8-D341-4A35-912A-6C43A6723564}" srcOrd="7" destOrd="0" presId="urn:microsoft.com/office/officeart/2005/8/layout/vList5"/>
    <dgm:cxn modelId="{F5119865-1F39-412C-9008-AF3777D53CF0}" type="presParOf" srcId="{9D122004-6D56-4308-926E-4F65EFC0EDDE}" destId="{499F85AB-9034-4605-9825-39D23831A44E}" srcOrd="8" destOrd="0" presId="urn:microsoft.com/office/officeart/2005/8/layout/vList5"/>
    <dgm:cxn modelId="{F634FFDF-51B1-4F04-BC56-7866CB19B5F5}" type="presParOf" srcId="{499F85AB-9034-4605-9825-39D23831A44E}" destId="{45028F4C-5C7A-47C8-8FCF-263DA4C85FDF}" srcOrd="0" destOrd="0" presId="urn:microsoft.com/office/officeart/2005/8/layout/vList5"/>
    <dgm:cxn modelId="{994C5F32-5A65-48CB-A984-814F99408387}" type="presParOf" srcId="{9D122004-6D56-4308-926E-4F65EFC0EDDE}" destId="{090834AB-5991-4578-8626-46D9B321AB79}" srcOrd="9" destOrd="0" presId="urn:microsoft.com/office/officeart/2005/8/layout/vList5"/>
    <dgm:cxn modelId="{82103C45-CD73-4D94-A9E9-5C7EE4762665}" type="presParOf" srcId="{9D122004-6D56-4308-926E-4F65EFC0EDDE}" destId="{7411BF6C-F69B-435D-AE95-073DAA4BB22E}" srcOrd="10" destOrd="0" presId="urn:microsoft.com/office/officeart/2005/8/layout/vList5"/>
    <dgm:cxn modelId="{DF11D224-AE5F-44BC-B883-F4736312544D}" type="presParOf" srcId="{7411BF6C-F69B-435D-AE95-073DAA4BB22E}" destId="{E87B1A63-76FE-411B-BFC6-2A6D3A8F7989}" srcOrd="0" destOrd="0" presId="urn:microsoft.com/office/officeart/2005/8/layout/vList5"/>
    <dgm:cxn modelId="{F40334A2-2FA3-4045-8758-554DD8B17B5A}" type="presParOf" srcId="{9D122004-6D56-4308-926E-4F65EFC0EDDE}" destId="{13ABADAE-FB9D-470B-BE4F-0D4ED3421F2B}" srcOrd="11" destOrd="0" presId="urn:microsoft.com/office/officeart/2005/8/layout/vList5"/>
    <dgm:cxn modelId="{B374E8C1-6B47-47B4-BC28-BB78C9E81973}" type="presParOf" srcId="{9D122004-6D56-4308-926E-4F65EFC0EDDE}" destId="{CD6255E9-B9F5-4977-A810-FADF2E8A02CC}" srcOrd="12" destOrd="0" presId="urn:microsoft.com/office/officeart/2005/8/layout/vList5"/>
    <dgm:cxn modelId="{5337F773-EA13-46B9-9C82-E332E1FD0A9D}" type="presParOf" srcId="{CD6255E9-B9F5-4977-A810-FADF2E8A02CC}" destId="{292A37A4-1D20-4C61-8AEF-A49180BB148A}" srcOrd="0" destOrd="0" presId="urn:microsoft.com/office/officeart/2005/8/layout/vList5"/>
    <dgm:cxn modelId="{0CB602E3-1DB1-4F1C-875B-2E7AE58E7A6A}" type="presParOf" srcId="{9D122004-6D56-4308-926E-4F65EFC0EDDE}" destId="{71665F7D-9F25-4E83-BEF7-AE5266BCA990}" srcOrd="13" destOrd="0" presId="urn:microsoft.com/office/officeart/2005/8/layout/vList5"/>
    <dgm:cxn modelId="{8455842D-C79C-4620-A956-EA76978E993B}" type="presParOf" srcId="{9D122004-6D56-4308-926E-4F65EFC0EDDE}" destId="{0A5BBBE4-1A62-44AD-B061-E4B83562145B}" srcOrd="14" destOrd="0" presId="urn:microsoft.com/office/officeart/2005/8/layout/vList5"/>
    <dgm:cxn modelId="{5171FC50-0B8B-45FA-959C-5640513BC273}" type="presParOf" srcId="{0A5BBBE4-1A62-44AD-B061-E4B83562145B}" destId="{353476E8-E312-4D15-857A-6883DCB5D692}" srcOrd="0" destOrd="0" presId="urn:microsoft.com/office/officeart/2005/8/layout/vList5"/>
    <dgm:cxn modelId="{74316284-0A4C-4E28-BB29-C655924684B0}" type="presParOf" srcId="{9D122004-6D56-4308-926E-4F65EFC0EDDE}" destId="{618F6251-1517-4D80-A5F5-E9E49A07E18D}" srcOrd="15" destOrd="0" presId="urn:microsoft.com/office/officeart/2005/8/layout/vList5"/>
    <dgm:cxn modelId="{5E68283B-81B1-459A-97D8-E124144E8128}" type="presParOf" srcId="{9D122004-6D56-4308-926E-4F65EFC0EDDE}" destId="{375744D1-0D78-48E0-960A-4809317BC12E}" srcOrd="16" destOrd="0" presId="urn:microsoft.com/office/officeart/2005/8/layout/vList5"/>
    <dgm:cxn modelId="{214A8A47-8FC9-4232-A886-E70A6CAAA7CA}" type="presParOf" srcId="{375744D1-0D78-48E0-960A-4809317BC12E}" destId="{65567165-A78E-4925-8407-5B4C1FAEEF9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2C8B67-BDF0-45F8-9CD2-8AA870ACC41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12629DD-4C78-43BC-82D3-415FBBB613BD}">
      <dgm:prSet/>
      <dgm:spPr/>
      <dgm:t>
        <a:bodyPr/>
        <a:lstStyle/>
        <a:p>
          <a:pPr rtl="0"/>
          <a:r>
            <a:rPr lang="en-US" baseline="0" dirty="0" smtClean="0"/>
            <a:t>MongoDB</a:t>
          </a:r>
          <a:r>
            <a:rPr lang="zh-CN" baseline="0" dirty="0" smtClean="0"/>
            <a:t>数组查询，除了之前提到的</a:t>
          </a:r>
          <a:r>
            <a:rPr lang="en-US" baseline="0" dirty="0" smtClean="0"/>
            <a:t>$all</a:t>
          </a:r>
          <a:r>
            <a:rPr lang="zh-CN" baseline="0" dirty="0" smtClean="0"/>
            <a:t>和</a:t>
          </a:r>
          <a:r>
            <a:rPr lang="en-US" baseline="0" dirty="0" smtClean="0"/>
            <a:t>$size</a:t>
          </a:r>
          <a:r>
            <a:rPr lang="zh-CN" altLang="en-US" baseline="0" dirty="0" smtClean="0"/>
            <a:t>等</a:t>
          </a:r>
          <a:r>
            <a:rPr lang="zh-CN" baseline="0" dirty="0" smtClean="0"/>
            <a:t>，还有</a:t>
          </a:r>
          <a:r>
            <a:rPr lang="zh-CN" altLang="en-US" baseline="0" dirty="0" smtClean="0"/>
            <a:t>：</a:t>
          </a:r>
          <a:endParaRPr lang="zh-CN" dirty="0"/>
        </a:p>
      </dgm:t>
    </dgm:pt>
    <dgm:pt modelId="{5465CD70-1642-4805-B21D-E1C1A955EFE7}" type="parTrans" cxnId="{A247F561-A574-4FBF-AB7B-46BFB2A37435}">
      <dgm:prSet/>
      <dgm:spPr/>
      <dgm:t>
        <a:bodyPr/>
        <a:lstStyle/>
        <a:p>
          <a:endParaRPr lang="zh-CN" altLang="en-US"/>
        </a:p>
      </dgm:t>
    </dgm:pt>
    <dgm:pt modelId="{331C96AC-BBC6-48F0-A5C2-10EF5532FE02}" type="sibTrans" cxnId="{A247F561-A574-4FBF-AB7B-46BFB2A37435}">
      <dgm:prSet/>
      <dgm:spPr/>
      <dgm:t>
        <a:bodyPr/>
        <a:lstStyle/>
        <a:p>
          <a:endParaRPr lang="zh-CN" altLang="en-US"/>
        </a:p>
      </dgm:t>
    </dgm:pt>
    <dgm:pt modelId="{C90780AB-80DA-4458-B0BF-538192734259}">
      <dgm:prSet/>
      <dgm:spPr/>
      <dgm:t>
        <a:bodyPr/>
        <a:lstStyle/>
        <a:p>
          <a:pPr rtl="0"/>
          <a:r>
            <a:rPr lang="en-US" baseline="0" dirty="0" smtClean="0"/>
            <a:t>$slice</a:t>
          </a:r>
          <a:endParaRPr lang="zh-CN" dirty="0"/>
        </a:p>
      </dgm:t>
    </dgm:pt>
    <dgm:pt modelId="{CC3EEDC0-099D-4B25-8B56-33D96DCE5E96}" type="parTrans" cxnId="{2C1925C2-BE50-49C1-A4DE-DC135B66DA7D}">
      <dgm:prSet/>
      <dgm:spPr/>
      <dgm:t>
        <a:bodyPr/>
        <a:lstStyle/>
        <a:p>
          <a:endParaRPr lang="zh-CN" altLang="en-US"/>
        </a:p>
      </dgm:t>
    </dgm:pt>
    <dgm:pt modelId="{49B0317D-6F1A-4D48-951A-6A8CD2E0AA29}" type="sibTrans" cxnId="{2C1925C2-BE50-49C1-A4DE-DC135B66DA7D}">
      <dgm:prSet/>
      <dgm:spPr/>
      <dgm:t>
        <a:bodyPr/>
        <a:lstStyle/>
        <a:p>
          <a:endParaRPr lang="zh-CN" altLang="en-US"/>
        </a:p>
      </dgm:t>
    </dgm:pt>
    <dgm:pt modelId="{94B15C2C-57BC-48EF-A942-2E5EEC732331}">
      <dgm:prSet/>
      <dgm:spPr/>
      <dgm:t>
        <a:bodyPr/>
        <a:lstStyle/>
        <a:p>
          <a:pPr rtl="0"/>
          <a:r>
            <a:rPr lang="en-US" baseline="0" dirty="0" smtClean="0"/>
            <a:t>$elemMatch</a:t>
          </a:r>
          <a:endParaRPr lang="zh-CN" dirty="0"/>
        </a:p>
      </dgm:t>
    </dgm:pt>
    <dgm:pt modelId="{BB73EFF7-7EF3-4301-9D3B-2AE4B4816371}" type="parTrans" cxnId="{C914BCDD-03C3-4296-8D7E-824BC147FE14}">
      <dgm:prSet/>
      <dgm:spPr/>
      <dgm:t>
        <a:bodyPr/>
        <a:lstStyle/>
        <a:p>
          <a:endParaRPr lang="zh-CN" altLang="en-US"/>
        </a:p>
      </dgm:t>
    </dgm:pt>
    <dgm:pt modelId="{63BFB63F-AE4C-460E-BD12-C4F564399CEA}" type="sibTrans" cxnId="{C914BCDD-03C3-4296-8D7E-824BC147FE14}">
      <dgm:prSet/>
      <dgm:spPr/>
      <dgm:t>
        <a:bodyPr/>
        <a:lstStyle/>
        <a:p>
          <a:endParaRPr lang="zh-CN" altLang="en-US"/>
        </a:p>
      </dgm:t>
    </dgm:pt>
    <dgm:pt modelId="{EE7FD44A-2654-40F6-8107-516099579FBF}">
      <dgm:prSet/>
      <dgm:spPr/>
      <dgm:t>
        <a:bodyPr/>
        <a:lstStyle/>
        <a:p>
          <a:pPr rtl="0"/>
          <a:r>
            <a:rPr lang="zh-CN" altLang="en-US" dirty="0" smtClean="0"/>
            <a:t>子项定位</a:t>
          </a:r>
          <a:endParaRPr lang="zh-CN" dirty="0"/>
        </a:p>
      </dgm:t>
    </dgm:pt>
    <dgm:pt modelId="{60811B12-DB40-4F39-B6EE-8EC9E097C9E1}" type="parTrans" cxnId="{F23D63B0-0EA8-4BF6-ACE1-8782F8EB9625}">
      <dgm:prSet/>
      <dgm:spPr/>
      <dgm:t>
        <a:bodyPr/>
        <a:lstStyle/>
        <a:p>
          <a:endParaRPr lang="zh-CN" altLang="en-US"/>
        </a:p>
      </dgm:t>
    </dgm:pt>
    <dgm:pt modelId="{969F8EC1-9989-4239-A4C6-FD74F845FBB7}" type="sibTrans" cxnId="{F23D63B0-0EA8-4BF6-ACE1-8782F8EB9625}">
      <dgm:prSet/>
      <dgm:spPr/>
      <dgm:t>
        <a:bodyPr/>
        <a:lstStyle/>
        <a:p>
          <a:endParaRPr lang="zh-CN" altLang="en-US"/>
        </a:p>
      </dgm:t>
    </dgm:pt>
    <dgm:pt modelId="{C0EE0454-D932-486F-AAB8-D990276EEBD4}">
      <dgm:prSet/>
      <dgm:spPr/>
      <dgm:t>
        <a:bodyPr/>
        <a:lstStyle/>
        <a:p>
          <a:pPr rtl="0"/>
          <a:r>
            <a:rPr lang="en-US" altLang="zh-CN" dirty="0" smtClean="0"/>
            <a:t>$size</a:t>
          </a:r>
          <a:endParaRPr lang="zh-CN" dirty="0"/>
        </a:p>
      </dgm:t>
    </dgm:pt>
    <dgm:pt modelId="{AE9005D3-B676-4107-8782-C8A7510191D7}" type="parTrans" cxnId="{ACA2DEBE-DF6C-48B2-B192-2410707A16DD}">
      <dgm:prSet/>
      <dgm:spPr/>
      <dgm:t>
        <a:bodyPr/>
        <a:lstStyle/>
        <a:p>
          <a:endParaRPr lang="zh-CN" altLang="en-US"/>
        </a:p>
      </dgm:t>
    </dgm:pt>
    <dgm:pt modelId="{F800F17A-8B8B-4FCB-986C-31A794987D9E}" type="sibTrans" cxnId="{ACA2DEBE-DF6C-48B2-B192-2410707A16DD}">
      <dgm:prSet/>
      <dgm:spPr/>
      <dgm:t>
        <a:bodyPr/>
        <a:lstStyle/>
        <a:p>
          <a:endParaRPr lang="zh-CN" altLang="en-US"/>
        </a:p>
      </dgm:t>
    </dgm:pt>
    <dgm:pt modelId="{1A081151-2577-44A5-AF8B-87316FC5912A}" type="pres">
      <dgm:prSet presAssocID="{D92C8B67-BDF0-45F8-9CD2-8AA870ACC415}" presName="Name0" presStyleCnt="0">
        <dgm:presLayoutVars>
          <dgm:dir/>
          <dgm:animLvl val="lvl"/>
          <dgm:resizeHandles val="exact"/>
        </dgm:presLayoutVars>
      </dgm:prSet>
      <dgm:spPr/>
      <dgm:t>
        <a:bodyPr/>
        <a:lstStyle/>
        <a:p>
          <a:endParaRPr lang="zh-CN" altLang="en-US"/>
        </a:p>
      </dgm:t>
    </dgm:pt>
    <dgm:pt modelId="{67F60014-5254-4174-82C4-8955FA844164}" type="pres">
      <dgm:prSet presAssocID="{512629DD-4C78-43BC-82D3-415FBBB613BD}" presName="linNode" presStyleCnt="0"/>
      <dgm:spPr/>
    </dgm:pt>
    <dgm:pt modelId="{34E6AC33-3BE0-4C4E-9880-4ACDBF526892}" type="pres">
      <dgm:prSet presAssocID="{512629DD-4C78-43BC-82D3-415FBBB613BD}" presName="parentText" presStyleLbl="node1" presStyleIdx="0" presStyleCnt="1">
        <dgm:presLayoutVars>
          <dgm:chMax val="1"/>
          <dgm:bulletEnabled val="1"/>
        </dgm:presLayoutVars>
      </dgm:prSet>
      <dgm:spPr/>
      <dgm:t>
        <a:bodyPr/>
        <a:lstStyle/>
        <a:p>
          <a:endParaRPr lang="zh-CN" altLang="en-US"/>
        </a:p>
      </dgm:t>
    </dgm:pt>
    <dgm:pt modelId="{820D0EC9-4477-461E-9376-96B0216606C2}" type="pres">
      <dgm:prSet presAssocID="{512629DD-4C78-43BC-82D3-415FBBB613BD}" presName="descendantText" presStyleLbl="alignAccFollowNode1" presStyleIdx="0" presStyleCnt="1">
        <dgm:presLayoutVars>
          <dgm:bulletEnabled val="1"/>
        </dgm:presLayoutVars>
      </dgm:prSet>
      <dgm:spPr/>
      <dgm:t>
        <a:bodyPr/>
        <a:lstStyle/>
        <a:p>
          <a:endParaRPr lang="zh-CN" altLang="en-US"/>
        </a:p>
      </dgm:t>
    </dgm:pt>
  </dgm:ptLst>
  <dgm:cxnLst>
    <dgm:cxn modelId="{A247F561-A574-4FBF-AB7B-46BFB2A37435}" srcId="{D92C8B67-BDF0-45F8-9CD2-8AA870ACC415}" destId="{512629DD-4C78-43BC-82D3-415FBBB613BD}" srcOrd="0" destOrd="0" parTransId="{5465CD70-1642-4805-B21D-E1C1A955EFE7}" sibTransId="{331C96AC-BBC6-48F0-A5C2-10EF5532FE02}"/>
    <dgm:cxn modelId="{C914BCDD-03C3-4296-8D7E-824BC147FE14}" srcId="{512629DD-4C78-43BC-82D3-415FBBB613BD}" destId="{94B15C2C-57BC-48EF-A942-2E5EEC732331}" srcOrd="3" destOrd="0" parTransId="{BB73EFF7-7EF3-4301-9D3B-2AE4B4816371}" sibTransId="{63BFB63F-AE4C-460E-BD12-C4F564399CEA}"/>
    <dgm:cxn modelId="{F9F38BE3-B308-4AED-9EDE-AB78A8B57CCB}" type="presOf" srcId="{C90780AB-80DA-4458-B0BF-538192734259}" destId="{820D0EC9-4477-461E-9376-96B0216606C2}" srcOrd="0" destOrd="1" presId="urn:microsoft.com/office/officeart/2005/8/layout/vList5"/>
    <dgm:cxn modelId="{DD6137F9-8A63-4E1C-92CC-E912A6E58F2F}" type="presOf" srcId="{512629DD-4C78-43BC-82D3-415FBBB613BD}" destId="{34E6AC33-3BE0-4C4E-9880-4ACDBF526892}" srcOrd="0" destOrd="0" presId="urn:microsoft.com/office/officeart/2005/8/layout/vList5"/>
    <dgm:cxn modelId="{2C1925C2-BE50-49C1-A4DE-DC135B66DA7D}" srcId="{512629DD-4C78-43BC-82D3-415FBBB613BD}" destId="{C90780AB-80DA-4458-B0BF-538192734259}" srcOrd="1" destOrd="0" parTransId="{CC3EEDC0-099D-4B25-8B56-33D96DCE5E96}" sibTransId="{49B0317D-6F1A-4D48-951A-6A8CD2E0AA29}"/>
    <dgm:cxn modelId="{75E6EF88-4A44-4DE6-A375-CC35E3015FFB}" type="presOf" srcId="{EE7FD44A-2654-40F6-8107-516099579FBF}" destId="{820D0EC9-4477-461E-9376-96B0216606C2}" srcOrd="0" destOrd="2" presId="urn:microsoft.com/office/officeart/2005/8/layout/vList5"/>
    <dgm:cxn modelId="{F23D63B0-0EA8-4BF6-ACE1-8782F8EB9625}" srcId="{512629DD-4C78-43BC-82D3-415FBBB613BD}" destId="{EE7FD44A-2654-40F6-8107-516099579FBF}" srcOrd="2" destOrd="0" parTransId="{60811B12-DB40-4F39-B6EE-8EC9E097C9E1}" sibTransId="{969F8EC1-9989-4239-A4C6-FD74F845FBB7}"/>
    <dgm:cxn modelId="{ACA2DEBE-DF6C-48B2-B192-2410707A16DD}" srcId="{512629DD-4C78-43BC-82D3-415FBBB613BD}" destId="{C0EE0454-D932-486F-AAB8-D990276EEBD4}" srcOrd="0" destOrd="0" parTransId="{AE9005D3-B676-4107-8782-C8A7510191D7}" sibTransId="{F800F17A-8B8B-4FCB-986C-31A794987D9E}"/>
    <dgm:cxn modelId="{977F2E55-DE16-46BD-A09A-A6ED31FD5C00}" type="presOf" srcId="{D92C8B67-BDF0-45F8-9CD2-8AA870ACC415}" destId="{1A081151-2577-44A5-AF8B-87316FC5912A}" srcOrd="0" destOrd="0" presId="urn:microsoft.com/office/officeart/2005/8/layout/vList5"/>
    <dgm:cxn modelId="{86B82A8E-82A8-4B83-8A81-FF11D75E817E}" type="presOf" srcId="{94B15C2C-57BC-48EF-A942-2E5EEC732331}" destId="{820D0EC9-4477-461E-9376-96B0216606C2}" srcOrd="0" destOrd="3" presId="urn:microsoft.com/office/officeart/2005/8/layout/vList5"/>
    <dgm:cxn modelId="{5E1A6283-FE52-41D5-9C21-38DB0BD2EF7E}" type="presOf" srcId="{C0EE0454-D932-486F-AAB8-D990276EEBD4}" destId="{820D0EC9-4477-461E-9376-96B0216606C2}" srcOrd="0" destOrd="0" presId="urn:microsoft.com/office/officeart/2005/8/layout/vList5"/>
    <dgm:cxn modelId="{99BB9D79-1826-484C-AB63-5B0A10512BC5}" type="presParOf" srcId="{1A081151-2577-44A5-AF8B-87316FC5912A}" destId="{67F60014-5254-4174-82C4-8955FA844164}" srcOrd="0" destOrd="0" presId="urn:microsoft.com/office/officeart/2005/8/layout/vList5"/>
    <dgm:cxn modelId="{49ABDAA9-A597-4089-9F5C-F84625979B75}" type="presParOf" srcId="{67F60014-5254-4174-82C4-8955FA844164}" destId="{34E6AC33-3BE0-4C4E-9880-4ACDBF526892}" srcOrd="0" destOrd="0" presId="urn:microsoft.com/office/officeart/2005/8/layout/vList5"/>
    <dgm:cxn modelId="{FF351508-3ACD-4EFB-9B4B-E04CCA25085C}" type="presParOf" srcId="{67F60014-5254-4174-82C4-8955FA844164}" destId="{820D0EC9-4477-461E-9376-96B0216606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32B033-E7AA-4F10-A9AA-4B3C5B8A64B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BE3877C5-876A-4110-8324-E65D10907A3A}">
      <dgm:prSet phldrT="[文本]"/>
      <dgm:spPr/>
      <dgm:t>
        <a:bodyPr/>
        <a:lstStyle/>
        <a:p>
          <a:r>
            <a:rPr lang="en-US" altLang="zh-CN" dirty="0" smtClean="0"/>
            <a:t>limit</a:t>
          </a:r>
          <a:endParaRPr lang="zh-CN" altLang="en-US" dirty="0"/>
        </a:p>
      </dgm:t>
    </dgm:pt>
    <dgm:pt modelId="{B71CDBF3-8DE0-46A6-88E5-DB9D8A815357}" type="parTrans" cxnId="{A2FA2B67-D558-41D4-9FEA-2E27762B9DA2}">
      <dgm:prSet/>
      <dgm:spPr/>
      <dgm:t>
        <a:bodyPr/>
        <a:lstStyle/>
        <a:p>
          <a:endParaRPr lang="zh-CN" altLang="en-US"/>
        </a:p>
      </dgm:t>
    </dgm:pt>
    <dgm:pt modelId="{E4F2A007-A8DF-449D-A947-F1A751C3AAB0}" type="sibTrans" cxnId="{A2FA2B67-D558-41D4-9FEA-2E27762B9DA2}">
      <dgm:prSet/>
      <dgm:spPr/>
      <dgm:t>
        <a:bodyPr/>
        <a:lstStyle/>
        <a:p>
          <a:endParaRPr lang="zh-CN" altLang="en-US"/>
        </a:p>
      </dgm:t>
    </dgm:pt>
    <dgm:pt modelId="{82DE152A-474D-46A7-8ADA-2712015BB531}">
      <dgm:prSet phldrT="[文本]"/>
      <dgm:spPr/>
      <dgm:t>
        <a:bodyPr/>
        <a:lstStyle/>
        <a:p>
          <a:r>
            <a:rPr lang="zh-CN" altLang="en-US" dirty="0" smtClean="0"/>
            <a:t>限制返回结果的项目数量的上限</a:t>
          </a:r>
          <a:endParaRPr lang="zh-CN" altLang="en-US" dirty="0"/>
        </a:p>
      </dgm:t>
    </dgm:pt>
    <dgm:pt modelId="{50596846-B9B3-4551-A545-A7658856AD3A}" type="parTrans" cxnId="{E04A1BFD-859C-4D74-9020-93DAEEF5A45E}">
      <dgm:prSet/>
      <dgm:spPr/>
      <dgm:t>
        <a:bodyPr/>
        <a:lstStyle/>
        <a:p>
          <a:endParaRPr lang="zh-CN" altLang="en-US"/>
        </a:p>
      </dgm:t>
    </dgm:pt>
    <dgm:pt modelId="{7A608EC6-E677-4D1A-BE73-23D82B37E8B2}" type="sibTrans" cxnId="{E04A1BFD-859C-4D74-9020-93DAEEF5A45E}">
      <dgm:prSet/>
      <dgm:spPr/>
      <dgm:t>
        <a:bodyPr/>
        <a:lstStyle/>
        <a:p>
          <a:endParaRPr lang="zh-CN" altLang="en-US"/>
        </a:p>
      </dgm:t>
    </dgm:pt>
    <dgm:pt modelId="{D7B77F9A-08F9-4EAE-9BF9-45263D42D48A}">
      <dgm:prSet phldrT="[文本]"/>
      <dgm:spPr/>
      <dgm:t>
        <a:bodyPr/>
        <a:lstStyle/>
        <a:p>
          <a:r>
            <a:rPr lang="zh-CN" altLang="en-US" dirty="0" smtClean="0"/>
            <a:t>可以理解为每页最多</a:t>
          </a:r>
          <a:r>
            <a:rPr lang="en-US" altLang="zh-CN" dirty="0" smtClean="0"/>
            <a:t>N</a:t>
          </a:r>
          <a:r>
            <a:rPr lang="zh-CN" altLang="en-US" dirty="0" smtClean="0"/>
            <a:t>项</a:t>
          </a:r>
          <a:endParaRPr lang="zh-CN" altLang="en-US" dirty="0"/>
        </a:p>
      </dgm:t>
    </dgm:pt>
    <dgm:pt modelId="{19BA5BED-FCA3-4E4C-8FA2-A0701AB9E108}" type="parTrans" cxnId="{B232973B-3ABA-4CB7-B555-E7F07EB2B798}">
      <dgm:prSet/>
      <dgm:spPr/>
      <dgm:t>
        <a:bodyPr/>
        <a:lstStyle/>
        <a:p>
          <a:endParaRPr lang="zh-CN" altLang="en-US"/>
        </a:p>
      </dgm:t>
    </dgm:pt>
    <dgm:pt modelId="{DAB2F5D5-B98A-4AB2-8D72-854FC10C1A5C}" type="sibTrans" cxnId="{B232973B-3ABA-4CB7-B555-E7F07EB2B798}">
      <dgm:prSet/>
      <dgm:spPr/>
      <dgm:t>
        <a:bodyPr/>
        <a:lstStyle/>
        <a:p>
          <a:endParaRPr lang="zh-CN" altLang="en-US"/>
        </a:p>
      </dgm:t>
    </dgm:pt>
    <dgm:pt modelId="{5DCCE54E-D116-41B1-9CEA-116D590F792C}">
      <dgm:prSet phldrT="[文本]"/>
      <dgm:spPr/>
      <dgm:t>
        <a:bodyPr/>
        <a:lstStyle/>
        <a:p>
          <a:r>
            <a:rPr lang="en-US" altLang="zh-CN" dirty="0" smtClean="0"/>
            <a:t>skip</a:t>
          </a:r>
          <a:endParaRPr lang="zh-CN" altLang="en-US" dirty="0"/>
        </a:p>
      </dgm:t>
    </dgm:pt>
    <dgm:pt modelId="{B9E98C21-4914-4B4C-972E-BB2EB0D88EB2}" type="parTrans" cxnId="{6A24DD8B-4F23-41D1-814B-95BF86E1B242}">
      <dgm:prSet/>
      <dgm:spPr/>
      <dgm:t>
        <a:bodyPr/>
        <a:lstStyle/>
        <a:p>
          <a:endParaRPr lang="zh-CN" altLang="en-US"/>
        </a:p>
      </dgm:t>
    </dgm:pt>
    <dgm:pt modelId="{0F07DDE4-0F4C-4C74-BB4D-ACA2C9654FAC}" type="sibTrans" cxnId="{6A24DD8B-4F23-41D1-814B-95BF86E1B242}">
      <dgm:prSet/>
      <dgm:spPr/>
      <dgm:t>
        <a:bodyPr/>
        <a:lstStyle/>
        <a:p>
          <a:endParaRPr lang="zh-CN" altLang="en-US"/>
        </a:p>
      </dgm:t>
    </dgm:pt>
    <dgm:pt modelId="{ADE83587-262B-4EE2-9096-34D9558F5B34}">
      <dgm:prSet phldrT="[文本]"/>
      <dgm:spPr/>
      <dgm:t>
        <a:bodyPr/>
        <a:lstStyle/>
        <a:p>
          <a:r>
            <a:rPr lang="zh-CN" altLang="en-US" dirty="0" smtClean="0"/>
            <a:t>在返回时略过的项目数量的上限</a:t>
          </a:r>
          <a:endParaRPr lang="zh-CN" altLang="en-US" dirty="0"/>
        </a:p>
      </dgm:t>
    </dgm:pt>
    <dgm:pt modelId="{6B831B40-D05D-4986-8F2B-FA94742615D9}" type="parTrans" cxnId="{04CC48E2-32C8-4AEA-AA57-0C2D93C0BF9A}">
      <dgm:prSet/>
      <dgm:spPr/>
      <dgm:t>
        <a:bodyPr/>
        <a:lstStyle/>
        <a:p>
          <a:endParaRPr lang="zh-CN" altLang="en-US"/>
        </a:p>
      </dgm:t>
    </dgm:pt>
    <dgm:pt modelId="{62D5E01F-95CB-4322-B4D6-D80170363FA3}" type="sibTrans" cxnId="{04CC48E2-32C8-4AEA-AA57-0C2D93C0BF9A}">
      <dgm:prSet/>
      <dgm:spPr/>
      <dgm:t>
        <a:bodyPr/>
        <a:lstStyle/>
        <a:p>
          <a:endParaRPr lang="zh-CN" altLang="en-US"/>
        </a:p>
      </dgm:t>
    </dgm:pt>
    <dgm:pt modelId="{A20B39F1-A489-41FE-873F-81E590918F0C}">
      <dgm:prSet phldrT="[文本]"/>
      <dgm:spPr/>
      <dgm:t>
        <a:bodyPr/>
        <a:lstStyle/>
        <a:p>
          <a:r>
            <a:rPr lang="zh-CN" altLang="en-US" dirty="0" smtClean="0"/>
            <a:t>可以变通的实现翻页</a:t>
          </a:r>
          <a:endParaRPr lang="zh-CN" altLang="en-US" dirty="0"/>
        </a:p>
      </dgm:t>
    </dgm:pt>
    <dgm:pt modelId="{B1DCAC9A-95B6-4917-A8DF-5D34BCB3D30A}" type="parTrans" cxnId="{B13DC798-1D38-409E-B32B-AA860217858D}">
      <dgm:prSet/>
      <dgm:spPr/>
      <dgm:t>
        <a:bodyPr/>
        <a:lstStyle/>
        <a:p>
          <a:endParaRPr lang="zh-CN" altLang="en-US"/>
        </a:p>
      </dgm:t>
    </dgm:pt>
    <dgm:pt modelId="{FA8C53B4-A9A9-41D5-8800-CDBDD8BD9729}" type="sibTrans" cxnId="{B13DC798-1D38-409E-B32B-AA860217858D}">
      <dgm:prSet/>
      <dgm:spPr/>
      <dgm:t>
        <a:bodyPr/>
        <a:lstStyle/>
        <a:p>
          <a:endParaRPr lang="zh-CN" altLang="en-US"/>
        </a:p>
      </dgm:t>
    </dgm:pt>
    <dgm:pt modelId="{87CB765F-AE35-471D-B063-B510FDD4A7BE}">
      <dgm:prSet phldrT="[文本]"/>
      <dgm:spPr/>
      <dgm:t>
        <a:bodyPr/>
        <a:lstStyle/>
        <a:p>
          <a:r>
            <a:rPr lang="en-US" altLang="zh-CN" dirty="0" smtClean="0"/>
            <a:t>sort</a:t>
          </a:r>
          <a:endParaRPr lang="zh-CN" altLang="en-US" dirty="0"/>
        </a:p>
      </dgm:t>
    </dgm:pt>
    <dgm:pt modelId="{B4847BCC-FC70-4C72-B610-2919598CE015}" type="parTrans" cxnId="{709FB5B6-177B-43D1-ABD0-DA21D47F672B}">
      <dgm:prSet/>
      <dgm:spPr/>
      <dgm:t>
        <a:bodyPr/>
        <a:lstStyle/>
        <a:p>
          <a:endParaRPr lang="zh-CN" altLang="en-US"/>
        </a:p>
      </dgm:t>
    </dgm:pt>
    <dgm:pt modelId="{FCCA32F3-B268-4755-A939-C916D1C03A7C}" type="sibTrans" cxnId="{709FB5B6-177B-43D1-ABD0-DA21D47F672B}">
      <dgm:prSet/>
      <dgm:spPr/>
      <dgm:t>
        <a:bodyPr/>
        <a:lstStyle/>
        <a:p>
          <a:endParaRPr lang="zh-CN" altLang="en-US"/>
        </a:p>
      </dgm:t>
    </dgm:pt>
    <dgm:pt modelId="{B8FC5951-674E-4FC2-A7FD-0BA4EDACB329}">
      <dgm:prSet phldrT="[文本]"/>
      <dgm:spPr/>
      <dgm:t>
        <a:bodyPr/>
        <a:lstStyle/>
        <a:p>
          <a:r>
            <a:rPr lang="zh-CN" altLang="en-US" dirty="0" smtClean="0"/>
            <a:t>指定排序方式</a:t>
          </a:r>
          <a:endParaRPr lang="zh-CN" altLang="en-US" dirty="0"/>
        </a:p>
      </dgm:t>
    </dgm:pt>
    <dgm:pt modelId="{51BB69F1-A1BB-4E90-AD9D-C35E495CD198}" type="parTrans" cxnId="{8B7AB5D6-3E8B-4D6A-B10F-2E551EC58491}">
      <dgm:prSet/>
      <dgm:spPr/>
      <dgm:t>
        <a:bodyPr/>
        <a:lstStyle/>
        <a:p>
          <a:endParaRPr lang="zh-CN" altLang="en-US"/>
        </a:p>
      </dgm:t>
    </dgm:pt>
    <dgm:pt modelId="{42E2443F-EB6A-4085-AEEC-43D6A9D8BB31}" type="sibTrans" cxnId="{8B7AB5D6-3E8B-4D6A-B10F-2E551EC58491}">
      <dgm:prSet/>
      <dgm:spPr/>
      <dgm:t>
        <a:bodyPr/>
        <a:lstStyle/>
        <a:p>
          <a:endParaRPr lang="zh-CN" altLang="en-US"/>
        </a:p>
      </dgm:t>
    </dgm:pt>
    <dgm:pt modelId="{2A32ED9A-307E-43C0-B711-533F97A3DF01}">
      <dgm:prSet phldrT="[文本]"/>
      <dgm:spPr/>
      <dgm:t>
        <a:bodyPr/>
        <a:lstStyle/>
        <a:p>
          <a:r>
            <a:rPr lang="zh-CN" altLang="en-US" dirty="0" smtClean="0"/>
            <a:t>可以支持多键</a:t>
          </a:r>
          <a:endParaRPr lang="zh-CN" altLang="en-US" dirty="0"/>
        </a:p>
      </dgm:t>
    </dgm:pt>
    <dgm:pt modelId="{C4F396FB-751F-4BD7-9D7C-EBD8A88CA35B}" type="parTrans" cxnId="{A9DBFDF1-572A-4747-8104-5BB2C1B14C74}">
      <dgm:prSet/>
      <dgm:spPr/>
      <dgm:t>
        <a:bodyPr/>
        <a:lstStyle/>
        <a:p>
          <a:endParaRPr lang="zh-CN" altLang="en-US"/>
        </a:p>
      </dgm:t>
    </dgm:pt>
    <dgm:pt modelId="{288979F0-07C3-468B-8F73-DC689AE3E6D3}" type="sibTrans" cxnId="{A9DBFDF1-572A-4747-8104-5BB2C1B14C74}">
      <dgm:prSet/>
      <dgm:spPr/>
      <dgm:t>
        <a:bodyPr/>
        <a:lstStyle/>
        <a:p>
          <a:endParaRPr lang="zh-CN" altLang="en-US"/>
        </a:p>
      </dgm:t>
    </dgm:pt>
    <dgm:pt modelId="{65432791-6B1F-44FF-8162-AEBA85A3516C}" type="pres">
      <dgm:prSet presAssocID="{0232B033-E7AA-4F10-A9AA-4B3C5B8A64B2}" presName="Name0" presStyleCnt="0">
        <dgm:presLayoutVars>
          <dgm:dir/>
          <dgm:animLvl val="lvl"/>
          <dgm:resizeHandles val="exact"/>
        </dgm:presLayoutVars>
      </dgm:prSet>
      <dgm:spPr/>
      <dgm:t>
        <a:bodyPr/>
        <a:lstStyle/>
        <a:p>
          <a:endParaRPr lang="zh-CN" altLang="en-US"/>
        </a:p>
      </dgm:t>
    </dgm:pt>
    <dgm:pt modelId="{89865863-FE13-4FE7-8E0D-AC8C9E98C419}" type="pres">
      <dgm:prSet presAssocID="{BE3877C5-876A-4110-8324-E65D10907A3A}" presName="linNode" presStyleCnt="0"/>
      <dgm:spPr/>
    </dgm:pt>
    <dgm:pt modelId="{70D5CE55-3FF0-4F5C-A078-3EEEB590B0CA}" type="pres">
      <dgm:prSet presAssocID="{BE3877C5-876A-4110-8324-E65D10907A3A}" presName="parentText" presStyleLbl="node1" presStyleIdx="0" presStyleCnt="3">
        <dgm:presLayoutVars>
          <dgm:chMax val="1"/>
          <dgm:bulletEnabled val="1"/>
        </dgm:presLayoutVars>
      </dgm:prSet>
      <dgm:spPr/>
      <dgm:t>
        <a:bodyPr/>
        <a:lstStyle/>
        <a:p>
          <a:endParaRPr lang="zh-CN" altLang="en-US"/>
        </a:p>
      </dgm:t>
    </dgm:pt>
    <dgm:pt modelId="{BD445A85-0A72-4D9C-A698-EFDADFC42BCF}" type="pres">
      <dgm:prSet presAssocID="{BE3877C5-876A-4110-8324-E65D10907A3A}" presName="descendantText" presStyleLbl="alignAccFollowNode1" presStyleIdx="0" presStyleCnt="3">
        <dgm:presLayoutVars>
          <dgm:bulletEnabled val="1"/>
        </dgm:presLayoutVars>
      </dgm:prSet>
      <dgm:spPr/>
      <dgm:t>
        <a:bodyPr/>
        <a:lstStyle/>
        <a:p>
          <a:endParaRPr lang="zh-CN" altLang="en-US"/>
        </a:p>
      </dgm:t>
    </dgm:pt>
    <dgm:pt modelId="{CA564699-8F9B-42E6-8286-A8765570A5F1}" type="pres">
      <dgm:prSet presAssocID="{E4F2A007-A8DF-449D-A947-F1A751C3AAB0}" presName="sp" presStyleCnt="0"/>
      <dgm:spPr/>
    </dgm:pt>
    <dgm:pt modelId="{393475CC-9406-4CE8-9694-45E35C0B2D5B}" type="pres">
      <dgm:prSet presAssocID="{5DCCE54E-D116-41B1-9CEA-116D590F792C}" presName="linNode" presStyleCnt="0"/>
      <dgm:spPr/>
    </dgm:pt>
    <dgm:pt modelId="{E8981204-DB10-4C65-B0F3-3454B4387FB3}" type="pres">
      <dgm:prSet presAssocID="{5DCCE54E-D116-41B1-9CEA-116D590F792C}" presName="parentText" presStyleLbl="node1" presStyleIdx="1" presStyleCnt="3">
        <dgm:presLayoutVars>
          <dgm:chMax val="1"/>
          <dgm:bulletEnabled val="1"/>
        </dgm:presLayoutVars>
      </dgm:prSet>
      <dgm:spPr/>
      <dgm:t>
        <a:bodyPr/>
        <a:lstStyle/>
        <a:p>
          <a:endParaRPr lang="zh-CN" altLang="en-US"/>
        </a:p>
      </dgm:t>
    </dgm:pt>
    <dgm:pt modelId="{95189CDB-17E1-4627-BB81-F008B36C645F}" type="pres">
      <dgm:prSet presAssocID="{5DCCE54E-D116-41B1-9CEA-116D590F792C}" presName="descendantText" presStyleLbl="alignAccFollowNode1" presStyleIdx="1" presStyleCnt="3">
        <dgm:presLayoutVars>
          <dgm:bulletEnabled val="1"/>
        </dgm:presLayoutVars>
      </dgm:prSet>
      <dgm:spPr/>
      <dgm:t>
        <a:bodyPr/>
        <a:lstStyle/>
        <a:p>
          <a:endParaRPr lang="zh-CN" altLang="en-US"/>
        </a:p>
      </dgm:t>
    </dgm:pt>
    <dgm:pt modelId="{132E50FA-594A-4177-B684-F5FAB1F0EF9F}" type="pres">
      <dgm:prSet presAssocID="{0F07DDE4-0F4C-4C74-BB4D-ACA2C9654FAC}" presName="sp" presStyleCnt="0"/>
      <dgm:spPr/>
    </dgm:pt>
    <dgm:pt modelId="{1EFA443C-BB19-497D-8517-2A12283FF65E}" type="pres">
      <dgm:prSet presAssocID="{87CB765F-AE35-471D-B063-B510FDD4A7BE}" presName="linNode" presStyleCnt="0"/>
      <dgm:spPr/>
    </dgm:pt>
    <dgm:pt modelId="{248B7B35-2D6A-488E-B0DA-E8BA846C095A}" type="pres">
      <dgm:prSet presAssocID="{87CB765F-AE35-471D-B063-B510FDD4A7BE}" presName="parentText" presStyleLbl="node1" presStyleIdx="2" presStyleCnt="3">
        <dgm:presLayoutVars>
          <dgm:chMax val="1"/>
          <dgm:bulletEnabled val="1"/>
        </dgm:presLayoutVars>
      </dgm:prSet>
      <dgm:spPr/>
      <dgm:t>
        <a:bodyPr/>
        <a:lstStyle/>
        <a:p>
          <a:endParaRPr lang="zh-CN" altLang="en-US"/>
        </a:p>
      </dgm:t>
    </dgm:pt>
    <dgm:pt modelId="{D6E68AB2-73D5-418C-86CA-59E9956F399D}" type="pres">
      <dgm:prSet presAssocID="{87CB765F-AE35-471D-B063-B510FDD4A7BE}" presName="descendantText" presStyleLbl="alignAccFollowNode1" presStyleIdx="2" presStyleCnt="3">
        <dgm:presLayoutVars>
          <dgm:bulletEnabled val="1"/>
        </dgm:presLayoutVars>
      </dgm:prSet>
      <dgm:spPr/>
      <dgm:t>
        <a:bodyPr/>
        <a:lstStyle/>
        <a:p>
          <a:endParaRPr lang="zh-CN" altLang="en-US"/>
        </a:p>
      </dgm:t>
    </dgm:pt>
  </dgm:ptLst>
  <dgm:cxnLst>
    <dgm:cxn modelId="{B13DC798-1D38-409E-B32B-AA860217858D}" srcId="{5DCCE54E-D116-41B1-9CEA-116D590F792C}" destId="{A20B39F1-A489-41FE-873F-81E590918F0C}" srcOrd="1" destOrd="0" parTransId="{B1DCAC9A-95B6-4917-A8DF-5D34BCB3D30A}" sibTransId="{FA8C53B4-A9A9-41D5-8800-CDBDD8BD9729}"/>
    <dgm:cxn modelId="{8B7AB5D6-3E8B-4D6A-B10F-2E551EC58491}" srcId="{87CB765F-AE35-471D-B063-B510FDD4A7BE}" destId="{B8FC5951-674E-4FC2-A7FD-0BA4EDACB329}" srcOrd="0" destOrd="0" parTransId="{51BB69F1-A1BB-4E90-AD9D-C35E495CD198}" sibTransId="{42E2443F-EB6A-4085-AEEC-43D6A9D8BB31}"/>
    <dgm:cxn modelId="{21CB9663-F578-47B8-A0DB-AFEB93C95E36}" type="presOf" srcId="{0232B033-E7AA-4F10-A9AA-4B3C5B8A64B2}" destId="{65432791-6B1F-44FF-8162-AEBA85A3516C}" srcOrd="0" destOrd="0" presId="urn:microsoft.com/office/officeart/2005/8/layout/vList5"/>
    <dgm:cxn modelId="{70D08B01-2208-4D51-AAC5-02FDC7AFD651}" type="presOf" srcId="{A20B39F1-A489-41FE-873F-81E590918F0C}" destId="{95189CDB-17E1-4627-BB81-F008B36C645F}" srcOrd="0" destOrd="1" presId="urn:microsoft.com/office/officeart/2005/8/layout/vList5"/>
    <dgm:cxn modelId="{77BC2A1E-8B1D-4233-8DD5-E56FF6F1EF73}" type="presOf" srcId="{D7B77F9A-08F9-4EAE-9BF9-45263D42D48A}" destId="{BD445A85-0A72-4D9C-A698-EFDADFC42BCF}" srcOrd="0" destOrd="1" presId="urn:microsoft.com/office/officeart/2005/8/layout/vList5"/>
    <dgm:cxn modelId="{04CC48E2-32C8-4AEA-AA57-0C2D93C0BF9A}" srcId="{5DCCE54E-D116-41B1-9CEA-116D590F792C}" destId="{ADE83587-262B-4EE2-9096-34D9558F5B34}" srcOrd="0" destOrd="0" parTransId="{6B831B40-D05D-4986-8F2B-FA94742615D9}" sibTransId="{62D5E01F-95CB-4322-B4D6-D80170363FA3}"/>
    <dgm:cxn modelId="{1E03B34F-EEA2-4593-8DE3-CF0838257840}" type="presOf" srcId="{B8FC5951-674E-4FC2-A7FD-0BA4EDACB329}" destId="{D6E68AB2-73D5-418C-86CA-59E9956F399D}" srcOrd="0" destOrd="0" presId="urn:microsoft.com/office/officeart/2005/8/layout/vList5"/>
    <dgm:cxn modelId="{E053CC74-6C93-47E1-9D4D-1CF60E69E1EB}" type="presOf" srcId="{BE3877C5-876A-4110-8324-E65D10907A3A}" destId="{70D5CE55-3FF0-4F5C-A078-3EEEB590B0CA}" srcOrd="0" destOrd="0" presId="urn:microsoft.com/office/officeart/2005/8/layout/vList5"/>
    <dgm:cxn modelId="{D297E279-0D3B-4AB0-922A-CD17C4471F7D}" type="presOf" srcId="{82DE152A-474D-46A7-8ADA-2712015BB531}" destId="{BD445A85-0A72-4D9C-A698-EFDADFC42BCF}" srcOrd="0" destOrd="0" presId="urn:microsoft.com/office/officeart/2005/8/layout/vList5"/>
    <dgm:cxn modelId="{BD67E095-25C7-426B-88DD-678510083F1F}" type="presOf" srcId="{2A32ED9A-307E-43C0-B711-533F97A3DF01}" destId="{D6E68AB2-73D5-418C-86CA-59E9956F399D}" srcOrd="0" destOrd="1" presId="urn:microsoft.com/office/officeart/2005/8/layout/vList5"/>
    <dgm:cxn modelId="{9241067B-D6B5-4C51-8EA2-1A8B68D8B757}" type="presOf" srcId="{ADE83587-262B-4EE2-9096-34D9558F5B34}" destId="{95189CDB-17E1-4627-BB81-F008B36C645F}" srcOrd="0" destOrd="0" presId="urn:microsoft.com/office/officeart/2005/8/layout/vList5"/>
    <dgm:cxn modelId="{B635DDF5-7B70-4F6E-BAF4-22B1FB07A1B2}" type="presOf" srcId="{87CB765F-AE35-471D-B063-B510FDD4A7BE}" destId="{248B7B35-2D6A-488E-B0DA-E8BA846C095A}" srcOrd="0" destOrd="0" presId="urn:microsoft.com/office/officeart/2005/8/layout/vList5"/>
    <dgm:cxn modelId="{A2FA2B67-D558-41D4-9FEA-2E27762B9DA2}" srcId="{0232B033-E7AA-4F10-A9AA-4B3C5B8A64B2}" destId="{BE3877C5-876A-4110-8324-E65D10907A3A}" srcOrd="0" destOrd="0" parTransId="{B71CDBF3-8DE0-46A6-88E5-DB9D8A815357}" sibTransId="{E4F2A007-A8DF-449D-A947-F1A751C3AAB0}"/>
    <dgm:cxn modelId="{6A24DD8B-4F23-41D1-814B-95BF86E1B242}" srcId="{0232B033-E7AA-4F10-A9AA-4B3C5B8A64B2}" destId="{5DCCE54E-D116-41B1-9CEA-116D590F792C}" srcOrd="1" destOrd="0" parTransId="{B9E98C21-4914-4B4C-972E-BB2EB0D88EB2}" sibTransId="{0F07DDE4-0F4C-4C74-BB4D-ACA2C9654FAC}"/>
    <dgm:cxn modelId="{A9DBFDF1-572A-4747-8104-5BB2C1B14C74}" srcId="{87CB765F-AE35-471D-B063-B510FDD4A7BE}" destId="{2A32ED9A-307E-43C0-B711-533F97A3DF01}" srcOrd="1" destOrd="0" parTransId="{C4F396FB-751F-4BD7-9D7C-EBD8A88CA35B}" sibTransId="{288979F0-07C3-468B-8F73-DC689AE3E6D3}"/>
    <dgm:cxn modelId="{709FB5B6-177B-43D1-ABD0-DA21D47F672B}" srcId="{0232B033-E7AA-4F10-A9AA-4B3C5B8A64B2}" destId="{87CB765F-AE35-471D-B063-B510FDD4A7BE}" srcOrd="2" destOrd="0" parTransId="{B4847BCC-FC70-4C72-B610-2919598CE015}" sibTransId="{FCCA32F3-B268-4755-A939-C916D1C03A7C}"/>
    <dgm:cxn modelId="{8A87CFEF-F427-4851-A5A9-084101E2587D}" type="presOf" srcId="{5DCCE54E-D116-41B1-9CEA-116D590F792C}" destId="{E8981204-DB10-4C65-B0F3-3454B4387FB3}" srcOrd="0" destOrd="0" presId="urn:microsoft.com/office/officeart/2005/8/layout/vList5"/>
    <dgm:cxn modelId="{E04A1BFD-859C-4D74-9020-93DAEEF5A45E}" srcId="{BE3877C5-876A-4110-8324-E65D10907A3A}" destId="{82DE152A-474D-46A7-8ADA-2712015BB531}" srcOrd="0" destOrd="0" parTransId="{50596846-B9B3-4551-A545-A7658856AD3A}" sibTransId="{7A608EC6-E677-4D1A-BE73-23D82B37E8B2}"/>
    <dgm:cxn modelId="{B232973B-3ABA-4CB7-B555-E7F07EB2B798}" srcId="{BE3877C5-876A-4110-8324-E65D10907A3A}" destId="{D7B77F9A-08F9-4EAE-9BF9-45263D42D48A}" srcOrd="1" destOrd="0" parTransId="{19BA5BED-FCA3-4E4C-8FA2-A0701AB9E108}" sibTransId="{DAB2F5D5-B98A-4AB2-8D72-854FC10C1A5C}"/>
    <dgm:cxn modelId="{7157FC23-3B7D-4861-8D87-4C34B4DC641C}" type="presParOf" srcId="{65432791-6B1F-44FF-8162-AEBA85A3516C}" destId="{89865863-FE13-4FE7-8E0D-AC8C9E98C419}" srcOrd="0" destOrd="0" presId="urn:microsoft.com/office/officeart/2005/8/layout/vList5"/>
    <dgm:cxn modelId="{9C907D21-41B3-45C1-BB03-E1316EA7F1C8}" type="presParOf" srcId="{89865863-FE13-4FE7-8E0D-AC8C9E98C419}" destId="{70D5CE55-3FF0-4F5C-A078-3EEEB590B0CA}" srcOrd="0" destOrd="0" presId="urn:microsoft.com/office/officeart/2005/8/layout/vList5"/>
    <dgm:cxn modelId="{02254F66-0F1A-401B-84CC-A1CFDDCB8B89}" type="presParOf" srcId="{89865863-FE13-4FE7-8E0D-AC8C9E98C419}" destId="{BD445A85-0A72-4D9C-A698-EFDADFC42BCF}" srcOrd="1" destOrd="0" presId="urn:microsoft.com/office/officeart/2005/8/layout/vList5"/>
    <dgm:cxn modelId="{1146A33B-5EC4-4C88-8672-FCBDA4FDDE3A}" type="presParOf" srcId="{65432791-6B1F-44FF-8162-AEBA85A3516C}" destId="{CA564699-8F9B-42E6-8286-A8765570A5F1}" srcOrd="1" destOrd="0" presId="urn:microsoft.com/office/officeart/2005/8/layout/vList5"/>
    <dgm:cxn modelId="{FD6B9926-F405-4372-90C3-C72837CC5C84}" type="presParOf" srcId="{65432791-6B1F-44FF-8162-AEBA85A3516C}" destId="{393475CC-9406-4CE8-9694-45E35C0B2D5B}" srcOrd="2" destOrd="0" presId="urn:microsoft.com/office/officeart/2005/8/layout/vList5"/>
    <dgm:cxn modelId="{E37CC6F1-ACE4-44CC-BEDD-D4969F792FA7}" type="presParOf" srcId="{393475CC-9406-4CE8-9694-45E35C0B2D5B}" destId="{E8981204-DB10-4C65-B0F3-3454B4387FB3}" srcOrd="0" destOrd="0" presId="urn:microsoft.com/office/officeart/2005/8/layout/vList5"/>
    <dgm:cxn modelId="{4FCFF488-9B72-4626-9FAB-2F08D959AFDF}" type="presParOf" srcId="{393475CC-9406-4CE8-9694-45E35C0B2D5B}" destId="{95189CDB-17E1-4627-BB81-F008B36C645F}" srcOrd="1" destOrd="0" presId="urn:microsoft.com/office/officeart/2005/8/layout/vList5"/>
    <dgm:cxn modelId="{A98CFC92-0064-4770-8433-CAC57044641D}" type="presParOf" srcId="{65432791-6B1F-44FF-8162-AEBA85A3516C}" destId="{132E50FA-594A-4177-B684-F5FAB1F0EF9F}" srcOrd="3" destOrd="0" presId="urn:microsoft.com/office/officeart/2005/8/layout/vList5"/>
    <dgm:cxn modelId="{96FC1624-3548-4286-AAC9-0B85ACECA29A}" type="presParOf" srcId="{65432791-6B1F-44FF-8162-AEBA85A3516C}" destId="{1EFA443C-BB19-497D-8517-2A12283FF65E}" srcOrd="4" destOrd="0" presId="urn:microsoft.com/office/officeart/2005/8/layout/vList5"/>
    <dgm:cxn modelId="{EBBE5FA5-8972-493C-9EAB-18157E6FD392}" type="presParOf" srcId="{1EFA443C-BB19-497D-8517-2A12283FF65E}" destId="{248B7B35-2D6A-488E-B0DA-E8BA846C095A}" srcOrd="0" destOrd="0" presId="urn:microsoft.com/office/officeart/2005/8/layout/vList5"/>
    <dgm:cxn modelId="{37C2E205-074B-41DD-8A44-337D039BBE34}" type="presParOf" srcId="{1EFA443C-BB19-497D-8517-2A12283FF65E}" destId="{D6E68AB2-73D5-418C-86CA-59E9956F39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9A4712-4BD8-4731-942F-77F701AA19F8}" type="doc">
      <dgm:prSet loTypeId="urn:microsoft.com/office/officeart/2005/8/layout/bProcess4" loCatId="process" qsTypeId="urn:microsoft.com/office/officeart/2005/8/quickstyle/simple1" qsCatId="simple" csTypeId="urn:microsoft.com/office/officeart/2005/8/colors/accent1_3" csCatId="accent1" phldr="1"/>
      <dgm:spPr/>
      <dgm:t>
        <a:bodyPr/>
        <a:lstStyle/>
        <a:p>
          <a:endParaRPr lang="zh-CN" altLang="en-US"/>
        </a:p>
      </dgm:t>
    </dgm:pt>
    <dgm:pt modelId="{F712798D-81AD-4E0B-B401-4BF14766BB01}">
      <dgm:prSet phldrT="[文本]"/>
      <dgm:spPr/>
      <dgm:t>
        <a:bodyPr/>
        <a:lstStyle/>
        <a:p>
          <a:r>
            <a:rPr lang="zh-CN" altLang="en-US" dirty="0" smtClean="0"/>
            <a:t>最小值</a:t>
          </a:r>
          <a:endParaRPr lang="zh-CN" altLang="en-US" dirty="0"/>
        </a:p>
      </dgm:t>
    </dgm:pt>
    <dgm:pt modelId="{3C8DA945-7689-4AAB-AAE3-A00AFDC98E2C}" type="parTrans" cxnId="{97CAA5C3-745F-4010-BAAF-C5B7A4ACB98A}">
      <dgm:prSet/>
      <dgm:spPr/>
      <dgm:t>
        <a:bodyPr/>
        <a:lstStyle/>
        <a:p>
          <a:endParaRPr lang="zh-CN" altLang="en-US"/>
        </a:p>
      </dgm:t>
    </dgm:pt>
    <dgm:pt modelId="{80AEBE47-FEB5-4859-AB28-5443B25E7F7E}" type="sibTrans" cxnId="{97CAA5C3-745F-4010-BAAF-C5B7A4ACB98A}">
      <dgm:prSet/>
      <dgm:spPr/>
      <dgm:t>
        <a:bodyPr/>
        <a:lstStyle/>
        <a:p>
          <a:endParaRPr lang="zh-CN" altLang="en-US"/>
        </a:p>
      </dgm:t>
    </dgm:pt>
    <dgm:pt modelId="{3CCB4E88-194C-4B11-B1DE-AE8E7EFA155D}">
      <dgm:prSet phldrT="[文本]"/>
      <dgm:spPr/>
      <dgm:t>
        <a:bodyPr/>
        <a:lstStyle/>
        <a:p>
          <a:r>
            <a:rPr lang="en-US" altLang="zh-CN" dirty="0" smtClean="0"/>
            <a:t>null</a:t>
          </a:r>
          <a:endParaRPr lang="zh-CN" altLang="en-US" dirty="0"/>
        </a:p>
      </dgm:t>
    </dgm:pt>
    <dgm:pt modelId="{F5F77AB0-1655-48F5-A102-86805B836F45}" type="parTrans" cxnId="{F58041D7-959F-4ECE-9362-14C99931ACC2}">
      <dgm:prSet/>
      <dgm:spPr/>
      <dgm:t>
        <a:bodyPr/>
        <a:lstStyle/>
        <a:p>
          <a:endParaRPr lang="zh-CN" altLang="en-US"/>
        </a:p>
      </dgm:t>
    </dgm:pt>
    <dgm:pt modelId="{8068DB58-67E9-4477-BF91-91EAA212822A}" type="sibTrans" cxnId="{F58041D7-959F-4ECE-9362-14C99931ACC2}">
      <dgm:prSet/>
      <dgm:spPr/>
      <dgm:t>
        <a:bodyPr/>
        <a:lstStyle/>
        <a:p>
          <a:endParaRPr lang="zh-CN" altLang="en-US"/>
        </a:p>
      </dgm:t>
    </dgm:pt>
    <dgm:pt modelId="{0988F336-371C-464D-8107-A36D06FCB022}">
      <dgm:prSet phldrT="[文本]"/>
      <dgm:spPr/>
      <dgm:t>
        <a:bodyPr/>
        <a:lstStyle/>
        <a:p>
          <a:r>
            <a:rPr lang="zh-CN" altLang="en-US" dirty="0" smtClean="0"/>
            <a:t>数字</a:t>
          </a:r>
          <a:endParaRPr lang="zh-CN" altLang="en-US" dirty="0"/>
        </a:p>
      </dgm:t>
    </dgm:pt>
    <dgm:pt modelId="{710F2CF3-EE35-442D-BC29-364AB060A39B}" type="parTrans" cxnId="{4160A8D0-A634-490C-92C6-85374BCF19AF}">
      <dgm:prSet/>
      <dgm:spPr/>
      <dgm:t>
        <a:bodyPr/>
        <a:lstStyle/>
        <a:p>
          <a:endParaRPr lang="zh-CN" altLang="en-US"/>
        </a:p>
      </dgm:t>
    </dgm:pt>
    <dgm:pt modelId="{8913E5B0-AFA7-4E85-AF59-8AA8AACDA387}" type="sibTrans" cxnId="{4160A8D0-A634-490C-92C6-85374BCF19AF}">
      <dgm:prSet/>
      <dgm:spPr/>
      <dgm:t>
        <a:bodyPr/>
        <a:lstStyle/>
        <a:p>
          <a:endParaRPr lang="zh-CN" altLang="en-US"/>
        </a:p>
      </dgm:t>
    </dgm:pt>
    <dgm:pt modelId="{7EC9C773-2B5B-4982-AF95-DA196951ADDD}">
      <dgm:prSet phldrT="[文本]"/>
      <dgm:spPr/>
      <dgm:t>
        <a:bodyPr/>
        <a:lstStyle/>
        <a:p>
          <a:r>
            <a:rPr lang="zh-CN" altLang="en-US" dirty="0" smtClean="0"/>
            <a:t>字符串</a:t>
          </a:r>
          <a:endParaRPr lang="zh-CN" altLang="en-US" dirty="0"/>
        </a:p>
      </dgm:t>
    </dgm:pt>
    <dgm:pt modelId="{120A464F-862D-4E05-B861-D55B0A02E789}" type="parTrans" cxnId="{07544318-638C-4E57-9DF8-BE2BEFEBCC04}">
      <dgm:prSet/>
      <dgm:spPr/>
      <dgm:t>
        <a:bodyPr/>
        <a:lstStyle/>
        <a:p>
          <a:endParaRPr lang="zh-CN" altLang="en-US"/>
        </a:p>
      </dgm:t>
    </dgm:pt>
    <dgm:pt modelId="{9A75C089-2628-4D8A-ACC8-C12050D94409}" type="sibTrans" cxnId="{07544318-638C-4E57-9DF8-BE2BEFEBCC04}">
      <dgm:prSet/>
      <dgm:spPr/>
      <dgm:t>
        <a:bodyPr/>
        <a:lstStyle/>
        <a:p>
          <a:endParaRPr lang="zh-CN" altLang="en-US"/>
        </a:p>
      </dgm:t>
    </dgm:pt>
    <dgm:pt modelId="{644CFBAB-A5E5-4DB6-8647-429298D9E687}">
      <dgm:prSet phldrT="[文本]"/>
      <dgm:spPr/>
      <dgm:t>
        <a:bodyPr/>
        <a:lstStyle/>
        <a:p>
          <a:r>
            <a:rPr lang="zh-CN" altLang="en-US" dirty="0" smtClean="0"/>
            <a:t>对象</a:t>
          </a:r>
          <a:r>
            <a:rPr lang="en-US" altLang="zh-CN" dirty="0" smtClean="0"/>
            <a:t>/</a:t>
          </a:r>
          <a:r>
            <a:rPr lang="zh-CN" altLang="en-US" dirty="0" smtClean="0"/>
            <a:t>文档</a:t>
          </a:r>
          <a:endParaRPr lang="zh-CN" altLang="en-US" dirty="0"/>
        </a:p>
      </dgm:t>
    </dgm:pt>
    <dgm:pt modelId="{831BB1AE-0F6C-4A47-9060-32DCDC6F6643}" type="parTrans" cxnId="{EF3879E6-131D-4722-AF9B-DB5A06D3C5E1}">
      <dgm:prSet/>
      <dgm:spPr/>
      <dgm:t>
        <a:bodyPr/>
        <a:lstStyle/>
        <a:p>
          <a:endParaRPr lang="zh-CN" altLang="en-US"/>
        </a:p>
      </dgm:t>
    </dgm:pt>
    <dgm:pt modelId="{BBE60C9A-808E-4F87-8E78-4240FFE4A17C}" type="sibTrans" cxnId="{EF3879E6-131D-4722-AF9B-DB5A06D3C5E1}">
      <dgm:prSet/>
      <dgm:spPr/>
      <dgm:t>
        <a:bodyPr/>
        <a:lstStyle/>
        <a:p>
          <a:endParaRPr lang="zh-CN" altLang="en-US"/>
        </a:p>
      </dgm:t>
    </dgm:pt>
    <dgm:pt modelId="{34A7DD6E-FB98-41F8-AA0B-746A4C2E023C}">
      <dgm:prSet phldrT="[文本]"/>
      <dgm:spPr/>
      <dgm:t>
        <a:bodyPr/>
        <a:lstStyle/>
        <a:p>
          <a:r>
            <a:rPr lang="zh-CN" altLang="en-US" dirty="0" smtClean="0"/>
            <a:t>数组</a:t>
          </a:r>
          <a:endParaRPr lang="zh-CN" altLang="en-US" dirty="0"/>
        </a:p>
      </dgm:t>
    </dgm:pt>
    <dgm:pt modelId="{68B36F69-9AD3-4AA9-BF11-C5FA7E7035B2}" type="parTrans" cxnId="{6F21F4A9-0F7B-4223-8982-DC3555B35EDE}">
      <dgm:prSet/>
      <dgm:spPr/>
      <dgm:t>
        <a:bodyPr/>
        <a:lstStyle/>
        <a:p>
          <a:endParaRPr lang="zh-CN" altLang="en-US"/>
        </a:p>
      </dgm:t>
    </dgm:pt>
    <dgm:pt modelId="{F0C75284-45AA-472B-9919-F8B49B269A9D}" type="sibTrans" cxnId="{6F21F4A9-0F7B-4223-8982-DC3555B35EDE}">
      <dgm:prSet/>
      <dgm:spPr/>
      <dgm:t>
        <a:bodyPr/>
        <a:lstStyle/>
        <a:p>
          <a:endParaRPr lang="zh-CN" altLang="en-US"/>
        </a:p>
      </dgm:t>
    </dgm:pt>
    <dgm:pt modelId="{E1108086-E8EE-4493-8237-5BEF7B9C8B7D}">
      <dgm:prSet phldrT="[文本]"/>
      <dgm:spPr/>
      <dgm:t>
        <a:bodyPr/>
        <a:lstStyle/>
        <a:p>
          <a:r>
            <a:rPr lang="zh-CN" altLang="en-US" dirty="0" smtClean="0"/>
            <a:t>二进制数据</a:t>
          </a:r>
          <a:endParaRPr lang="zh-CN" altLang="en-US" dirty="0"/>
        </a:p>
      </dgm:t>
    </dgm:pt>
    <dgm:pt modelId="{991546C3-D4B5-4CED-9278-6D93268C2EA6}" type="parTrans" cxnId="{679B091B-C73B-4642-B3D2-67CAD777373C}">
      <dgm:prSet/>
      <dgm:spPr/>
      <dgm:t>
        <a:bodyPr/>
        <a:lstStyle/>
        <a:p>
          <a:endParaRPr lang="zh-CN" altLang="en-US"/>
        </a:p>
      </dgm:t>
    </dgm:pt>
    <dgm:pt modelId="{D1196BC5-45AB-4FBA-8E79-D7642A673A2A}" type="sibTrans" cxnId="{679B091B-C73B-4642-B3D2-67CAD777373C}">
      <dgm:prSet/>
      <dgm:spPr/>
      <dgm:t>
        <a:bodyPr/>
        <a:lstStyle/>
        <a:p>
          <a:endParaRPr lang="zh-CN" altLang="en-US"/>
        </a:p>
      </dgm:t>
    </dgm:pt>
    <dgm:pt modelId="{E59B92E3-97B3-4941-B686-50224AD5042F}">
      <dgm:prSet phldrT="[文本]"/>
      <dgm:spPr/>
      <dgm:t>
        <a:bodyPr/>
        <a:lstStyle/>
        <a:p>
          <a:r>
            <a:rPr lang="zh-CN" altLang="en-US" dirty="0" smtClean="0"/>
            <a:t>对象</a:t>
          </a:r>
          <a:r>
            <a:rPr lang="en-US" altLang="zh-CN" dirty="0" smtClean="0"/>
            <a:t>ID</a:t>
          </a:r>
          <a:endParaRPr lang="zh-CN" altLang="en-US" dirty="0"/>
        </a:p>
      </dgm:t>
    </dgm:pt>
    <dgm:pt modelId="{B4B29BC5-3BC1-4E0E-8C5A-C6BCBCEF8F74}" type="parTrans" cxnId="{C335E926-7F50-4928-BA31-203121F02553}">
      <dgm:prSet/>
      <dgm:spPr/>
      <dgm:t>
        <a:bodyPr/>
        <a:lstStyle/>
        <a:p>
          <a:endParaRPr lang="zh-CN" altLang="en-US"/>
        </a:p>
      </dgm:t>
    </dgm:pt>
    <dgm:pt modelId="{631F9306-CFF1-40BC-95DA-20916BDCEF18}" type="sibTrans" cxnId="{C335E926-7F50-4928-BA31-203121F02553}">
      <dgm:prSet/>
      <dgm:spPr/>
      <dgm:t>
        <a:bodyPr/>
        <a:lstStyle/>
        <a:p>
          <a:endParaRPr lang="zh-CN" altLang="en-US"/>
        </a:p>
      </dgm:t>
    </dgm:pt>
    <dgm:pt modelId="{701A2784-A6B1-41DA-A7C9-03D72998EE6F}">
      <dgm:prSet phldrT="[文本]"/>
      <dgm:spPr/>
      <dgm:t>
        <a:bodyPr/>
        <a:lstStyle/>
        <a:p>
          <a:r>
            <a:rPr lang="en-US" altLang="zh-CN" dirty="0" smtClean="0"/>
            <a:t>Boolean</a:t>
          </a:r>
          <a:endParaRPr lang="zh-CN" altLang="en-US" dirty="0"/>
        </a:p>
      </dgm:t>
    </dgm:pt>
    <dgm:pt modelId="{2446A6F2-249D-49D5-A496-BB658DF90D93}" type="parTrans" cxnId="{EB5399AB-A0F4-4B9E-8ED3-24FD9387141A}">
      <dgm:prSet/>
      <dgm:spPr/>
      <dgm:t>
        <a:bodyPr/>
        <a:lstStyle/>
        <a:p>
          <a:endParaRPr lang="zh-CN" altLang="en-US"/>
        </a:p>
      </dgm:t>
    </dgm:pt>
    <dgm:pt modelId="{8551F7C9-68AA-4BD4-83A6-16DCF8F616FD}" type="sibTrans" cxnId="{EB5399AB-A0F4-4B9E-8ED3-24FD9387141A}">
      <dgm:prSet/>
      <dgm:spPr/>
      <dgm:t>
        <a:bodyPr/>
        <a:lstStyle/>
        <a:p>
          <a:endParaRPr lang="zh-CN" altLang="en-US"/>
        </a:p>
      </dgm:t>
    </dgm:pt>
    <dgm:pt modelId="{6ED6758F-16D6-4201-A022-E67AC9152C42}">
      <dgm:prSet phldrT="[文本]"/>
      <dgm:spPr/>
      <dgm:t>
        <a:bodyPr/>
        <a:lstStyle/>
        <a:p>
          <a:r>
            <a:rPr lang="zh-CN" altLang="en-US" dirty="0" smtClean="0"/>
            <a:t>日期</a:t>
          </a:r>
          <a:endParaRPr lang="zh-CN" altLang="en-US" dirty="0"/>
        </a:p>
      </dgm:t>
    </dgm:pt>
    <dgm:pt modelId="{9438C88F-DAEC-416A-A3E0-A38625688E17}" type="parTrans" cxnId="{5B655454-6775-40B1-AEA3-7D89B90B00A7}">
      <dgm:prSet/>
      <dgm:spPr/>
      <dgm:t>
        <a:bodyPr/>
        <a:lstStyle/>
        <a:p>
          <a:endParaRPr lang="zh-CN" altLang="en-US"/>
        </a:p>
      </dgm:t>
    </dgm:pt>
    <dgm:pt modelId="{BCE145A0-5BD0-4337-BD52-A449B159DE5F}" type="sibTrans" cxnId="{5B655454-6775-40B1-AEA3-7D89B90B00A7}">
      <dgm:prSet/>
      <dgm:spPr/>
      <dgm:t>
        <a:bodyPr/>
        <a:lstStyle/>
        <a:p>
          <a:endParaRPr lang="zh-CN" altLang="en-US"/>
        </a:p>
      </dgm:t>
    </dgm:pt>
    <dgm:pt modelId="{92873535-E3D4-4026-BCEF-0F3248E0EBEC}">
      <dgm:prSet phldrT="[文本]"/>
      <dgm:spPr/>
      <dgm:t>
        <a:bodyPr/>
        <a:lstStyle/>
        <a:p>
          <a:r>
            <a:rPr lang="zh-CN" altLang="en-US" dirty="0" smtClean="0"/>
            <a:t>时间戳</a:t>
          </a:r>
          <a:endParaRPr lang="zh-CN" altLang="en-US" dirty="0"/>
        </a:p>
      </dgm:t>
    </dgm:pt>
    <dgm:pt modelId="{A9DEB850-613E-4363-8A03-2E867FE91F98}" type="parTrans" cxnId="{0932C572-35E2-4195-B654-7D20E8B936D3}">
      <dgm:prSet/>
      <dgm:spPr/>
      <dgm:t>
        <a:bodyPr/>
        <a:lstStyle/>
        <a:p>
          <a:endParaRPr lang="zh-CN" altLang="en-US"/>
        </a:p>
      </dgm:t>
    </dgm:pt>
    <dgm:pt modelId="{EDBCE075-2652-4E1D-87C9-D41129568DE3}" type="sibTrans" cxnId="{0932C572-35E2-4195-B654-7D20E8B936D3}">
      <dgm:prSet/>
      <dgm:spPr/>
      <dgm:t>
        <a:bodyPr/>
        <a:lstStyle/>
        <a:p>
          <a:endParaRPr lang="zh-CN" altLang="en-US"/>
        </a:p>
      </dgm:t>
    </dgm:pt>
    <dgm:pt modelId="{E976A740-15EC-4D54-8D99-AB7EEC2E9220}">
      <dgm:prSet phldrT="[文本]"/>
      <dgm:spPr/>
      <dgm:t>
        <a:bodyPr/>
        <a:lstStyle/>
        <a:p>
          <a:r>
            <a:rPr lang="zh-CN" altLang="en-US" dirty="0" smtClean="0"/>
            <a:t>正则表达式</a:t>
          </a:r>
          <a:endParaRPr lang="zh-CN" altLang="en-US" dirty="0"/>
        </a:p>
      </dgm:t>
    </dgm:pt>
    <dgm:pt modelId="{AA63F25C-9CD2-4001-884F-FDDB993EDC8A}" type="parTrans" cxnId="{36D053E0-B555-4363-8770-93D7FF5E88BF}">
      <dgm:prSet/>
      <dgm:spPr/>
      <dgm:t>
        <a:bodyPr/>
        <a:lstStyle/>
        <a:p>
          <a:endParaRPr lang="zh-CN" altLang="en-US"/>
        </a:p>
      </dgm:t>
    </dgm:pt>
    <dgm:pt modelId="{264F3D5C-8BC2-4942-9CB6-D54C59AC5E8E}" type="sibTrans" cxnId="{36D053E0-B555-4363-8770-93D7FF5E88BF}">
      <dgm:prSet/>
      <dgm:spPr/>
      <dgm:t>
        <a:bodyPr/>
        <a:lstStyle/>
        <a:p>
          <a:endParaRPr lang="zh-CN" altLang="en-US"/>
        </a:p>
      </dgm:t>
    </dgm:pt>
    <dgm:pt modelId="{C635238F-1800-4FA9-B19B-54052B688B6E}">
      <dgm:prSet phldrT="[文本]"/>
      <dgm:spPr/>
      <dgm:t>
        <a:bodyPr/>
        <a:lstStyle/>
        <a:p>
          <a:r>
            <a:rPr lang="zh-CN" altLang="en-US" dirty="0" smtClean="0"/>
            <a:t>最大值</a:t>
          </a:r>
          <a:endParaRPr lang="zh-CN" altLang="en-US" dirty="0"/>
        </a:p>
      </dgm:t>
    </dgm:pt>
    <dgm:pt modelId="{73F28BF5-7B30-46D8-AE50-88333AFA7823}" type="parTrans" cxnId="{F5E88E2E-44EB-4570-A023-4D474947AD2F}">
      <dgm:prSet/>
      <dgm:spPr/>
      <dgm:t>
        <a:bodyPr/>
        <a:lstStyle/>
        <a:p>
          <a:endParaRPr lang="zh-CN" altLang="en-US"/>
        </a:p>
      </dgm:t>
    </dgm:pt>
    <dgm:pt modelId="{85C715B5-E031-49B2-8592-A5FA8BF9DB8E}" type="sibTrans" cxnId="{F5E88E2E-44EB-4570-A023-4D474947AD2F}">
      <dgm:prSet/>
      <dgm:spPr/>
      <dgm:t>
        <a:bodyPr/>
        <a:lstStyle/>
        <a:p>
          <a:endParaRPr lang="zh-CN" altLang="en-US"/>
        </a:p>
      </dgm:t>
    </dgm:pt>
    <dgm:pt modelId="{863976F2-9330-4F4D-9C9C-D7091F274BBA}" type="pres">
      <dgm:prSet presAssocID="{929A4712-4BD8-4731-942F-77F701AA19F8}" presName="Name0" presStyleCnt="0">
        <dgm:presLayoutVars>
          <dgm:dir/>
          <dgm:resizeHandles/>
        </dgm:presLayoutVars>
      </dgm:prSet>
      <dgm:spPr/>
      <dgm:t>
        <a:bodyPr/>
        <a:lstStyle/>
        <a:p>
          <a:endParaRPr lang="zh-CN" altLang="en-US"/>
        </a:p>
      </dgm:t>
    </dgm:pt>
    <dgm:pt modelId="{8D6F617C-CA64-4697-8FE2-9DC90721D420}" type="pres">
      <dgm:prSet presAssocID="{F712798D-81AD-4E0B-B401-4BF14766BB01}" presName="compNode" presStyleCnt="0"/>
      <dgm:spPr/>
    </dgm:pt>
    <dgm:pt modelId="{F2823D41-861C-4230-B6B0-D3ACDC364691}" type="pres">
      <dgm:prSet presAssocID="{F712798D-81AD-4E0B-B401-4BF14766BB01}" presName="dummyConnPt" presStyleCnt="0"/>
      <dgm:spPr/>
    </dgm:pt>
    <dgm:pt modelId="{5944EA66-8EF8-4736-B728-6260E9F65F98}" type="pres">
      <dgm:prSet presAssocID="{F712798D-81AD-4E0B-B401-4BF14766BB01}" presName="node" presStyleLbl="node1" presStyleIdx="0" presStyleCnt="13">
        <dgm:presLayoutVars>
          <dgm:bulletEnabled val="1"/>
        </dgm:presLayoutVars>
      </dgm:prSet>
      <dgm:spPr/>
      <dgm:t>
        <a:bodyPr/>
        <a:lstStyle/>
        <a:p>
          <a:endParaRPr lang="zh-CN" altLang="en-US"/>
        </a:p>
      </dgm:t>
    </dgm:pt>
    <dgm:pt modelId="{AC985443-EE4C-4A1E-A11C-2C9B48E4EE66}" type="pres">
      <dgm:prSet presAssocID="{80AEBE47-FEB5-4859-AB28-5443B25E7F7E}" presName="sibTrans" presStyleLbl="bgSibTrans2D1" presStyleIdx="0" presStyleCnt="12"/>
      <dgm:spPr/>
      <dgm:t>
        <a:bodyPr/>
        <a:lstStyle/>
        <a:p>
          <a:endParaRPr lang="zh-CN" altLang="en-US"/>
        </a:p>
      </dgm:t>
    </dgm:pt>
    <dgm:pt modelId="{13EEB444-3956-4471-A0FD-16D99E0E4121}" type="pres">
      <dgm:prSet presAssocID="{3CCB4E88-194C-4B11-B1DE-AE8E7EFA155D}" presName="compNode" presStyleCnt="0"/>
      <dgm:spPr/>
    </dgm:pt>
    <dgm:pt modelId="{0382B55A-A5EC-4D0E-9F7C-D4829F218CB9}" type="pres">
      <dgm:prSet presAssocID="{3CCB4E88-194C-4B11-B1DE-AE8E7EFA155D}" presName="dummyConnPt" presStyleCnt="0"/>
      <dgm:spPr/>
    </dgm:pt>
    <dgm:pt modelId="{991BA6EB-B833-4953-A6D6-A220321CEEC7}" type="pres">
      <dgm:prSet presAssocID="{3CCB4E88-194C-4B11-B1DE-AE8E7EFA155D}" presName="node" presStyleLbl="node1" presStyleIdx="1" presStyleCnt="13">
        <dgm:presLayoutVars>
          <dgm:bulletEnabled val="1"/>
        </dgm:presLayoutVars>
      </dgm:prSet>
      <dgm:spPr/>
      <dgm:t>
        <a:bodyPr/>
        <a:lstStyle/>
        <a:p>
          <a:endParaRPr lang="zh-CN" altLang="en-US"/>
        </a:p>
      </dgm:t>
    </dgm:pt>
    <dgm:pt modelId="{033A2AE7-D197-4862-B770-7842B23FAC7E}" type="pres">
      <dgm:prSet presAssocID="{8068DB58-67E9-4477-BF91-91EAA212822A}" presName="sibTrans" presStyleLbl="bgSibTrans2D1" presStyleIdx="1" presStyleCnt="12"/>
      <dgm:spPr/>
      <dgm:t>
        <a:bodyPr/>
        <a:lstStyle/>
        <a:p>
          <a:endParaRPr lang="zh-CN" altLang="en-US"/>
        </a:p>
      </dgm:t>
    </dgm:pt>
    <dgm:pt modelId="{19BB8014-9C31-4112-AFEA-0C51FCBE4638}" type="pres">
      <dgm:prSet presAssocID="{0988F336-371C-464D-8107-A36D06FCB022}" presName="compNode" presStyleCnt="0"/>
      <dgm:spPr/>
    </dgm:pt>
    <dgm:pt modelId="{88D77C14-DE10-4E5B-A45A-809C1B0D1626}" type="pres">
      <dgm:prSet presAssocID="{0988F336-371C-464D-8107-A36D06FCB022}" presName="dummyConnPt" presStyleCnt="0"/>
      <dgm:spPr/>
    </dgm:pt>
    <dgm:pt modelId="{5966AB80-C294-4BB9-B9A9-538F6562A149}" type="pres">
      <dgm:prSet presAssocID="{0988F336-371C-464D-8107-A36D06FCB022}" presName="node" presStyleLbl="node1" presStyleIdx="2" presStyleCnt="13">
        <dgm:presLayoutVars>
          <dgm:bulletEnabled val="1"/>
        </dgm:presLayoutVars>
      </dgm:prSet>
      <dgm:spPr/>
      <dgm:t>
        <a:bodyPr/>
        <a:lstStyle/>
        <a:p>
          <a:endParaRPr lang="zh-CN" altLang="en-US"/>
        </a:p>
      </dgm:t>
    </dgm:pt>
    <dgm:pt modelId="{CFB36C22-046A-43D9-865B-801C506DD54A}" type="pres">
      <dgm:prSet presAssocID="{8913E5B0-AFA7-4E85-AF59-8AA8AACDA387}" presName="sibTrans" presStyleLbl="bgSibTrans2D1" presStyleIdx="2" presStyleCnt="12"/>
      <dgm:spPr/>
      <dgm:t>
        <a:bodyPr/>
        <a:lstStyle/>
        <a:p>
          <a:endParaRPr lang="zh-CN" altLang="en-US"/>
        </a:p>
      </dgm:t>
    </dgm:pt>
    <dgm:pt modelId="{36ACAF65-A091-4B01-80C9-19A543094595}" type="pres">
      <dgm:prSet presAssocID="{7EC9C773-2B5B-4982-AF95-DA196951ADDD}" presName="compNode" presStyleCnt="0"/>
      <dgm:spPr/>
    </dgm:pt>
    <dgm:pt modelId="{2D61A111-7E42-4BDC-ABE4-D3BC51314273}" type="pres">
      <dgm:prSet presAssocID="{7EC9C773-2B5B-4982-AF95-DA196951ADDD}" presName="dummyConnPt" presStyleCnt="0"/>
      <dgm:spPr/>
    </dgm:pt>
    <dgm:pt modelId="{7B536B35-D05D-4652-8930-1BDB224FBBD7}" type="pres">
      <dgm:prSet presAssocID="{7EC9C773-2B5B-4982-AF95-DA196951ADDD}" presName="node" presStyleLbl="node1" presStyleIdx="3" presStyleCnt="13">
        <dgm:presLayoutVars>
          <dgm:bulletEnabled val="1"/>
        </dgm:presLayoutVars>
      </dgm:prSet>
      <dgm:spPr/>
      <dgm:t>
        <a:bodyPr/>
        <a:lstStyle/>
        <a:p>
          <a:endParaRPr lang="zh-CN" altLang="en-US"/>
        </a:p>
      </dgm:t>
    </dgm:pt>
    <dgm:pt modelId="{8A00B655-F41D-4918-A76F-B9737E3913D3}" type="pres">
      <dgm:prSet presAssocID="{9A75C089-2628-4D8A-ACC8-C12050D94409}" presName="sibTrans" presStyleLbl="bgSibTrans2D1" presStyleIdx="3" presStyleCnt="12"/>
      <dgm:spPr/>
      <dgm:t>
        <a:bodyPr/>
        <a:lstStyle/>
        <a:p>
          <a:endParaRPr lang="zh-CN" altLang="en-US"/>
        </a:p>
      </dgm:t>
    </dgm:pt>
    <dgm:pt modelId="{DAF241A5-7A58-4D37-A336-D8801F220EE5}" type="pres">
      <dgm:prSet presAssocID="{644CFBAB-A5E5-4DB6-8647-429298D9E687}" presName="compNode" presStyleCnt="0"/>
      <dgm:spPr/>
    </dgm:pt>
    <dgm:pt modelId="{E2689D9E-F20D-4F50-9AAD-79689051637A}" type="pres">
      <dgm:prSet presAssocID="{644CFBAB-A5E5-4DB6-8647-429298D9E687}" presName="dummyConnPt" presStyleCnt="0"/>
      <dgm:spPr/>
    </dgm:pt>
    <dgm:pt modelId="{C5A9C137-6009-428A-821C-7398E5694D90}" type="pres">
      <dgm:prSet presAssocID="{644CFBAB-A5E5-4DB6-8647-429298D9E687}" presName="node" presStyleLbl="node1" presStyleIdx="4" presStyleCnt="13">
        <dgm:presLayoutVars>
          <dgm:bulletEnabled val="1"/>
        </dgm:presLayoutVars>
      </dgm:prSet>
      <dgm:spPr/>
      <dgm:t>
        <a:bodyPr/>
        <a:lstStyle/>
        <a:p>
          <a:endParaRPr lang="zh-CN" altLang="en-US"/>
        </a:p>
      </dgm:t>
    </dgm:pt>
    <dgm:pt modelId="{AFFA5F57-7CB4-4E4F-9B76-BA58F4DBB74D}" type="pres">
      <dgm:prSet presAssocID="{BBE60C9A-808E-4F87-8E78-4240FFE4A17C}" presName="sibTrans" presStyleLbl="bgSibTrans2D1" presStyleIdx="4" presStyleCnt="12"/>
      <dgm:spPr/>
      <dgm:t>
        <a:bodyPr/>
        <a:lstStyle/>
        <a:p>
          <a:endParaRPr lang="zh-CN" altLang="en-US"/>
        </a:p>
      </dgm:t>
    </dgm:pt>
    <dgm:pt modelId="{473E9A99-B429-4D28-8AFA-148E031BF470}" type="pres">
      <dgm:prSet presAssocID="{34A7DD6E-FB98-41F8-AA0B-746A4C2E023C}" presName="compNode" presStyleCnt="0"/>
      <dgm:spPr/>
    </dgm:pt>
    <dgm:pt modelId="{527D40D1-2E79-40C6-8A9E-4073889613FE}" type="pres">
      <dgm:prSet presAssocID="{34A7DD6E-FB98-41F8-AA0B-746A4C2E023C}" presName="dummyConnPt" presStyleCnt="0"/>
      <dgm:spPr/>
    </dgm:pt>
    <dgm:pt modelId="{8F281BCD-48ED-4F09-B6BA-F5E597A78571}" type="pres">
      <dgm:prSet presAssocID="{34A7DD6E-FB98-41F8-AA0B-746A4C2E023C}" presName="node" presStyleLbl="node1" presStyleIdx="5" presStyleCnt="13">
        <dgm:presLayoutVars>
          <dgm:bulletEnabled val="1"/>
        </dgm:presLayoutVars>
      </dgm:prSet>
      <dgm:spPr/>
      <dgm:t>
        <a:bodyPr/>
        <a:lstStyle/>
        <a:p>
          <a:endParaRPr lang="zh-CN" altLang="en-US"/>
        </a:p>
      </dgm:t>
    </dgm:pt>
    <dgm:pt modelId="{386111FA-DCD0-484B-996D-78AFEB9A55A4}" type="pres">
      <dgm:prSet presAssocID="{F0C75284-45AA-472B-9919-F8B49B269A9D}" presName="sibTrans" presStyleLbl="bgSibTrans2D1" presStyleIdx="5" presStyleCnt="12"/>
      <dgm:spPr/>
      <dgm:t>
        <a:bodyPr/>
        <a:lstStyle/>
        <a:p>
          <a:endParaRPr lang="zh-CN" altLang="en-US"/>
        </a:p>
      </dgm:t>
    </dgm:pt>
    <dgm:pt modelId="{BA9B247E-233E-4C79-A823-4DF2235731EC}" type="pres">
      <dgm:prSet presAssocID="{E1108086-E8EE-4493-8237-5BEF7B9C8B7D}" presName="compNode" presStyleCnt="0"/>
      <dgm:spPr/>
    </dgm:pt>
    <dgm:pt modelId="{06214349-E349-428A-BD9C-15D7ED0994AB}" type="pres">
      <dgm:prSet presAssocID="{E1108086-E8EE-4493-8237-5BEF7B9C8B7D}" presName="dummyConnPt" presStyleCnt="0"/>
      <dgm:spPr/>
    </dgm:pt>
    <dgm:pt modelId="{9215C611-9801-4B3C-9872-4C42C5B477BF}" type="pres">
      <dgm:prSet presAssocID="{E1108086-E8EE-4493-8237-5BEF7B9C8B7D}" presName="node" presStyleLbl="node1" presStyleIdx="6" presStyleCnt="13">
        <dgm:presLayoutVars>
          <dgm:bulletEnabled val="1"/>
        </dgm:presLayoutVars>
      </dgm:prSet>
      <dgm:spPr/>
      <dgm:t>
        <a:bodyPr/>
        <a:lstStyle/>
        <a:p>
          <a:endParaRPr lang="zh-CN" altLang="en-US"/>
        </a:p>
      </dgm:t>
    </dgm:pt>
    <dgm:pt modelId="{1EF3D70B-5B42-41C3-8E76-1D09F75F891D}" type="pres">
      <dgm:prSet presAssocID="{D1196BC5-45AB-4FBA-8E79-D7642A673A2A}" presName="sibTrans" presStyleLbl="bgSibTrans2D1" presStyleIdx="6" presStyleCnt="12"/>
      <dgm:spPr/>
      <dgm:t>
        <a:bodyPr/>
        <a:lstStyle/>
        <a:p>
          <a:endParaRPr lang="zh-CN" altLang="en-US"/>
        </a:p>
      </dgm:t>
    </dgm:pt>
    <dgm:pt modelId="{967D8976-8E9B-4649-B5C1-667C57ED77E1}" type="pres">
      <dgm:prSet presAssocID="{E59B92E3-97B3-4941-B686-50224AD5042F}" presName="compNode" presStyleCnt="0"/>
      <dgm:spPr/>
    </dgm:pt>
    <dgm:pt modelId="{D6A6491B-9F4D-4073-BF3B-FE3C77E084BD}" type="pres">
      <dgm:prSet presAssocID="{E59B92E3-97B3-4941-B686-50224AD5042F}" presName="dummyConnPt" presStyleCnt="0"/>
      <dgm:spPr/>
    </dgm:pt>
    <dgm:pt modelId="{E1CCE166-321F-40D7-BE8B-830F20BBBBFA}" type="pres">
      <dgm:prSet presAssocID="{E59B92E3-97B3-4941-B686-50224AD5042F}" presName="node" presStyleLbl="node1" presStyleIdx="7" presStyleCnt="13">
        <dgm:presLayoutVars>
          <dgm:bulletEnabled val="1"/>
        </dgm:presLayoutVars>
      </dgm:prSet>
      <dgm:spPr/>
      <dgm:t>
        <a:bodyPr/>
        <a:lstStyle/>
        <a:p>
          <a:endParaRPr lang="zh-CN" altLang="en-US"/>
        </a:p>
      </dgm:t>
    </dgm:pt>
    <dgm:pt modelId="{D66C590B-5909-4B01-9219-CCD1F35E8827}" type="pres">
      <dgm:prSet presAssocID="{631F9306-CFF1-40BC-95DA-20916BDCEF18}" presName="sibTrans" presStyleLbl="bgSibTrans2D1" presStyleIdx="7" presStyleCnt="12"/>
      <dgm:spPr/>
      <dgm:t>
        <a:bodyPr/>
        <a:lstStyle/>
        <a:p>
          <a:endParaRPr lang="zh-CN" altLang="en-US"/>
        </a:p>
      </dgm:t>
    </dgm:pt>
    <dgm:pt modelId="{1D55A5F8-2B2C-472F-BA6A-853CC5CB2D6E}" type="pres">
      <dgm:prSet presAssocID="{701A2784-A6B1-41DA-A7C9-03D72998EE6F}" presName="compNode" presStyleCnt="0"/>
      <dgm:spPr/>
    </dgm:pt>
    <dgm:pt modelId="{D072E0C9-D1C6-4E07-96BF-250B9C4D9161}" type="pres">
      <dgm:prSet presAssocID="{701A2784-A6B1-41DA-A7C9-03D72998EE6F}" presName="dummyConnPt" presStyleCnt="0"/>
      <dgm:spPr/>
    </dgm:pt>
    <dgm:pt modelId="{B345C5ED-B157-4E22-88DB-7634F44F3573}" type="pres">
      <dgm:prSet presAssocID="{701A2784-A6B1-41DA-A7C9-03D72998EE6F}" presName="node" presStyleLbl="node1" presStyleIdx="8" presStyleCnt="13">
        <dgm:presLayoutVars>
          <dgm:bulletEnabled val="1"/>
        </dgm:presLayoutVars>
      </dgm:prSet>
      <dgm:spPr/>
      <dgm:t>
        <a:bodyPr/>
        <a:lstStyle/>
        <a:p>
          <a:endParaRPr lang="zh-CN" altLang="en-US"/>
        </a:p>
      </dgm:t>
    </dgm:pt>
    <dgm:pt modelId="{8132FD48-B5CC-4610-A00F-93ABD0510E42}" type="pres">
      <dgm:prSet presAssocID="{8551F7C9-68AA-4BD4-83A6-16DCF8F616FD}" presName="sibTrans" presStyleLbl="bgSibTrans2D1" presStyleIdx="8" presStyleCnt="12"/>
      <dgm:spPr/>
      <dgm:t>
        <a:bodyPr/>
        <a:lstStyle/>
        <a:p>
          <a:endParaRPr lang="zh-CN" altLang="en-US"/>
        </a:p>
      </dgm:t>
    </dgm:pt>
    <dgm:pt modelId="{2AF238DA-7132-4286-B428-3039760D1ACA}" type="pres">
      <dgm:prSet presAssocID="{6ED6758F-16D6-4201-A022-E67AC9152C42}" presName="compNode" presStyleCnt="0"/>
      <dgm:spPr/>
    </dgm:pt>
    <dgm:pt modelId="{C0DA4353-6D92-4F90-A3F7-2FAF50F9C095}" type="pres">
      <dgm:prSet presAssocID="{6ED6758F-16D6-4201-A022-E67AC9152C42}" presName="dummyConnPt" presStyleCnt="0"/>
      <dgm:spPr/>
    </dgm:pt>
    <dgm:pt modelId="{7ABC896F-B260-4E02-85D4-D1D273FA3E48}" type="pres">
      <dgm:prSet presAssocID="{6ED6758F-16D6-4201-A022-E67AC9152C42}" presName="node" presStyleLbl="node1" presStyleIdx="9" presStyleCnt="13">
        <dgm:presLayoutVars>
          <dgm:bulletEnabled val="1"/>
        </dgm:presLayoutVars>
      </dgm:prSet>
      <dgm:spPr/>
      <dgm:t>
        <a:bodyPr/>
        <a:lstStyle/>
        <a:p>
          <a:endParaRPr lang="zh-CN" altLang="en-US"/>
        </a:p>
      </dgm:t>
    </dgm:pt>
    <dgm:pt modelId="{E0875FC8-1C06-4ABE-9270-7215C33DD079}" type="pres">
      <dgm:prSet presAssocID="{BCE145A0-5BD0-4337-BD52-A449B159DE5F}" presName="sibTrans" presStyleLbl="bgSibTrans2D1" presStyleIdx="9" presStyleCnt="12"/>
      <dgm:spPr/>
      <dgm:t>
        <a:bodyPr/>
        <a:lstStyle/>
        <a:p>
          <a:endParaRPr lang="zh-CN" altLang="en-US"/>
        </a:p>
      </dgm:t>
    </dgm:pt>
    <dgm:pt modelId="{A66B19E4-D919-47C7-9B6C-2995885AFC41}" type="pres">
      <dgm:prSet presAssocID="{92873535-E3D4-4026-BCEF-0F3248E0EBEC}" presName="compNode" presStyleCnt="0"/>
      <dgm:spPr/>
    </dgm:pt>
    <dgm:pt modelId="{142AE5C4-1273-49C7-B701-C30F7A19D990}" type="pres">
      <dgm:prSet presAssocID="{92873535-E3D4-4026-BCEF-0F3248E0EBEC}" presName="dummyConnPt" presStyleCnt="0"/>
      <dgm:spPr/>
    </dgm:pt>
    <dgm:pt modelId="{AC64E5BC-FE02-44CC-A121-0FF566D0AA82}" type="pres">
      <dgm:prSet presAssocID="{92873535-E3D4-4026-BCEF-0F3248E0EBEC}" presName="node" presStyleLbl="node1" presStyleIdx="10" presStyleCnt="13">
        <dgm:presLayoutVars>
          <dgm:bulletEnabled val="1"/>
        </dgm:presLayoutVars>
      </dgm:prSet>
      <dgm:spPr/>
      <dgm:t>
        <a:bodyPr/>
        <a:lstStyle/>
        <a:p>
          <a:endParaRPr lang="zh-CN" altLang="en-US"/>
        </a:p>
      </dgm:t>
    </dgm:pt>
    <dgm:pt modelId="{3D9E54E4-B309-404C-BB6E-438377926934}" type="pres">
      <dgm:prSet presAssocID="{EDBCE075-2652-4E1D-87C9-D41129568DE3}" presName="sibTrans" presStyleLbl="bgSibTrans2D1" presStyleIdx="10" presStyleCnt="12"/>
      <dgm:spPr/>
      <dgm:t>
        <a:bodyPr/>
        <a:lstStyle/>
        <a:p>
          <a:endParaRPr lang="zh-CN" altLang="en-US"/>
        </a:p>
      </dgm:t>
    </dgm:pt>
    <dgm:pt modelId="{EFDDA17D-DD13-455E-88CF-BD0F1EF065FE}" type="pres">
      <dgm:prSet presAssocID="{E976A740-15EC-4D54-8D99-AB7EEC2E9220}" presName="compNode" presStyleCnt="0"/>
      <dgm:spPr/>
    </dgm:pt>
    <dgm:pt modelId="{5A50B5DC-4D6F-4F24-B5E7-83CDC8092084}" type="pres">
      <dgm:prSet presAssocID="{E976A740-15EC-4D54-8D99-AB7EEC2E9220}" presName="dummyConnPt" presStyleCnt="0"/>
      <dgm:spPr/>
    </dgm:pt>
    <dgm:pt modelId="{05675AB5-B883-4EB4-8AC5-7327AE6F0FD0}" type="pres">
      <dgm:prSet presAssocID="{E976A740-15EC-4D54-8D99-AB7EEC2E9220}" presName="node" presStyleLbl="node1" presStyleIdx="11" presStyleCnt="13">
        <dgm:presLayoutVars>
          <dgm:bulletEnabled val="1"/>
        </dgm:presLayoutVars>
      </dgm:prSet>
      <dgm:spPr/>
      <dgm:t>
        <a:bodyPr/>
        <a:lstStyle/>
        <a:p>
          <a:endParaRPr lang="zh-CN" altLang="en-US"/>
        </a:p>
      </dgm:t>
    </dgm:pt>
    <dgm:pt modelId="{D91B6BD1-30F0-410C-AC14-5340B2B7D57C}" type="pres">
      <dgm:prSet presAssocID="{264F3D5C-8BC2-4942-9CB6-D54C59AC5E8E}" presName="sibTrans" presStyleLbl="bgSibTrans2D1" presStyleIdx="11" presStyleCnt="12"/>
      <dgm:spPr/>
      <dgm:t>
        <a:bodyPr/>
        <a:lstStyle/>
        <a:p>
          <a:endParaRPr lang="zh-CN" altLang="en-US"/>
        </a:p>
      </dgm:t>
    </dgm:pt>
    <dgm:pt modelId="{2353CE95-D055-4A63-8269-8F6BC5705BA1}" type="pres">
      <dgm:prSet presAssocID="{C635238F-1800-4FA9-B19B-54052B688B6E}" presName="compNode" presStyleCnt="0"/>
      <dgm:spPr/>
    </dgm:pt>
    <dgm:pt modelId="{8CE7E414-4E3C-4C52-8808-4F99BDDCC0DF}" type="pres">
      <dgm:prSet presAssocID="{C635238F-1800-4FA9-B19B-54052B688B6E}" presName="dummyConnPt" presStyleCnt="0"/>
      <dgm:spPr/>
    </dgm:pt>
    <dgm:pt modelId="{BD433D70-1E85-402D-8E07-61E31B25453A}" type="pres">
      <dgm:prSet presAssocID="{C635238F-1800-4FA9-B19B-54052B688B6E}" presName="node" presStyleLbl="node1" presStyleIdx="12" presStyleCnt="13">
        <dgm:presLayoutVars>
          <dgm:bulletEnabled val="1"/>
        </dgm:presLayoutVars>
      </dgm:prSet>
      <dgm:spPr/>
      <dgm:t>
        <a:bodyPr/>
        <a:lstStyle/>
        <a:p>
          <a:endParaRPr lang="zh-CN" altLang="en-US"/>
        </a:p>
      </dgm:t>
    </dgm:pt>
  </dgm:ptLst>
  <dgm:cxnLst>
    <dgm:cxn modelId="{3296EC61-F875-461A-9403-8BBCE9F84E3E}" type="presOf" srcId="{9A75C089-2628-4D8A-ACC8-C12050D94409}" destId="{8A00B655-F41D-4918-A76F-B9737E3913D3}" srcOrd="0" destOrd="0" presId="urn:microsoft.com/office/officeart/2005/8/layout/bProcess4"/>
    <dgm:cxn modelId="{5AD66B6B-611D-4A46-8C6B-42FB0952E8D6}" type="presOf" srcId="{34A7DD6E-FB98-41F8-AA0B-746A4C2E023C}" destId="{8F281BCD-48ED-4F09-B6BA-F5E597A78571}" srcOrd="0" destOrd="0" presId="urn:microsoft.com/office/officeart/2005/8/layout/bProcess4"/>
    <dgm:cxn modelId="{6F21F4A9-0F7B-4223-8982-DC3555B35EDE}" srcId="{929A4712-4BD8-4731-942F-77F701AA19F8}" destId="{34A7DD6E-FB98-41F8-AA0B-746A4C2E023C}" srcOrd="5" destOrd="0" parTransId="{68B36F69-9AD3-4AA9-BF11-C5FA7E7035B2}" sibTransId="{F0C75284-45AA-472B-9919-F8B49B269A9D}"/>
    <dgm:cxn modelId="{8C528459-4768-483D-8D44-53A180777516}" type="presOf" srcId="{E1108086-E8EE-4493-8237-5BEF7B9C8B7D}" destId="{9215C611-9801-4B3C-9872-4C42C5B477BF}" srcOrd="0" destOrd="0" presId="urn:microsoft.com/office/officeart/2005/8/layout/bProcess4"/>
    <dgm:cxn modelId="{775089A1-5E86-4573-834D-D79E69CF8A25}" type="presOf" srcId="{7EC9C773-2B5B-4982-AF95-DA196951ADDD}" destId="{7B536B35-D05D-4652-8930-1BDB224FBBD7}" srcOrd="0" destOrd="0" presId="urn:microsoft.com/office/officeart/2005/8/layout/bProcess4"/>
    <dgm:cxn modelId="{EF3879E6-131D-4722-AF9B-DB5A06D3C5E1}" srcId="{929A4712-4BD8-4731-942F-77F701AA19F8}" destId="{644CFBAB-A5E5-4DB6-8647-429298D9E687}" srcOrd="4" destOrd="0" parTransId="{831BB1AE-0F6C-4A47-9060-32DCDC6F6643}" sibTransId="{BBE60C9A-808E-4F87-8E78-4240FFE4A17C}"/>
    <dgm:cxn modelId="{D5E24BFA-EDAE-40D7-BED1-6E7B11FEDE0E}" type="presOf" srcId="{D1196BC5-45AB-4FBA-8E79-D7642A673A2A}" destId="{1EF3D70B-5B42-41C3-8E76-1D09F75F891D}" srcOrd="0" destOrd="0" presId="urn:microsoft.com/office/officeart/2005/8/layout/bProcess4"/>
    <dgm:cxn modelId="{9E561B5B-5AFA-41CF-857D-7F0A11665E7A}" type="presOf" srcId="{701A2784-A6B1-41DA-A7C9-03D72998EE6F}" destId="{B345C5ED-B157-4E22-88DB-7634F44F3573}" srcOrd="0" destOrd="0" presId="urn:microsoft.com/office/officeart/2005/8/layout/bProcess4"/>
    <dgm:cxn modelId="{07544318-638C-4E57-9DF8-BE2BEFEBCC04}" srcId="{929A4712-4BD8-4731-942F-77F701AA19F8}" destId="{7EC9C773-2B5B-4982-AF95-DA196951ADDD}" srcOrd="3" destOrd="0" parTransId="{120A464F-862D-4E05-B861-D55B0A02E789}" sibTransId="{9A75C089-2628-4D8A-ACC8-C12050D94409}"/>
    <dgm:cxn modelId="{54A76207-5D3D-404C-B5BC-7FD6C071BA30}" type="presOf" srcId="{8068DB58-67E9-4477-BF91-91EAA212822A}" destId="{033A2AE7-D197-4862-B770-7842B23FAC7E}" srcOrd="0" destOrd="0" presId="urn:microsoft.com/office/officeart/2005/8/layout/bProcess4"/>
    <dgm:cxn modelId="{FE18B005-7FB2-464C-B225-064A992CB0F4}" type="presOf" srcId="{E59B92E3-97B3-4941-B686-50224AD5042F}" destId="{E1CCE166-321F-40D7-BE8B-830F20BBBBFA}" srcOrd="0" destOrd="0" presId="urn:microsoft.com/office/officeart/2005/8/layout/bProcess4"/>
    <dgm:cxn modelId="{B82A33E6-779D-448F-BDEC-3D1FA90E57F6}" type="presOf" srcId="{644CFBAB-A5E5-4DB6-8647-429298D9E687}" destId="{C5A9C137-6009-428A-821C-7398E5694D90}" srcOrd="0" destOrd="0" presId="urn:microsoft.com/office/officeart/2005/8/layout/bProcess4"/>
    <dgm:cxn modelId="{2A79C848-A9A4-413E-9042-B21C7349D4D7}" type="presOf" srcId="{C635238F-1800-4FA9-B19B-54052B688B6E}" destId="{BD433D70-1E85-402D-8E07-61E31B25453A}" srcOrd="0" destOrd="0" presId="urn:microsoft.com/office/officeart/2005/8/layout/bProcess4"/>
    <dgm:cxn modelId="{5B655454-6775-40B1-AEA3-7D89B90B00A7}" srcId="{929A4712-4BD8-4731-942F-77F701AA19F8}" destId="{6ED6758F-16D6-4201-A022-E67AC9152C42}" srcOrd="9" destOrd="0" parTransId="{9438C88F-DAEC-416A-A3E0-A38625688E17}" sibTransId="{BCE145A0-5BD0-4337-BD52-A449B159DE5F}"/>
    <dgm:cxn modelId="{DA3D75DC-CAEA-4A76-ADA2-7143646D4C38}" type="presOf" srcId="{BCE145A0-5BD0-4337-BD52-A449B159DE5F}" destId="{E0875FC8-1C06-4ABE-9270-7215C33DD079}" srcOrd="0" destOrd="0" presId="urn:microsoft.com/office/officeart/2005/8/layout/bProcess4"/>
    <dgm:cxn modelId="{4160A8D0-A634-490C-92C6-85374BCF19AF}" srcId="{929A4712-4BD8-4731-942F-77F701AA19F8}" destId="{0988F336-371C-464D-8107-A36D06FCB022}" srcOrd="2" destOrd="0" parTransId="{710F2CF3-EE35-442D-BC29-364AB060A39B}" sibTransId="{8913E5B0-AFA7-4E85-AF59-8AA8AACDA387}"/>
    <dgm:cxn modelId="{5FBFFC9F-3E72-44C2-BEBB-6D13C26E1F1A}" type="presOf" srcId="{BBE60C9A-808E-4F87-8E78-4240FFE4A17C}" destId="{AFFA5F57-7CB4-4E4F-9B76-BA58F4DBB74D}" srcOrd="0" destOrd="0" presId="urn:microsoft.com/office/officeart/2005/8/layout/bProcess4"/>
    <dgm:cxn modelId="{0932C572-35E2-4195-B654-7D20E8B936D3}" srcId="{929A4712-4BD8-4731-942F-77F701AA19F8}" destId="{92873535-E3D4-4026-BCEF-0F3248E0EBEC}" srcOrd="10" destOrd="0" parTransId="{A9DEB850-613E-4363-8A03-2E867FE91F98}" sibTransId="{EDBCE075-2652-4E1D-87C9-D41129568DE3}"/>
    <dgm:cxn modelId="{2CB2A2F1-4391-40C1-B009-BAECBA22D69B}" type="presOf" srcId="{EDBCE075-2652-4E1D-87C9-D41129568DE3}" destId="{3D9E54E4-B309-404C-BB6E-438377926934}" srcOrd="0" destOrd="0" presId="urn:microsoft.com/office/officeart/2005/8/layout/bProcess4"/>
    <dgm:cxn modelId="{C7AE1F61-8CF7-4173-A443-CC311E5BB284}" type="presOf" srcId="{F712798D-81AD-4E0B-B401-4BF14766BB01}" destId="{5944EA66-8EF8-4736-B728-6260E9F65F98}" srcOrd="0" destOrd="0" presId="urn:microsoft.com/office/officeart/2005/8/layout/bProcess4"/>
    <dgm:cxn modelId="{679B091B-C73B-4642-B3D2-67CAD777373C}" srcId="{929A4712-4BD8-4731-942F-77F701AA19F8}" destId="{E1108086-E8EE-4493-8237-5BEF7B9C8B7D}" srcOrd="6" destOrd="0" parTransId="{991546C3-D4B5-4CED-9278-6D93268C2EA6}" sibTransId="{D1196BC5-45AB-4FBA-8E79-D7642A673A2A}"/>
    <dgm:cxn modelId="{1C8346C3-A131-4296-8EDB-5C00074E61C8}" type="presOf" srcId="{8913E5B0-AFA7-4E85-AF59-8AA8AACDA387}" destId="{CFB36C22-046A-43D9-865B-801C506DD54A}" srcOrd="0" destOrd="0" presId="urn:microsoft.com/office/officeart/2005/8/layout/bProcess4"/>
    <dgm:cxn modelId="{F58041D7-959F-4ECE-9362-14C99931ACC2}" srcId="{929A4712-4BD8-4731-942F-77F701AA19F8}" destId="{3CCB4E88-194C-4B11-B1DE-AE8E7EFA155D}" srcOrd="1" destOrd="0" parTransId="{F5F77AB0-1655-48F5-A102-86805B836F45}" sibTransId="{8068DB58-67E9-4477-BF91-91EAA212822A}"/>
    <dgm:cxn modelId="{99358E7D-6E2B-44CB-8094-8BC5EE10FDF3}" type="presOf" srcId="{0988F336-371C-464D-8107-A36D06FCB022}" destId="{5966AB80-C294-4BB9-B9A9-538F6562A149}" srcOrd="0" destOrd="0" presId="urn:microsoft.com/office/officeart/2005/8/layout/bProcess4"/>
    <dgm:cxn modelId="{95A1E5EB-8244-4775-920E-AA87657690A1}" type="presOf" srcId="{929A4712-4BD8-4731-942F-77F701AA19F8}" destId="{863976F2-9330-4F4D-9C9C-D7091F274BBA}" srcOrd="0" destOrd="0" presId="urn:microsoft.com/office/officeart/2005/8/layout/bProcess4"/>
    <dgm:cxn modelId="{E53C3388-30C2-4B52-9674-46CBAD921AF2}" type="presOf" srcId="{F0C75284-45AA-472B-9919-F8B49B269A9D}" destId="{386111FA-DCD0-484B-996D-78AFEB9A55A4}" srcOrd="0" destOrd="0" presId="urn:microsoft.com/office/officeart/2005/8/layout/bProcess4"/>
    <dgm:cxn modelId="{EB5399AB-A0F4-4B9E-8ED3-24FD9387141A}" srcId="{929A4712-4BD8-4731-942F-77F701AA19F8}" destId="{701A2784-A6B1-41DA-A7C9-03D72998EE6F}" srcOrd="8" destOrd="0" parTransId="{2446A6F2-249D-49D5-A496-BB658DF90D93}" sibTransId="{8551F7C9-68AA-4BD4-83A6-16DCF8F616FD}"/>
    <dgm:cxn modelId="{F5E88E2E-44EB-4570-A023-4D474947AD2F}" srcId="{929A4712-4BD8-4731-942F-77F701AA19F8}" destId="{C635238F-1800-4FA9-B19B-54052B688B6E}" srcOrd="12" destOrd="0" parTransId="{73F28BF5-7B30-46D8-AE50-88333AFA7823}" sibTransId="{85C715B5-E031-49B2-8592-A5FA8BF9DB8E}"/>
    <dgm:cxn modelId="{377D247D-A3FA-44D0-8E35-3960A2521CCC}" type="presOf" srcId="{E976A740-15EC-4D54-8D99-AB7EEC2E9220}" destId="{05675AB5-B883-4EB4-8AC5-7327AE6F0FD0}" srcOrd="0" destOrd="0" presId="urn:microsoft.com/office/officeart/2005/8/layout/bProcess4"/>
    <dgm:cxn modelId="{AAC5E7FD-B7BE-4A0B-A20F-4F58268BE6C1}" type="presOf" srcId="{92873535-E3D4-4026-BCEF-0F3248E0EBEC}" destId="{AC64E5BC-FE02-44CC-A121-0FF566D0AA82}" srcOrd="0" destOrd="0" presId="urn:microsoft.com/office/officeart/2005/8/layout/bProcess4"/>
    <dgm:cxn modelId="{C335E926-7F50-4928-BA31-203121F02553}" srcId="{929A4712-4BD8-4731-942F-77F701AA19F8}" destId="{E59B92E3-97B3-4941-B686-50224AD5042F}" srcOrd="7" destOrd="0" parTransId="{B4B29BC5-3BC1-4E0E-8C5A-C6BCBCEF8F74}" sibTransId="{631F9306-CFF1-40BC-95DA-20916BDCEF18}"/>
    <dgm:cxn modelId="{3B6BB609-468F-4544-B907-BDC6CEDBF388}" type="presOf" srcId="{6ED6758F-16D6-4201-A022-E67AC9152C42}" destId="{7ABC896F-B260-4E02-85D4-D1D273FA3E48}" srcOrd="0" destOrd="0" presId="urn:microsoft.com/office/officeart/2005/8/layout/bProcess4"/>
    <dgm:cxn modelId="{776799BB-BBB1-47AE-BBED-DBBDA2D53F54}" type="presOf" srcId="{3CCB4E88-194C-4B11-B1DE-AE8E7EFA155D}" destId="{991BA6EB-B833-4953-A6D6-A220321CEEC7}" srcOrd="0" destOrd="0" presId="urn:microsoft.com/office/officeart/2005/8/layout/bProcess4"/>
    <dgm:cxn modelId="{AE9D81FC-2AE6-4CC5-9D24-E88E209A2D0B}" type="presOf" srcId="{631F9306-CFF1-40BC-95DA-20916BDCEF18}" destId="{D66C590B-5909-4B01-9219-CCD1F35E8827}" srcOrd="0" destOrd="0" presId="urn:microsoft.com/office/officeart/2005/8/layout/bProcess4"/>
    <dgm:cxn modelId="{97CAA5C3-745F-4010-BAAF-C5B7A4ACB98A}" srcId="{929A4712-4BD8-4731-942F-77F701AA19F8}" destId="{F712798D-81AD-4E0B-B401-4BF14766BB01}" srcOrd="0" destOrd="0" parTransId="{3C8DA945-7689-4AAB-AAE3-A00AFDC98E2C}" sibTransId="{80AEBE47-FEB5-4859-AB28-5443B25E7F7E}"/>
    <dgm:cxn modelId="{93A6A068-4A4B-4E25-9F3B-1CAEBBB6CA94}" type="presOf" srcId="{8551F7C9-68AA-4BD4-83A6-16DCF8F616FD}" destId="{8132FD48-B5CC-4610-A00F-93ABD0510E42}" srcOrd="0" destOrd="0" presId="urn:microsoft.com/office/officeart/2005/8/layout/bProcess4"/>
    <dgm:cxn modelId="{2F9C9B63-C90E-4085-AF60-BFFF74E09F56}" type="presOf" srcId="{264F3D5C-8BC2-4942-9CB6-D54C59AC5E8E}" destId="{D91B6BD1-30F0-410C-AC14-5340B2B7D57C}" srcOrd="0" destOrd="0" presId="urn:microsoft.com/office/officeart/2005/8/layout/bProcess4"/>
    <dgm:cxn modelId="{4A45DA94-B8C9-42AB-8F5E-80CA6ECB5DE5}" type="presOf" srcId="{80AEBE47-FEB5-4859-AB28-5443B25E7F7E}" destId="{AC985443-EE4C-4A1E-A11C-2C9B48E4EE66}" srcOrd="0" destOrd="0" presId="urn:microsoft.com/office/officeart/2005/8/layout/bProcess4"/>
    <dgm:cxn modelId="{36D053E0-B555-4363-8770-93D7FF5E88BF}" srcId="{929A4712-4BD8-4731-942F-77F701AA19F8}" destId="{E976A740-15EC-4D54-8D99-AB7EEC2E9220}" srcOrd="11" destOrd="0" parTransId="{AA63F25C-9CD2-4001-884F-FDDB993EDC8A}" sibTransId="{264F3D5C-8BC2-4942-9CB6-D54C59AC5E8E}"/>
    <dgm:cxn modelId="{A2A7C24D-B45B-4444-AD5F-BC0668F710A0}" type="presParOf" srcId="{863976F2-9330-4F4D-9C9C-D7091F274BBA}" destId="{8D6F617C-CA64-4697-8FE2-9DC90721D420}" srcOrd="0" destOrd="0" presId="urn:microsoft.com/office/officeart/2005/8/layout/bProcess4"/>
    <dgm:cxn modelId="{F2F59268-245E-4AFF-B08C-9F63528E671B}" type="presParOf" srcId="{8D6F617C-CA64-4697-8FE2-9DC90721D420}" destId="{F2823D41-861C-4230-B6B0-D3ACDC364691}" srcOrd="0" destOrd="0" presId="urn:microsoft.com/office/officeart/2005/8/layout/bProcess4"/>
    <dgm:cxn modelId="{5C40FC94-A112-4942-AF0E-9011492CDD38}" type="presParOf" srcId="{8D6F617C-CA64-4697-8FE2-9DC90721D420}" destId="{5944EA66-8EF8-4736-B728-6260E9F65F98}" srcOrd="1" destOrd="0" presId="urn:microsoft.com/office/officeart/2005/8/layout/bProcess4"/>
    <dgm:cxn modelId="{4C0A45EF-7B20-44E2-AA10-CF2FEA13A346}" type="presParOf" srcId="{863976F2-9330-4F4D-9C9C-D7091F274BBA}" destId="{AC985443-EE4C-4A1E-A11C-2C9B48E4EE66}" srcOrd="1" destOrd="0" presId="urn:microsoft.com/office/officeart/2005/8/layout/bProcess4"/>
    <dgm:cxn modelId="{11917482-A0DD-4950-9A07-30AF3A410861}" type="presParOf" srcId="{863976F2-9330-4F4D-9C9C-D7091F274BBA}" destId="{13EEB444-3956-4471-A0FD-16D99E0E4121}" srcOrd="2" destOrd="0" presId="urn:microsoft.com/office/officeart/2005/8/layout/bProcess4"/>
    <dgm:cxn modelId="{EC74FA9D-8626-4B68-8DE1-2BAECD9A370F}" type="presParOf" srcId="{13EEB444-3956-4471-A0FD-16D99E0E4121}" destId="{0382B55A-A5EC-4D0E-9F7C-D4829F218CB9}" srcOrd="0" destOrd="0" presId="urn:microsoft.com/office/officeart/2005/8/layout/bProcess4"/>
    <dgm:cxn modelId="{B424D919-22FE-4CB0-A7FE-4FA74B54202E}" type="presParOf" srcId="{13EEB444-3956-4471-A0FD-16D99E0E4121}" destId="{991BA6EB-B833-4953-A6D6-A220321CEEC7}" srcOrd="1" destOrd="0" presId="urn:microsoft.com/office/officeart/2005/8/layout/bProcess4"/>
    <dgm:cxn modelId="{FF55AC9C-1822-41CF-9FC4-4214C6AFDCB2}" type="presParOf" srcId="{863976F2-9330-4F4D-9C9C-D7091F274BBA}" destId="{033A2AE7-D197-4862-B770-7842B23FAC7E}" srcOrd="3" destOrd="0" presId="urn:microsoft.com/office/officeart/2005/8/layout/bProcess4"/>
    <dgm:cxn modelId="{D979FD30-382E-4D85-A56E-A14F7041CE9A}" type="presParOf" srcId="{863976F2-9330-4F4D-9C9C-D7091F274BBA}" destId="{19BB8014-9C31-4112-AFEA-0C51FCBE4638}" srcOrd="4" destOrd="0" presId="urn:microsoft.com/office/officeart/2005/8/layout/bProcess4"/>
    <dgm:cxn modelId="{CE3848B1-71B6-409D-9E60-A0C4C4F7F2EF}" type="presParOf" srcId="{19BB8014-9C31-4112-AFEA-0C51FCBE4638}" destId="{88D77C14-DE10-4E5B-A45A-809C1B0D1626}" srcOrd="0" destOrd="0" presId="urn:microsoft.com/office/officeart/2005/8/layout/bProcess4"/>
    <dgm:cxn modelId="{17AA9B95-4EBD-462D-8B0F-7FA7312680FD}" type="presParOf" srcId="{19BB8014-9C31-4112-AFEA-0C51FCBE4638}" destId="{5966AB80-C294-4BB9-B9A9-538F6562A149}" srcOrd="1" destOrd="0" presId="urn:microsoft.com/office/officeart/2005/8/layout/bProcess4"/>
    <dgm:cxn modelId="{768AAD5D-7585-4FDF-8A6D-9988A03D76FD}" type="presParOf" srcId="{863976F2-9330-4F4D-9C9C-D7091F274BBA}" destId="{CFB36C22-046A-43D9-865B-801C506DD54A}" srcOrd="5" destOrd="0" presId="urn:microsoft.com/office/officeart/2005/8/layout/bProcess4"/>
    <dgm:cxn modelId="{C21587BF-325D-4619-B7AE-7C93E13F3B83}" type="presParOf" srcId="{863976F2-9330-4F4D-9C9C-D7091F274BBA}" destId="{36ACAF65-A091-4B01-80C9-19A543094595}" srcOrd="6" destOrd="0" presId="urn:microsoft.com/office/officeart/2005/8/layout/bProcess4"/>
    <dgm:cxn modelId="{A6182A49-41CC-47AB-9D80-1423D3F0D495}" type="presParOf" srcId="{36ACAF65-A091-4B01-80C9-19A543094595}" destId="{2D61A111-7E42-4BDC-ABE4-D3BC51314273}" srcOrd="0" destOrd="0" presId="urn:microsoft.com/office/officeart/2005/8/layout/bProcess4"/>
    <dgm:cxn modelId="{252A1A5D-2C4C-41F7-A4B0-4C74AEE32EE7}" type="presParOf" srcId="{36ACAF65-A091-4B01-80C9-19A543094595}" destId="{7B536B35-D05D-4652-8930-1BDB224FBBD7}" srcOrd="1" destOrd="0" presId="urn:microsoft.com/office/officeart/2005/8/layout/bProcess4"/>
    <dgm:cxn modelId="{12B528E6-060B-4F1B-B3D2-1FB699F85BE2}" type="presParOf" srcId="{863976F2-9330-4F4D-9C9C-D7091F274BBA}" destId="{8A00B655-F41D-4918-A76F-B9737E3913D3}" srcOrd="7" destOrd="0" presId="urn:microsoft.com/office/officeart/2005/8/layout/bProcess4"/>
    <dgm:cxn modelId="{9B59D826-8DC1-4DA2-B9BD-AC5BCA87EF83}" type="presParOf" srcId="{863976F2-9330-4F4D-9C9C-D7091F274BBA}" destId="{DAF241A5-7A58-4D37-A336-D8801F220EE5}" srcOrd="8" destOrd="0" presId="urn:microsoft.com/office/officeart/2005/8/layout/bProcess4"/>
    <dgm:cxn modelId="{3B8A4698-75CD-495E-AFAD-49380EEA9F73}" type="presParOf" srcId="{DAF241A5-7A58-4D37-A336-D8801F220EE5}" destId="{E2689D9E-F20D-4F50-9AAD-79689051637A}" srcOrd="0" destOrd="0" presId="urn:microsoft.com/office/officeart/2005/8/layout/bProcess4"/>
    <dgm:cxn modelId="{285BAF2D-3467-4D89-92A3-1DF5CCA9CD5A}" type="presParOf" srcId="{DAF241A5-7A58-4D37-A336-D8801F220EE5}" destId="{C5A9C137-6009-428A-821C-7398E5694D90}" srcOrd="1" destOrd="0" presId="urn:microsoft.com/office/officeart/2005/8/layout/bProcess4"/>
    <dgm:cxn modelId="{63F935D9-367D-4D77-833D-3140267FBC4C}" type="presParOf" srcId="{863976F2-9330-4F4D-9C9C-D7091F274BBA}" destId="{AFFA5F57-7CB4-4E4F-9B76-BA58F4DBB74D}" srcOrd="9" destOrd="0" presId="urn:microsoft.com/office/officeart/2005/8/layout/bProcess4"/>
    <dgm:cxn modelId="{D2DD4EF6-EF92-4A6B-8940-1BF023265330}" type="presParOf" srcId="{863976F2-9330-4F4D-9C9C-D7091F274BBA}" destId="{473E9A99-B429-4D28-8AFA-148E031BF470}" srcOrd="10" destOrd="0" presId="urn:microsoft.com/office/officeart/2005/8/layout/bProcess4"/>
    <dgm:cxn modelId="{FCE858EF-E73E-4B41-8D20-010CCBE531C6}" type="presParOf" srcId="{473E9A99-B429-4D28-8AFA-148E031BF470}" destId="{527D40D1-2E79-40C6-8A9E-4073889613FE}" srcOrd="0" destOrd="0" presId="urn:microsoft.com/office/officeart/2005/8/layout/bProcess4"/>
    <dgm:cxn modelId="{45E8626F-009C-4D89-924D-325DD2B0803F}" type="presParOf" srcId="{473E9A99-B429-4D28-8AFA-148E031BF470}" destId="{8F281BCD-48ED-4F09-B6BA-F5E597A78571}" srcOrd="1" destOrd="0" presId="urn:microsoft.com/office/officeart/2005/8/layout/bProcess4"/>
    <dgm:cxn modelId="{8F9F3BD2-D718-4949-8524-5D33AD44C6BE}" type="presParOf" srcId="{863976F2-9330-4F4D-9C9C-D7091F274BBA}" destId="{386111FA-DCD0-484B-996D-78AFEB9A55A4}" srcOrd="11" destOrd="0" presId="urn:microsoft.com/office/officeart/2005/8/layout/bProcess4"/>
    <dgm:cxn modelId="{043BD23C-9186-4F9D-A6A4-69B779AD62C5}" type="presParOf" srcId="{863976F2-9330-4F4D-9C9C-D7091F274BBA}" destId="{BA9B247E-233E-4C79-A823-4DF2235731EC}" srcOrd="12" destOrd="0" presId="urn:microsoft.com/office/officeart/2005/8/layout/bProcess4"/>
    <dgm:cxn modelId="{FE6D0AB5-4396-42A3-B4D1-DA3D431AC995}" type="presParOf" srcId="{BA9B247E-233E-4C79-A823-4DF2235731EC}" destId="{06214349-E349-428A-BD9C-15D7ED0994AB}" srcOrd="0" destOrd="0" presId="urn:microsoft.com/office/officeart/2005/8/layout/bProcess4"/>
    <dgm:cxn modelId="{13F3A35A-2CED-42CC-8AD6-4690E80F653E}" type="presParOf" srcId="{BA9B247E-233E-4C79-A823-4DF2235731EC}" destId="{9215C611-9801-4B3C-9872-4C42C5B477BF}" srcOrd="1" destOrd="0" presId="urn:microsoft.com/office/officeart/2005/8/layout/bProcess4"/>
    <dgm:cxn modelId="{DDA8758D-B14B-4CDC-882D-243408DA1E71}" type="presParOf" srcId="{863976F2-9330-4F4D-9C9C-D7091F274BBA}" destId="{1EF3D70B-5B42-41C3-8E76-1D09F75F891D}" srcOrd="13" destOrd="0" presId="urn:microsoft.com/office/officeart/2005/8/layout/bProcess4"/>
    <dgm:cxn modelId="{D384B771-89B4-43B5-B073-A313DF489714}" type="presParOf" srcId="{863976F2-9330-4F4D-9C9C-D7091F274BBA}" destId="{967D8976-8E9B-4649-B5C1-667C57ED77E1}" srcOrd="14" destOrd="0" presId="urn:microsoft.com/office/officeart/2005/8/layout/bProcess4"/>
    <dgm:cxn modelId="{2064A289-A361-44AB-9745-1A7884CEEBDB}" type="presParOf" srcId="{967D8976-8E9B-4649-B5C1-667C57ED77E1}" destId="{D6A6491B-9F4D-4073-BF3B-FE3C77E084BD}" srcOrd="0" destOrd="0" presId="urn:microsoft.com/office/officeart/2005/8/layout/bProcess4"/>
    <dgm:cxn modelId="{66FAD1B2-6516-4558-84C3-CEC88682B01A}" type="presParOf" srcId="{967D8976-8E9B-4649-B5C1-667C57ED77E1}" destId="{E1CCE166-321F-40D7-BE8B-830F20BBBBFA}" srcOrd="1" destOrd="0" presId="urn:microsoft.com/office/officeart/2005/8/layout/bProcess4"/>
    <dgm:cxn modelId="{6077A278-E3B3-491D-A3B4-A044273E32CD}" type="presParOf" srcId="{863976F2-9330-4F4D-9C9C-D7091F274BBA}" destId="{D66C590B-5909-4B01-9219-CCD1F35E8827}" srcOrd="15" destOrd="0" presId="urn:microsoft.com/office/officeart/2005/8/layout/bProcess4"/>
    <dgm:cxn modelId="{12979A93-34D9-4AE1-9377-9BF19E871B3E}" type="presParOf" srcId="{863976F2-9330-4F4D-9C9C-D7091F274BBA}" destId="{1D55A5F8-2B2C-472F-BA6A-853CC5CB2D6E}" srcOrd="16" destOrd="0" presId="urn:microsoft.com/office/officeart/2005/8/layout/bProcess4"/>
    <dgm:cxn modelId="{0B275BC0-45C4-4143-9FBC-1528EC9CB234}" type="presParOf" srcId="{1D55A5F8-2B2C-472F-BA6A-853CC5CB2D6E}" destId="{D072E0C9-D1C6-4E07-96BF-250B9C4D9161}" srcOrd="0" destOrd="0" presId="urn:microsoft.com/office/officeart/2005/8/layout/bProcess4"/>
    <dgm:cxn modelId="{3F3D5EEB-AA0A-45E2-AF95-D785E06E9A1F}" type="presParOf" srcId="{1D55A5F8-2B2C-472F-BA6A-853CC5CB2D6E}" destId="{B345C5ED-B157-4E22-88DB-7634F44F3573}" srcOrd="1" destOrd="0" presId="urn:microsoft.com/office/officeart/2005/8/layout/bProcess4"/>
    <dgm:cxn modelId="{D88359F5-0CA6-4FE3-8A32-35C57EBE07DE}" type="presParOf" srcId="{863976F2-9330-4F4D-9C9C-D7091F274BBA}" destId="{8132FD48-B5CC-4610-A00F-93ABD0510E42}" srcOrd="17" destOrd="0" presId="urn:microsoft.com/office/officeart/2005/8/layout/bProcess4"/>
    <dgm:cxn modelId="{D6959737-1F15-490E-A08D-AA40DA845932}" type="presParOf" srcId="{863976F2-9330-4F4D-9C9C-D7091F274BBA}" destId="{2AF238DA-7132-4286-B428-3039760D1ACA}" srcOrd="18" destOrd="0" presId="urn:microsoft.com/office/officeart/2005/8/layout/bProcess4"/>
    <dgm:cxn modelId="{CC88510C-2750-41C3-ACB6-E859115775C9}" type="presParOf" srcId="{2AF238DA-7132-4286-B428-3039760D1ACA}" destId="{C0DA4353-6D92-4F90-A3F7-2FAF50F9C095}" srcOrd="0" destOrd="0" presId="urn:microsoft.com/office/officeart/2005/8/layout/bProcess4"/>
    <dgm:cxn modelId="{C6C5A750-B3F0-446D-91FF-5A6BE1589783}" type="presParOf" srcId="{2AF238DA-7132-4286-B428-3039760D1ACA}" destId="{7ABC896F-B260-4E02-85D4-D1D273FA3E48}" srcOrd="1" destOrd="0" presId="urn:microsoft.com/office/officeart/2005/8/layout/bProcess4"/>
    <dgm:cxn modelId="{DEDE74BF-F363-4BF5-B8BB-2BEF08129A6D}" type="presParOf" srcId="{863976F2-9330-4F4D-9C9C-D7091F274BBA}" destId="{E0875FC8-1C06-4ABE-9270-7215C33DD079}" srcOrd="19" destOrd="0" presId="urn:microsoft.com/office/officeart/2005/8/layout/bProcess4"/>
    <dgm:cxn modelId="{8E2B3D19-30C4-48C4-9727-8D5BD22DD6A1}" type="presParOf" srcId="{863976F2-9330-4F4D-9C9C-D7091F274BBA}" destId="{A66B19E4-D919-47C7-9B6C-2995885AFC41}" srcOrd="20" destOrd="0" presId="urn:microsoft.com/office/officeart/2005/8/layout/bProcess4"/>
    <dgm:cxn modelId="{7CCC9620-5A02-42EC-8E44-9220D9BE4F55}" type="presParOf" srcId="{A66B19E4-D919-47C7-9B6C-2995885AFC41}" destId="{142AE5C4-1273-49C7-B701-C30F7A19D990}" srcOrd="0" destOrd="0" presId="urn:microsoft.com/office/officeart/2005/8/layout/bProcess4"/>
    <dgm:cxn modelId="{FDCD55F5-59F3-4F8C-8B64-172C29D95174}" type="presParOf" srcId="{A66B19E4-D919-47C7-9B6C-2995885AFC41}" destId="{AC64E5BC-FE02-44CC-A121-0FF566D0AA82}" srcOrd="1" destOrd="0" presId="urn:microsoft.com/office/officeart/2005/8/layout/bProcess4"/>
    <dgm:cxn modelId="{C6865164-257E-4E5E-B3F9-3BC8C2E0EBD8}" type="presParOf" srcId="{863976F2-9330-4F4D-9C9C-D7091F274BBA}" destId="{3D9E54E4-B309-404C-BB6E-438377926934}" srcOrd="21" destOrd="0" presId="urn:microsoft.com/office/officeart/2005/8/layout/bProcess4"/>
    <dgm:cxn modelId="{4CAAA8DC-E111-4FFF-A606-A8AED9131F8E}" type="presParOf" srcId="{863976F2-9330-4F4D-9C9C-D7091F274BBA}" destId="{EFDDA17D-DD13-455E-88CF-BD0F1EF065FE}" srcOrd="22" destOrd="0" presId="urn:microsoft.com/office/officeart/2005/8/layout/bProcess4"/>
    <dgm:cxn modelId="{634893C4-D768-4D75-8262-C1A309751E45}" type="presParOf" srcId="{EFDDA17D-DD13-455E-88CF-BD0F1EF065FE}" destId="{5A50B5DC-4D6F-4F24-B5E7-83CDC8092084}" srcOrd="0" destOrd="0" presId="urn:microsoft.com/office/officeart/2005/8/layout/bProcess4"/>
    <dgm:cxn modelId="{D0CD866C-3E7E-46AD-BE4B-55190EED297B}" type="presParOf" srcId="{EFDDA17D-DD13-455E-88CF-BD0F1EF065FE}" destId="{05675AB5-B883-4EB4-8AC5-7327AE6F0FD0}" srcOrd="1" destOrd="0" presId="urn:microsoft.com/office/officeart/2005/8/layout/bProcess4"/>
    <dgm:cxn modelId="{E76A2AB7-D1C2-4BBD-B702-9AB18A7B45BD}" type="presParOf" srcId="{863976F2-9330-4F4D-9C9C-D7091F274BBA}" destId="{D91B6BD1-30F0-410C-AC14-5340B2B7D57C}" srcOrd="23" destOrd="0" presId="urn:microsoft.com/office/officeart/2005/8/layout/bProcess4"/>
    <dgm:cxn modelId="{B1620735-F5F9-4F3E-AA4E-FBB714B73ACD}" type="presParOf" srcId="{863976F2-9330-4F4D-9C9C-D7091F274BBA}" destId="{2353CE95-D055-4A63-8269-8F6BC5705BA1}" srcOrd="24" destOrd="0" presId="urn:microsoft.com/office/officeart/2005/8/layout/bProcess4"/>
    <dgm:cxn modelId="{6015B9F5-C813-4DF7-848C-70F8C04582F1}" type="presParOf" srcId="{2353CE95-D055-4A63-8269-8F6BC5705BA1}" destId="{8CE7E414-4E3C-4C52-8808-4F99BDDCC0DF}" srcOrd="0" destOrd="0" presId="urn:microsoft.com/office/officeart/2005/8/layout/bProcess4"/>
    <dgm:cxn modelId="{1D73DCA2-B585-4250-B05A-F3671ACFF5F9}" type="presParOf" srcId="{2353CE95-D055-4A63-8269-8F6BC5705BA1}" destId="{BD433D70-1E85-402D-8E07-61E31B25453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52C6FF-840B-4852-80AF-D2F7FA50CBE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A39B458-87DB-4E1E-957A-755DE23C74BB}">
      <dgm:prSet phldrT="[文本]"/>
      <dgm:spPr/>
      <dgm:t>
        <a:bodyPr/>
        <a:lstStyle/>
        <a:p>
          <a:r>
            <a:rPr lang="zh-CN" altLang="en-US" dirty="0" smtClean="0"/>
            <a:t>基本查询</a:t>
          </a:r>
          <a:endParaRPr lang="zh-CN" altLang="en-US" dirty="0"/>
        </a:p>
      </dgm:t>
    </dgm:pt>
    <dgm:pt modelId="{127F356B-DCAE-469A-93B8-77FBAA23F33D}" type="parTrans" cxnId="{03C8DD3B-D8DD-4655-963D-F08FD2FB0E30}">
      <dgm:prSet/>
      <dgm:spPr/>
      <dgm:t>
        <a:bodyPr/>
        <a:lstStyle/>
        <a:p>
          <a:endParaRPr lang="zh-CN" altLang="en-US"/>
        </a:p>
      </dgm:t>
    </dgm:pt>
    <dgm:pt modelId="{E7FEA092-6C40-4752-9EF7-EDA6A1BFA8C0}" type="sibTrans" cxnId="{03C8DD3B-D8DD-4655-963D-F08FD2FB0E30}">
      <dgm:prSet/>
      <dgm:spPr/>
      <dgm:t>
        <a:bodyPr/>
        <a:lstStyle/>
        <a:p>
          <a:endParaRPr lang="zh-CN" altLang="en-US"/>
        </a:p>
      </dgm:t>
    </dgm:pt>
    <dgm:pt modelId="{2AD3265D-FB58-4356-96F2-D7755505C7BE}">
      <dgm:prSet phldrT="[文本]"/>
      <dgm:spPr/>
      <dgm:t>
        <a:bodyPr/>
        <a:lstStyle/>
        <a:p>
          <a:r>
            <a:rPr lang="en-US" altLang="zh-CN" dirty="0" smtClean="0"/>
            <a:t>find</a:t>
          </a:r>
          <a:endParaRPr lang="zh-CN" altLang="en-US" dirty="0"/>
        </a:p>
      </dgm:t>
    </dgm:pt>
    <dgm:pt modelId="{0BA11B5F-573D-454F-BE75-9C94CC4B6305}" type="parTrans" cxnId="{60CB0AF0-CDCD-4041-AA8A-16B23B06EF77}">
      <dgm:prSet/>
      <dgm:spPr/>
      <dgm:t>
        <a:bodyPr/>
        <a:lstStyle/>
        <a:p>
          <a:endParaRPr lang="zh-CN" altLang="en-US"/>
        </a:p>
      </dgm:t>
    </dgm:pt>
    <dgm:pt modelId="{3780E839-8AE0-45D4-AEB0-CB80326B2DC7}" type="sibTrans" cxnId="{60CB0AF0-CDCD-4041-AA8A-16B23B06EF77}">
      <dgm:prSet/>
      <dgm:spPr/>
      <dgm:t>
        <a:bodyPr/>
        <a:lstStyle/>
        <a:p>
          <a:endParaRPr lang="zh-CN" altLang="en-US"/>
        </a:p>
      </dgm:t>
    </dgm:pt>
    <dgm:pt modelId="{3543F2B2-78F2-4FC6-A9B2-0F51E18E6540}">
      <dgm:prSet phldrT="[文本]"/>
      <dgm:spPr/>
      <dgm:t>
        <a:bodyPr/>
        <a:lstStyle/>
        <a:p>
          <a:r>
            <a:rPr lang="en-US" altLang="zh-CN" dirty="0" smtClean="0"/>
            <a:t>Findone</a:t>
          </a:r>
          <a:endParaRPr lang="zh-CN" altLang="en-US" dirty="0"/>
        </a:p>
      </dgm:t>
    </dgm:pt>
    <dgm:pt modelId="{9367EC3C-C236-498B-B909-C8F052840FEF}" type="parTrans" cxnId="{4B117B7B-84A0-491D-B2E9-F988D2475306}">
      <dgm:prSet/>
      <dgm:spPr/>
      <dgm:t>
        <a:bodyPr/>
        <a:lstStyle/>
        <a:p>
          <a:endParaRPr lang="zh-CN" altLang="en-US"/>
        </a:p>
      </dgm:t>
    </dgm:pt>
    <dgm:pt modelId="{C70355BA-8E78-45BD-B282-E1624EF96B04}" type="sibTrans" cxnId="{4B117B7B-84A0-491D-B2E9-F988D2475306}">
      <dgm:prSet/>
      <dgm:spPr/>
      <dgm:t>
        <a:bodyPr/>
        <a:lstStyle/>
        <a:p>
          <a:endParaRPr lang="zh-CN" altLang="en-US"/>
        </a:p>
      </dgm:t>
    </dgm:pt>
    <dgm:pt modelId="{7059F9A4-299A-425F-A0EB-97ADE3BCF423}">
      <dgm:prSet phldrT="[文本]"/>
      <dgm:spPr/>
      <dgm:t>
        <a:bodyPr/>
        <a:lstStyle/>
        <a:p>
          <a:r>
            <a:rPr lang="zh-CN" altLang="en-US" dirty="0" smtClean="0"/>
            <a:t>数组查询</a:t>
          </a:r>
          <a:endParaRPr lang="zh-CN" altLang="en-US" dirty="0"/>
        </a:p>
      </dgm:t>
    </dgm:pt>
    <dgm:pt modelId="{E3BA5ECB-EE1B-4540-9A81-429F608B7D2A}" type="parTrans" cxnId="{D67952B9-E390-472C-AC3F-B85B87EF89CD}">
      <dgm:prSet/>
      <dgm:spPr/>
      <dgm:t>
        <a:bodyPr/>
        <a:lstStyle/>
        <a:p>
          <a:endParaRPr lang="zh-CN" altLang="en-US"/>
        </a:p>
      </dgm:t>
    </dgm:pt>
    <dgm:pt modelId="{22B13902-9A39-4F37-B644-B518356FA69F}" type="sibTrans" cxnId="{D67952B9-E390-472C-AC3F-B85B87EF89CD}">
      <dgm:prSet/>
      <dgm:spPr/>
      <dgm:t>
        <a:bodyPr/>
        <a:lstStyle/>
        <a:p>
          <a:endParaRPr lang="zh-CN" altLang="en-US"/>
        </a:p>
      </dgm:t>
    </dgm:pt>
    <dgm:pt modelId="{58D9D69F-8BB9-4E86-99E8-B3CE7D09F3BE}">
      <dgm:prSet phldrT="[文本]"/>
      <dgm:spPr/>
      <dgm:t>
        <a:bodyPr/>
        <a:lstStyle/>
        <a:p>
          <a:r>
            <a:rPr lang="en-US" altLang="en-US" dirty="0" smtClean="0"/>
            <a:t>$slice</a:t>
          </a:r>
          <a:endParaRPr lang="zh-CN" altLang="en-US" dirty="0"/>
        </a:p>
      </dgm:t>
    </dgm:pt>
    <dgm:pt modelId="{8271E6AC-FA1C-46F1-AAC2-F20EC8C64CE6}" type="parTrans" cxnId="{CDE527FB-B234-47FA-B80E-4720A9B2D137}">
      <dgm:prSet/>
      <dgm:spPr/>
      <dgm:t>
        <a:bodyPr/>
        <a:lstStyle/>
        <a:p>
          <a:endParaRPr lang="zh-CN" altLang="en-US"/>
        </a:p>
      </dgm:t>
    </dgm:pt>
    <dgm:pt modelId="{828B9919-09ED-4DC2-A203-1B27DAE89BA0}" type="sibTrans" cxnId="{CDE527FB-B234-47FA-B80E-4720A9B2D137}">
      <dgm:prSet/>
      <dgm:spPr/>
      <dgm:t>
        <a:bodyPr/>
        <a:lstStyle/>
        <a:p>
          <a:endParaRPr lang="zh-CN" altLang="en-US"/>
        </a:p>
      </dgm:t>
    </dgm:pt>
    <dgm:pt modelId="{6ADB879F-936A-4DBF-9C45-6C6DBD4E8056}">
      <dgm:prSet phldrT="[文本]"/>
      <dgm:spPr/>
      <dgm:t>
        <a:bodyPr/>
        <a:lstStyle/>
        <a:p>
          <a:r>
            <a:rPr lang="en-US" altLang="zh-CN" dirty="0" smtClean="0"/>
            <a:t>$elemMatch</a:t>
          </a:r>
          <a:endParaRPr lang="zh-CN" altLang="en-US" dirty="0"/>
        </a:p>
      </dgm:t>
    </dgm:pt>
    <dgm:pt modelId="{6FCC335E-C1C2-49EB-A540-E036DD7AD6C3}" type="parTrans" cxnId="{69A611B2-62D5-4C39-965C-452B364B9B22}">
      <dgm:prSet/>
      <dgm:spPr/>
      <dgm:t>
        <a:bodyPr/>
        <a:lstStyle/>
        <a:p>
          <a:endParaRPr lang="zh-CN" altLang="en-US"/>
        </a:p>
      </dgm:t>
    </dgm:pt>
    <dgm:pt modelId="{684C19D1-6A4A-484B-B45C-9AFA5657808A}" type="sibTrans" cxnId="{69A611B2-62D5-4C39-965C-452B364B9B22}">
      <dgm:prSet/>
      <dgm:spPr/>
      <dgm:t>
        <a:bodyPr/>
        <a:lstStyle/>
        <a:p>
          <a:endParaRPr lang="zh-CN" altLang="en-US"/>
        </a:p>
      </dgm:t>
    </dgm:pt>
    <dgm:pt modelId="{29510C30-97FD-40BE-84BF-F9C60B820550}">
      <dgm:prSet phldrT="[文本]"/>
      <dgm:spPr/>
      <dgm:t>
        <a:bodyPr/>
        <a:lstStyle/>
        <a:p>
          <a:r>
            <a:rPr lang="zh-CN" altLang="en-US" dirty="0" smtClean="0"/>
            <a:t>排序分页</a:t>
          </a:r>
          <a:endParaRPr lang="zh-CN" altLang="en-US" dirty="0"/>
        </a:p>
      </dgm:t>
    </dgm:pt>
    <dgm:pt modelId="{3DCDD219-7E58-4612-B8B9-FF3626750AAA}" type="parTrans" cxnId="{12F7A8E8-FEE0-4C4A-8C25-782683BB2575}">
      <dgm:prSet/>
      <dgm:spPr/>
      <dgm:t>
        <a:bodyPr/>
        <a:lstStyle/>
        <a:p>
          <a:endParaRPr lang="zh-CN" altLang="en-US"/>
        </a:p>
      </dgm:t>
    </dgm:pt>
    <dgm:pt modelId="{26A1B6D2-E97E-441E-881D-15A80E30C6DA}" type="sibTrans" cxnId="{12F7A8E8-FEE0-4C4A-8C25-782683BB2575}">
      <dgm:prSet/>
      <dgm:spPr/>
      <dgm:t>
        <a:bodyPr/>
        <a:lstStyle/>
        <a:p>
          <a:endParaRPr lang="zh-CN" altLang="en-US"/>
        </a:p>
      </dgm:t>
    </dgm:pt>
    <dgm:pt modelId="{9C79593B-BD48-47AC-95C1-A49111AA2CA2}">
      <dgm:prSet phldrT="[文本]"/>
      <dgm:spPr/>
      <dgm:t>
        <a:bodyPr/>
        <a:lstStyle/>
        <a:p>
          <a:r>
            <a:rPr lang="en-US" altLang="zh-CN" dirty="0" smtClean="0"/>
            <a:t>limit, skip, sort</a:t>
          </a:r>
          <a:endParaRPr lang="zh-CN" altLang="en-US" dirty="0"/>
        </a:p>
      </dgm:t>
    </dgm:pt>
    <dgm:pt modelId="{7B230C77-CA8B-4DCE-883D-53CB0A52D5DE}" type="parTrans" cxnId="{EC08D4ED-FAE5-4F11-B3C7-1857B5B0053A}">
      <dgm:prSet/>
      <dgm:spPr/>
      <dgm:t>
        <a:bodyPr/>
        <a:lstStyle/>
        <a:p>
          <a:endParaRPr lang="zh-CN" altLang="en-US"/>
        </a:p>
      </dgm:t>
    </dgm:pt>
    <dgm:pt modelId="{11D30D22-AFD4-4B44-84C0-CEEF8880C8F9}" type="sibTrans" cxnId="{EC08D4ED-FAE5-4F11-B3C7-1857B5B0053A}">
      <dgm:prSet/>
      <dgm:spPr/>
      <dgm:t>
        <a:bodyPr/>
        <a:lstStyle/>
        <a:p>
          <a:endParaRPr lang="zh-CN" altLang="en-US"/>
        </a:p>
      </dgm:t>
    </dgm:pt>
    <dgm:pt modelId="{066ECB63-28A3-45F0-9BEF-2600DEF19B63}">
      <dgm:prSet phldrT="[文本]"/>
      <dgm:spPr/>
      <dgm:t>
        <a:bodyPr/>
        <a:lstStyle/>
        <a:p>
          <a:r>
            <a:rPr lang="zh-CN" altLang="en-US" dirty="0" smtClean="0"/>
            <a:t>不用</a:t>
          </a:r>
          <a:r>
            <a:rPr lang="en-US" altLang="zh-CN" dirty="0" smtClean="0"/>
            <a:t>skip</a:t>
          </a:r>
          <a:r>
            <a:rPr lang="zh-CN" altLang="en-US" dirty="0" smtClean="0"/>
            <a:t>分页</a:t>
          </a:r>
          <a:endParaRPr lang="zh-CN" altLang="en-US" dirty="0"/>
        </a:p>
      </dgm:t>
    </dgm:pt>
    <dgm:pt modelId="{D53853B5-6016-4368-A568-122CC9F03BAD}" type="parTrans" cxnId="{C28C2BC2-36DF-4AAC-8374-BD8006A2B483}">
      <dgm:prSet/>
      <dgm:spPr/>
      <dgm:t>
        <a:bodyPr/>
        <a:lstStyle/>
        <a:p>
          <a:endParaRPr lang="zh-CN" altLang="en-US"/>
        </a:p>
      </dgm:t>
    </dgm:pt>
    <dgm:pt modelId="{22CF50DC-ED2F-4C57-8479-E0A2165A7CF8}" type="sibTrans" cxnId="{C28C2BC2-36DF-4AAC-8374-BD8006A2B483}">
      <dgm:prSet/>
      <dgm:spPr/>
      <dgm:t>
        <a:bodyPr/>
        <a:lstStyle/>
        <a:p>
          <a:endParaRPr lang="zh-CN" altLang="en-US"/>
        </a:p>
      </dgm:t>
    </dgm:pt>
    <dgm:pt modelId="{D367305C-78C4-45AD-B76D-AF468985BBD6}">
      <dgm:prSet phldrT="[文本]"/>
      <dgm:spPr/>
      <dgm:t>
        <a:bodyPr/>
        <a:lstStyle/>
        <a:p>
          <a:r>
            <a:rPr lang="zh-CN" altLang="en-US" dirty="0" smtClean="0"/>
            <a:t>随机查询</a:t>
          </a:r>
          <a:endParaRPr lang="zh-CN" altLang="en-US" dirty="0"/>
        </a:p>
      </dgm:t>
    </dgm:pt>
    <dgm:pt modelId="{0289553C-23CB-48D8-A781-100753EED7C7}" type="parTrans" cxnId="{FE333AC2-29CA-4D5B-985B-51613A2AF6D6}">
      <dgm:prSet/>
      <dgm:spPr/>
      <dgm:t>
        <a:bodyPr/>
        <a:lstStyle/>
        <a:p>
          <a:endParaRPr lang="zh-CN" altLang="en-US"/>
        </a:p>
      </dgm:t>
    </dgm:pt>
    <dgm:pt modelId="{D6EA345F-88D9-458C-A883-51B7546616B6}" type="sibTrans" cxnId="{FE333AC2-29CA-4D5B-985B-51613A2AF6D6}">
      <dgm:prSet/>
      <dgm:spPr/>
      <dgm:t>
        <a:bodyPr/>
        <a:lstStyle/>
        <a:p>
          <a:endParaRPr lang="zh-CN" altLang="en-US"/>
        </a:p>
      </dgm:t>
    </dgm:pt>
    <dgm:pt modelId="{AF4F0E49-3248-4562-8221-C1150A0A20A6}">
      <dgm:prSet phldrT="[文本]"/>
      <dgm:spPr/>
      <dgm:t>
        <a:bodyPr/>
        <a:lstStyle/>
        <a:p>
          <a:r>
            <a:rPr lang="zh-CN" altLang="en-US" dirty="0" smtClean="0"/>
            <a:t>各种</a:t>
          </a:r>
          <a:r>
            <a:rPr lang="en-US" altLang="zh-CN" dirty="0" smtClean="0"/>
            <a:t>$</a:t>
          </a:r>
          <a:r>
            <a:rPr lang="zh-CN" altLang="en-US" dirty="0" smtClean="0"/>
            <a:t>操作符</a:t>
          </a:r>
          <a:endParaRPr lang="zh-CN" altLang="en-US" dirty="0"/>
        </a:p>
      </dgm:t>
    </dgm:pt>
    <dgm:pt modelId="{E4FB966E-4DD2-4793-946C-D4E96A1ADB43}" type="parTrans" cxnId="{CBA86275-1973-4FF8-AA6D-EEC488F08675}">
      <dgm:prSet/>
      <dgm:spPr/>
      <dgm:t>
        <a:bodyPr/>
        <a:lstStyle/>
        <a:p>
          <a:endParaRPr lang="zh-CN" altLang="en-US"/>
        </a:p>
      </dgm:t>
    </dgm:pt>
    <dgm:pt modelId="{84633E73-B295-42A3-9564-CAE97C3FECAA}" type="sibTrans" cxnId="{CBA86275-1973-4FF8-AA6D-EEC488F08675}">
      <dgm:prSet/>
      <dgm:spPr/>
      <dgm:t>
        <a:bodyPr/>
        <a:lstStyle/>
        <a:p>
          <a:endParaRPr lang="zh-CN" altLang="en-US"/>
        </a:p>
      </dgm:t>
    </dgm:pt>
    <dgm:pt modelId="{2323151E-83A7-483F-A66E-AC4EE0ED2900}">
      <dgm:prSet phldrT="[文本]"/>
      <dgm:spPr/>
      <dgm:t>
        <a:bodyPr/>
        <a:lstStyle/>
        <a:p>
          <a:r>
            <a:rPr lang="zh-CN" altLang="en-US" dirty="0" smtClean="0"/>
            <a:t>子项定位</a:t>
          </a:r>
          <a:endParaRPr lang="zh-CN" altLang="en-US" dirty="0"/>
        </a:p>
      </dgm:t>
    </dgm:pt>
    <dgm:pt modelId="{B7C5969F-2237-4A86-AE2E-57717D8993E5}" type="parTrans" cxnId="{AF5D0059-BBC1-4BCE-A61A-AEBD760C5329}">
      <dgm:prSet/>
      <dgm:spPr/>
      <dgm:t>
        <a:bodyPr/>
        <a:lstStyle/>
        <a:p>
          <a:endParaRPr lang="zh-CN" altLang="en-US"/>
        </a:p>
      </dgm:t>
    </dgm:pt>
    <dgm:pt modelId="{9B5A5E8A-DB4E-497C-B45D-B78A914663A3}" type="sibTrans" cxnId="{AF5D0059-BBC1-4BCE-A61A-AEBD760C5329}">
      <dgm:prSet/>
      <dgm:spPr/>
      <dgm:t>
        <a:bodyPr/>
        <a:lstStyle/>
        <a:p>
          <a:endParaRPr lang="zh-CN" altLang="en-US"/>
        </a:p>
      </dgm:t>
    </dgm:pt>
    <dgm:pt modelId="{8A616F56-9CCA-436B-AC26-1C89A8418101}">
      <dgm:prSet phldrT="[文本]"/>
      <dgm:spPr/>
      <dgm:t>
        <a:bodyPr/>
        <a:lstStyle/>
        <a:p>
          <a:r>
            <a:rPr lang="en-US" altLang="zh-CN" dirty="0" smtClean="0"/>
            <a:t>$size</a:t>
          </a:r>
          <a:endParaRPr lang="zh-CN" altLang="en-US" dirty="0"/>
        </a:p>
      </dgm:t>
    </dgm:pt>
    <dgm:pt modelId="{9DC160AC-ED29-4C5E-8B6D-05AB990FE822}" type="parTrans" cxnId="{5A7F76BD-BF65-4373-89A1-3E7496468032}">
      <dgm:prSet/>
      <dgm:spPr/>
      <dgm:t>
        <a:bodyPr/>
        <a:lstStyle/>
        <a:p>
          <a:endParaRPr lang="zh-CN" altLang="en-US"/>
        </a:p>
      </dgm:t>
    </dgm:pt>
    <dgm:pt modelId="{40EF60D8-8989-4F79-8DC7-DEF79BBDA69A}" type="sibTrans" cxnId="{5A7F76BD-BF65-4373-89A1-3E7496468032}">
      <dgm:prSet/>
      <dgm:spPr/>
      <dgm:t>
        <a:bodyPr/>
        <a:lstStyle/>
        <a:p>
          <a:endParaRPr lang="zh-CN" altLang="en-US"/>
        </a:p>
      </dgm:t>
    </dgm:pt>
    <dgm:pt modelId="{54A04CCB-79B1-4E6C-9E43-584B5C1823AD}" type="pres">
      <dgm:prSet presAssocID="{8752C6FF-840B-4852-80AF-D2F7FA50CBE9}" presName="Name0" presStyleCnt="0">
        <dgm:presLayoutVars>
          <dgm:dir/>
          <dgm:animLvl val="lvl"/>
          <dgm:resizeHandles val="exact"/>
        </dgm:presLayoutVars>
      </dgm:prSet>
      <dgm:spPr/>
      <dgm:t>
        <a:bodyPr/>
        <a:lstStyle/>
        <a:p>
          <a:endParaRPr lang="zh-CN" altLang="en-US"/>
        </a:p>
      </dgm:t>
    </dgm:pt>
    <dgm:pt modelId="{833DCFAB-AB31-4724-8BAD-1465E424CFB1}" type="pres">
      <dgm:prSet presAssocID="{4A39B458-87DB-4E1E-957A-755DE23C74BB}" presName="linNode" presStyleCnt="0"/>
      <dgm:spPr/>
    </dgm:pt>
    <dgm:pt modelId="{54469EE0-36CC-4840-A0C0-51E84845857F}" type="pres">
      <dgm:prSet presAssocID="{4A39B458-87DB-4E1E-957A-755DE23C74BB}" presName="parentText" presStyleLbl="node1" presStyleIdx="0" presStyleCnt="3">
        <dgm:presLayoutVars>
          <dgm:chMax val="1"/>
          <dgm:bulletEnabled val="1"/>
        </dgm:presLayoutVars>
      </dgm:prSet>
      <dgm:spPr/>
      <dgm:t>
        <a:bodyPr/>
        <a:lstStyle/>
        <a:p>
          <a:endParaRPr lang="zh-CN" altLang="en-US"/>
        </a:p>
      </dgm:t>
    </dgm:pt>
    <dgm:pt modelId="{76309CE0-0618-4BB6-BD28-0C456707EE55}" type="pres">
      <dgm:prSet presAssocID="{4A39B458-87DB-4E1E-957A-755DE23C74BB}" presName="descendantText" presStyleLbl="alignAccFollowNode1" presStyleIdx="0" presStyleCnt="3">
        <dgm:presLayoutVars>
          <dgm:bulletEnabled val="1"/>
        </dgm:presLayoutVars>
      </dgm:prSet>
      <dgm:spPr/>
      <dgm:t>
        <a:bodyPr/>
        <a:lstStyle/>
        <a:p>
          <a:endParaRPr lang="zh-CN" altLang="en-US"/>
        </a:p>
      </dgm:t>
    </dgm:pt>
    <dgm:pt modelId="{3EB1EAB1-622B-484D-90AA-17BD861236DA}" type="pres">
      <dgm:prSet presAssocID="{E7FEA092-6C40-4752-9EF7-EDA6A1BFA8C0}" presName="sp" presStyleCnt="0"/>
      <dgm:spPr/>
    </dgm:pt>
    <dgm:pt modelId="{14E70F05-6402-4F82-A79B-834E575916AB}" type="pres">
      <dgm:prSet presAssocID="{7059F9A4-299A-425F-A0EB-97ADE3BCF423}" presName="linNode" presStyleCnt="0"/>
      <dgm:spPr/>
    </dgm:pt>
    <dgm:pt modelId="{AF7FD6FD-6D56-4832-840C-C4D1F4207581}" type="pres">
      <dgm:prSet presAssocID="{7059F9A4-299A-425F-A0EB-97ADE3BCF423}" presName="parentText" presStyleLbl="node1" presStyleIdx="1" presStyleCnt="3">
        <dgm:presLayoutVars>
          <dgm:chMax val="1"/>
          <dgm:bulletEnabled val="1"/>
        </dgm:presLayoutVars>
      </dgm:prSet>
      <dgm:spPr/>
      <dgm:t>
        <a:bodyPr/>
        <a:lstStyle/>
        <a:p>
          <a:endParaRPr lang="zh-CN" altLang="en-US"/>
        </a:p>
      </dgm:t>
    </dgm:pt>
    <dgm:pt modelId="{5326DD6E-0322-433A-936B-7F219F708B5F}" type="pres">
      <dgm:prSet presAssocID="{7059F9A4-299A-425F-A0EB-97ADE3BCF423}" presName="descendantText" presStyleLbl="alignAccFollowNode1" presStyleIdx="1" presStyleCnt="3">
        <dgm:presLayoutVars>
          <dgm:bulletEnabled val="1"/>
        </dgm:presLayoutVars>
      </dgm:prSet>
      <dgm:spPr/>
      <dgm:t>
        <a:bodyPr/>
        <a:lstStyle/>
        <a:p>
          <a:endParaRPr lang="zh-CN" altLang="en-US"/>
        </a:p>
      </dgm:t>
    </dgm:pt>
    <dgm:pt modelId="{094B6720-45EA-4694-8C31-DECCECE66F52}" type="pres">
      <dgm:prSet presAssocID="{22B13902-9A39-4F37-B644-B518356FA69F}" presName="sp" presStyleCnt="0"/>
      <dgm:spPr/>
    </dgm:pt>
    <dgm:pt modelId="{A41610F6-24D7-4ECA-BF48-A950440EDF08}" type="pres">
      <dgm:prSet presAssocID="{29510C30-97FD-40BE-84BF-F9C60B820550}" presName="linNode" presStyleCnt="0"/>
      <dgm:spPr/>
    </dgm:pt>
    <dgm:pt modelId="{7D596170-E527-44B5-B576-E28114FA0FCF}" type="pres">
      <dgm:prSet presAssocID="{29510C30-97FD-40BE-84BF-F9C60B820550}" presName="parentText" presStyleLbl="node1" presStyleIdx="2" presStyleCnt="3">
        <dgm:presLayoutVars>
          <dgm:chMax val="1"/>
          <dgm:bulletEnabled val="1"/>
        </dgm:presLayoutVars>
      </dgm:prSet>
      <dgm:spPr/>
      <dgm:t>
        <a:bodyPr/>
        <a:lstStyle/>
        <a:p>
          <a:endParaRPr lang="zh-CN" altLang="en-US"/>
        </a:p>
      </dgm:t>
    </dgm:pt>
    <dgm:pt modelId="{C90FF2A8-5C9D-4940-8A2B-7FC7746BF5FE}" type="pres">
      <dgm:prSet presAssocID="{29510C30-97FD-40BE-84BF-F9C60B820550}" presName="descendantText" presStyleLbl="alignAccFollowNode1" presStyleIdx="2" presStyleCnt="3">
        <dgm:presLayoutVars>
          <dgm:bulletEnabled val="1"/>
        </dgm:presLayoutVars>
      </dgm:prSet>
      <dgm:spPr/>
      <dgm:t>
        <a:bodyPr/>
        <a:lstStyle/>
        <a:p>
          <a:endParaRPr lang="zh-CN" altLang="en-US"/>
        </a:p>
      </dgm:t>
    </dgm:pt>
  </dgm:ptLst>
  <dgm:cxnLst>
    <dgm:cxn modelId="{CBA86275-1973-4FF8-AA6D-EEC488F08675}" srcId="{4A39B458-87DB-4E1E-957A-755DE23C74BB}" destId="{AF4F0E49-3248-4562-8221-C1150A0A20A6}" srcOrd="2" destOrd="0" parTransId="{E4FB966E-4DD2-4793-946C-D4E96A1ADB43}" sibTransId="{84633E73-B295-42A3-9564-CAE97C3FECAA}"/>
    <dgm:cxn modelId="{5402F01E-50B5-496F-A04D-D1039F80BE1D}" type="presOf" srcId="{8752C6FF-840B-4852-80AF-D2F7FA50CBE9}" destId="{54A04CCB-79B1-4E6C-9E43-584B5C1823AD}" srcOrd="0" destOrd="0" presId="urn:microsoft.com/office/officeart/2005/8/layout/vList5"/>
    <dgm:cxn modelId="{03C8DD3B-D8DD-4655-963D-F08FD2FB0E30}" srcId="{8752C6FF-840B-4852-80AF-D2F7FA50CBE9}" destId="{4A39B458-87DB-4E1E-957A-755DE23C74BB}" srcOrd="0" destOrd="0" parTransId="{127F356B-DCAE-469A-93B8-77FBAA23F33D}" sibTransId="{E7FEA092-6C40-4752-9EF7-EDA6A1BFA8C0}"/>
    <dgm:cxn modelId="{60CB0AF0-CDCD-4041-AA8A-16B23B06EF77}" srcId="{4A39B458-87DB-4E1E-957A-755DE23C74BB}" destId="{2AD3265D-FB58-4356-96F2-D7755505C7BE}" srcOrd="0" destOrd="0" parTransId="{0BA11B5F-573D-454F-BE75-9C94CC4B6305}" sibTransId="{3780E839-8AE0-45D4-AEB0-CB80326B2DC7}"/>
    <dgm:cxn modelId="{2A443835-0CAE-44E9-AB37-B376E92BFB49}" type="presOf" srcId="{4A39B458-87DB-4E1E-957A-755DE23C74BB}" destId="{54469EE0-36CC-4840-A0C0-51E84845857F}" srcOrd="0" destOrd="0" presId="urn:microsoft.com/office/officeart/2005/8/layout/vList5"/>
    <dgm:cxn modelId="{AF5D0059-BBC1-4BCE-A61A-AEBD760C5329}" srcId="{7059F9A4-299A-425F-A0EB-97ADE3BCF423}" destId="{2323151E-83A7-483F-A66E-AC4EE0ED2900}" srcOrd="2" destOrd="0" parTransId="{B7C5969F-2237-4A86-AE2E-57717D8993E5}" sibTransId="{9B5A5E8A-DB4E-497C-B45D-B78A914663A3}"/>
    <dgm:cxn modelId="{CDE527FB-B234-47FA-B80E-4720A9B2D137}" srcId="{7059F9A4-299A-425F-A0EB-97ADE3BCF423}" destId="{58D9D69F-8BB9-4E86-99E8-B3CE7D09F3BE}" srcOrd="1" destOrd="0" parTransId="{8271E6AC-FA1C-46F1-AAC2-F20EC8C64CE6}" sibTransId="{828B9919-09ED-4DC2-A203-1B27DAE89BA0}"/>
    <dgm:cxn modelId="{72E819AC-F8D8-4532-B906-D6A81D843665}" type="presOf" srcId="{066ECB63-28A3-45F0-9BEF-2600DEF19B63}" destId="{C90FF2A8-5C9D-4940-8A2B-7FC7746BF5FE}" srcOrd="0" destOrd="1" presId="urn:microsoft.com/office/officeart/2005/8/layout/vList5"/>
    <dgm:cxn modelId="{12F7A8E8-FEE0-4C4A-8C25-782683BB2575}" srcId="{8752C6FF-840B-4852-80AF-D2F7FA50CBE9}" destId="{29510C30-97FD-40BE-84BF-F9C60B820550}" srcOrd="2" destOrd="0" parTransId="{3DCDD219-7E58-4612-B8B9-FF3626750AAA}" sibTransId="{26A1B6D2-E97E-441E-881D-15A80E30C6DA}"/>
    <dgm:cxn modelId="{52BBFB4C-2D56-4F9E-82B7-1CDAC1CE0DB9}" type="presOf" srcId="{3543F2B2-78F2-4FC6-A9B2-0F51E18E6540}" destId="{76309CE0-0618-4BB6-BD28-0C456707EE55}" srcOrd="0" destOrd="1" presId="urn:microsoft.com/office/officeart/2005/8/layout/vList5"/>
    <dgm:cxn modelId="{8221D639-A211-482B-8722-6BE46548C6DC}" type="presOf" srcId="{58D9D69F-8BB9-4E86-99E8-B3CE7D09F3BE}" destId="{5326DD6E-0322-433A-936B-7F219F708B5F}" srcOrd="0" destOrd="1" presId="urn:microsoft.com/office/officeart/2005/8/layout/vList5"/>
    <dgm:cxn modelId="{69A611B2-62D5-4C39-965C-452B364B9B22}" srcId="{7059F9A4-299A-425F-A0EB-97ADE3BCF423}" destId="{6ADB879F-936A-4DBF-9C45-6C6DBD4E8056}" srcOrd="3" destOrd="0" parTransId="{6FCC335E-C1C2-49EB-A540-E036DD7AD6C3}" sibTransId="{684C19D1-6A4A-484B-B45C-9AFA5657808A}"/>
    <dgm:cxn modelId="{FE333AC2-29CA-4D5B-985B-51613A2AF6D6}" srcId="{29510C30-97FD-40BE-84BF-F9C60B820550}" destId="{D367305C-78C4-45AD-B76D-AF468985BBD6}" srcOrd="2" destOrd="0" parTransId="{0289553C-23CB-48D8-A781-100753EED7C7}" sibTransId="{D6EA345F-88D9-458C-A883-51B7546616B6}"/>
    <dgm:cxn modelId="{A0D0B5B6-F140-45F8-8B5F-6FA10C93E625}" type="presOf" srcId="{2323151E-83A7-483F-A66E-AC4EE0ED2900}" destId="{5326DD6E-0322-433A-936B-7F219F708B5F}" srcOrd="0" destOrd="2" presId="urn:microsoft.com/office/officeart/2005/8/layout/vList5"/>
    <dgm:cxn modelId="{7560D22C-CCD2-4DB1-8CB1-10BEFCC7E207}" type="presOf" srcId="{8A616F56-9CCA-436B-AC26-1C89A8418101}" destId="{5326DD6E-0322-433A-936B-7F219F708B5F}" srcOrd="0" destOrd="0" presId="urn:microsoft.com/office/officeart/2005/8/layout/vList5"/>
    <dgm:cxn modelId="{C28C2BC2-36DF-4AAC-8374-BD8006A2B483}" srcId="{29510C30-97FD-40BE-84BF-F9C60B820550}" destId="{066ECB63-28A3-45F0-9BEF-2600DEF19B63}" srcOrd="1" destOrd="0" parTransId="{D53853B5-6016-4368-A568-122CC9F03BAD}" sibTransId="{22CF50DC-ED2F-4C57-8479-E0A2165A7CF8}"/>
    <dgm:cxn modelId="{EC08D4ED-FAE5-4F11-B3C7-1857B5B0053A}" srcId="{29510C30-97FD-40BE-84BF-F9C60B820550}" destId="{9C79593B-BD48-47AC-95C1-A49111AA2CA2}" srcOrd="0" destOrd="0" parTransId="{7B230C77-CA8B-4DCE-883D-53CB0A52D5DE}" sibTransId="{11D30D22-AFD4-4B44-84C0-CEEF8880C8F9}"/>
    <dgm:cxn modelId="{7B3F7789-0E2E-4E6C-A2B0-291AAB378184}" type="presOf" srcId="{29510C30-97FD-40BE-84BF-F9C60B820550}" destId="{7D596170-E527-44B5-B576-E28114FA0FCF}" srcOrd="0" destOrd="0" presId="urn:microsoft.com/office/officeart/2005/8/layout/vList5"/>
    <dgm:cxn modelId="{B02D446A-F84C-4FB6-A770-04AE1EBCEE35}" type="presOf" srcId="{9C79593B-BD48-47AC-95C1-A49111AA2CA2}" destId="{C90FF2A8-5C9D-4940-8A2B-7FC7746BF5FE}" srcOrd="0" destOrd="0" presId="urn:microsoft.com/office/officeart/2005/8/layout/vList5"/>
    <dgm:cxn modelId="{4B117B7B-84A0-491D-B2E9-F988D2475306}" srcId="{4A39B458-87DB-4E1E-957A-755DE23C74BB}" destId="{3543F2B2-78F2-4FC6-A9B2-0F51E18E6540}" srcOrd="1" destOrd="0" parTransId="{9367EC3C-C236-498B-B909-C8F052840FEF}" sibTransId="{C70355BA-8E78-45BD-B282-E1624EF96B04}"/>
    <dgm:cxn modelId="{335BB560-D797-45E6-BD51-DE3D94512BF8}" type="presOf" srcId="{7059F9A4-299A-425F-A0EB-97ADE3BCF423}" destId="{AF7FD6FD-6D56-4832-840C-C4D1F4207581}" srcOrd="0" destOrd="0" presId="urn:microsoft.com/office/officeart/2005/8/layout/vList5"/>
    <dgm:cxn modelId="{57F9E540-5651-41F0-9E9E-2A34E99B9EFA}" type="presOf" srcId="{6ADB879F-936A-4DBF-9C45-6C6DBD4E8056}" destId="{5326DD6E-0322-433A-936B-7F219F708B5F}" srcOrd="0" destOrd="3" presId="urn:microsoft.com/office/officeart/2005/8/layout/vList5"/>
    <dgm:cxn modelId="{EF71DA52-098E-428A-BA9C-94DA0D54E92A}" type="presOf" srcId="{2AD3265D-FB58-4356-96F2-D7755505C7BE}" destId="{76309CE0-0618-4BB6-BD28-0C456707EE55}" srcOrd="0" destOrd="0" presId="urn:microsoft.com/office/officeart/2005/8/layout/vList5"/>
    <dgm:cxn modelId="{278BE4A2-71DF-4FE5-916B-B685B093034A}" type="presOf" srcId="{AF4F0E49-3248-4562-8221-C1150A0A20A6}" destId="{76309CE0-0618-4BB6-BD28-0C456707EE55}" srcOrd="0" destOrd="2" presId="urn:microsoft.com/office/officeart/2005/8/layout/vList5"/>
    <dgm:cxn modelId="{D67952B9-E390-472C-AC3F-B85B87EF89CD}" srcId="{8752C6FF-840B-4852-80AF-D2F7FA50CBE9}" destId="{7059F9A4-299A-425F-A0EB-97ADE3BCF423}" srcOrd="1" destOrd="0" parTransId="{E3BA5ECB-EE1B-4540-9A81-429F608B7D2A}" sibTransId="{22B13902-9A39-4F37-B644-B518356FA69F}"/>
    <dgm:cxn modelId="{2DD4D0E3-25B0-419D-B6D7-4E9B01D5BFEB}" type="presOf" srcId="{D367305C-78C4-45AD-B76D-AF468985BBD6}" destId="{C90FF2A8-5C9D-4940-8A2B-7FC7746BF5FE}" srcOrd="0" destOrd="2" presId="urn:microsoft.com/office/officeart/2005/8/layout/vList5"/>
    <dgm:cxn modelId="{5A7F76BD-BF65-4373-89A1-3E7496468032}" srcId="{7059F9A4-299A-425F-A0EB-97ADE3BCF423}" destId="{8A616F56-9CCA-436B-AC26-1C89A8418101}" srcOrd="0" destOrd="0" parTransId="{9DC160AC-ED29-4C5E-8B6D-05AB990FE822}" sibTransId="{40EF60D8-8989-4F79-8DC7-DEF79BBDA69A}"/>
    <dgm:cxn modelId="{CEAA8464-0639-4899-9088-9F41F6FA336E}" type="presParOf" srcId="{54A04CCB-79B1-4E6C-9E43-584B5C1823AD}" destId="{833DCFAB-AB31-4724-8BAD-1465E424CFB1}" srcOrd="0" destOrd="0" presId="urn:microsoft.com/office/officeart/2005/8/layout/vList5"/>
    <dgm:cxn modelId="{1470A14A-026D-4408-BC02-7545CD4D4B03}" type="presParOf" srcId="{833DCFAB-AB31-4724-8BAD-1465E424CFB1}" destId="{54469EE0-36CC-4840-A0C0-51E84845857F}" srcOrd="0" destOrd="0" presId="urn:microsoft.com/office/officeart/2005/8/layout/vList5"/>
    <dgm:cxn modelId="{6A43C080-2DA5-49A5-95B6-41EA8F0E6BF7}" type="presParOf" srcId="{833DCFAB-AB31-4724-8BAD-1465E424CFB1}" destId="{76309CE0-0618-4BB6-BD28-0C456707EE55}" srcOrd="1" destOrd="0" presId="urn:microsoft.com/office/officeart/2005/8/layout/vList5"/>
    <dgm:cxn modelId="{56D75374-7476-4843-BD1A-CFBCC90FDB16}" type="presParOf" srcId="{54A04CCB-79B1-4E6C-9E43-584B5C1823AD}" destId="{3EB1EAB1-622B-484D-90AA-17BD861236DA}" srcOrd="1" destOrd="0" presId="urn:microsoft.com/office/officeart/2005/8/layout/vList5"/>
    <dgm:cxn modelId="{AA884CDD-C3DA-40FF-BBF6-3D0A7D6EE184}" type="presParOf" srcId="{54A04CCB-79B1-4E6C-9E43-584B5C1823AD}" destId="{14E70F05-6402-4F82-A79B-834E575916AB}" srcOrd="2" destOrd="0" presId="urn:microsoft.com/office/officeart/2005/8/layout/vList5"/>
    <dgm:cxn modelId="{2F7C41BA-C3D6-4825-A331-9F099C036AC5}" type="presParOf" srcId="{14E70F05-6402-4F82-A79B-834E575916AB}" destId="{AF7FD6FD-6D56-4832-840C-C4D1F4207581}" srcOrd="0" destOrd="0" presId="urn:microsoft.com/office/officeart/2005/8/layout/vList5"/>
    <dgm:cxn modelId="{79AEDFEE-8414-47E2-B4F2-F8D95A71E6FF}" type="presParOf" srcId="{14E70F05-6402-4F82-A79B-834E575916AB}" destId="{5326DD6E-0322-433A-936B-7F219F708B5F}" srcOrd="1" destOrd="0" presId="urn:microsoft.com/office/officeart/2005/8/layout/vList5"/>
    <dgm:cxn modelId="{5411F511-9EFB-4910-975A-2F8CF75E6C37}" type="presParOf" srcId="{54A04CCB-79B1-4E6C-9E43-584B5C1823AD}" destId="{094B6720-45EA-4694-8C31-DECCECE66F52}" srcOrd="3" destOrd="0" presId="urn:microsoft.com/office/officeart/2005/8/layout/vList5"/>
    <dgm:cxn modelId="{7562F424-4D64-4816-97F5-45258C9D1EA8}" type="presParOf" srcId="{54A04CCB-79B1-4E6C-9E43-584B5C1823AD}" destId="{A41610F6-24D7-4ECA-BF48-A950440EDF08}" srcOrd="4" destOrd="0" presId="urn:microsoft.com/office/officeart/2005/8/layout/vList5"/>
    <dgm:cxn modelId="{427C3B30-3EBD-4CDC-BADD-07736D8790C4}" type="presParOf" srcId="{A41610F6-24D7-4ECA-BF48-A950440EDF08}" destId="{7D596170-E527-44B5-B576-E28114FA0FCF}" srcOrd="0" destOrd="0" presId="urn:microsoft.com/office/officeart/2005/8/layout/vList5"/>
    <dgm:cxn modelId="{75A26C1A-F4A3-47AD-A831-445C10745C2B}" type="presParOf" srcId="{A41610F6-24D7-4ECA-BF48-A950440EDF08}" destId="{C90FF2A8-5C9D-4940-8A2B-7FC7746BF5F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4DCF4-781B-440C-9246-B881EB2AEA76}">
      <dsp:nvSpPr>
        <dsp:cNvPr id="0" name=""/>
        <dsp:cNvSpPr/>
      </dsp:nvSpPr>
      <dsp:spPr>
        <a:xfrm>
          <a:off x="1292352" y="1237"/>
          <a:ext cx="1453896" cy="4685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CN" altLang="en-US" sz="1700" kern="1200" dirty="0" smtClean="0"/>
            <a:t>认识</a:t>
          </a:r>
          <a:r>
            <a:rPr lang="en-US" altLang="zh-CN" sz="1700" kern="1200" dirty="0" smtClean="0"/>
            <a:t>find</a:t>
          </a:r>
          <a:endParaRPr lang="zh-CN" altLang="en-US" sz="1700" kern="1200" dirty="0"/>
        </a:p>
      </dsp:txBody>
      <dsp:txXfrm>
        <a:off x="1315225" y="24110"/>
        <a:ext cx="1408150" cy="422809"/>
      </dsp:txXfrm>
    </dsp:sp>
    <dsp:sp modelId="{EF7B41E0-F25D-4FFB-897A-314B533B2CAB}">
      <dsp:nvSpPr>
        <dsp:cNvPr id="0" name=""/>
        <dsp:cNvSpPr/>
      </dsp:nvSpPr>
      <dsp:spPr>
        <a:xfrm>
          <a:off x="1292352" y="493220"/>
          <a:ext cx="1453896" cy="4685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CN" altLang="en-US" sz="1700" kern="1200" dirty="0" smtClean="0"/>
            <a:t>子键筛选</a:t>
          </a:r>
          <a:endParaRPr lang="zh-CN" altLang="en-US" sz="1700" kern="1200" dirty="0"/>
        </a:p>
      </dsp:txBody>
      <dsp:txXfrm>
        <a:off x="1315225" y="516093"/>
        <a:ext cx="1408150" cy="422809"/>
      </dsp:txXfrm>
    </dsp:sp>
    <dsp:sp modelId="{52EF77E3-58AF-4139-BADF-B1891AB63FF3}">
      <dsp:nvSpPr>
        <dsp:cNvPr id="0" name=""/>
        <dsp:cNvSpPr/>
      </dsp:nvSpPr>
      <dsp:spPr>
        <a:xfrm>
          <a:off x="1292352" y="985204"/>
          <a:ext cx="1453896" cy="4685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CN" altLang="en-US" sz="1700" kern="1200" dirty="0" smtClean="0"/>
            <a:t>复杂查询</a:t>
          </a:r>
          <a:endParaRPr lang="zh-CN" altLang="en-US" sz="1700" kern="1200" dirty="0"/>
        </a:p>
      </dsp:txBody>
      <dsp:txXfrm>
        <a:off x="1315225" y="1008077"/>
        <a:ext cx="1408150" cy="422809"/>
      </dsp:txXfrm>
    </dsp:sp>
    <dsp:sp modelId="{5EE8DCE0-7C17-40C2-8739-6AB077452A48}">
      <dsp:nvSpPr>
        <dsp:cNvPr id="0" name=""/>
        <dsp:cNvSpPr/>
      </dsp:nvSpPr>
      <dsp:spPr>
        <a:xfrm>
          <a:off x="1292352" y="1477188"/>
          <a:ext cx="1453896" cy="4685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CN" altLang="en-US" sz="1700" kern="1200" dirty="0" smtClean="0"/>
            <a:t>正则表达式</a:t>
          </a:r>
          <a:endParaRPr lang="zh-CN" altLang="en-US" sz="1700" kern="1200" dirty="0"/>
        </a:p>
      </dsp:txBody>
      <dsp:txXfrm>
        <a:off x="1315225" y="1500061"/>
        <a:ext cx="1408150" cy="422809"/>
      </dsp:txXfrm>
    </dsp:sp>
    <dsp:sp modelId="{45028F4C-5C7A-47C8-8FCF-263DA4C85FDF}">
      <dsp:nvSpPr>
        <dsp:cNvPr id="0" name=""/>
        <dsp:cNvSpPr/>
      </dsp:nvSpPr>
      <dsp:spPr>
        <a:xfrm>
          <a:off x="1292352" y="1969172"/>
          <a:ext cx="1453896" cy="4685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CN" altLang="en-US" sz="1700" kern="1200" dirty="0" smtClean="0"/>
            <a:t>数组查询</a:t>
          </a:r>
          <a:endParaRPr lang="zh-CN" altLang="en-US" sz="1700" kern="1200" dirty="0"/>
        </a:p>
      </dsp:txBody>
      <dsp:txXfrm>
        <a:off x="1315225" y="1992045"/>
        <a:ext cx="1408150" cy="422809"/>
      </dsp:txXfrm>
    </dsp:sp>
    <dsp:sp modelId="{E87B1A63-76FE-411B-BFC6-2A6D3A8F7989}">
      <dsp:nvSpPr>
        <dsp:cNvPr id="0" name=""/>
        <dsp:cNvSpPr/>
      </dsp:nvSpPr>
      <dsp:spPr>
        <a:xfrm>
          <a:off x="1292352" y="2461155"/>
          <a:ext cx="1453896" cy="4685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CN" altLang="en-US" sz="1700" kern="1200" dirty="0" smtClean="0"/>
            <a:t>游标</a:t>
          </a:r>
          <a:endParaRPr lang="zh-CN" altLang="en-US" sz="1700" kern="1200" dirty="0"/>
        </a:p>
      </dsp:txBody>
      <dsp:txXfrm>
        <a:off x="1315225" y="2484028"/>
        <a:ext cx="1408150" cy="422809"/>
      </dsp:txXfrm>
    </dsp:sp>
    <dsp:sp modelId="{292A37A4-1D20-4C61-8AEF-A49180BB148A}">
      <dsp:nvSpPr>
        <dsp:cNvPr id="0" name=""/>
        <dsp:cNvSpPr/>
      </dsp:nvSpPr>
      <dsp:spPr>
        <a:xfrm>
          <a:off x="1292352" y="2953139"/>
          <a:ext cx="1453896" cy="4685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altLang="zh-CN" sz="1700" kern="1200" dirty="0" smtClean="0"/>
            <a:t>$where</a:t>
          </a:r>
          <a:endParaRPr lang="zh-CN" altLang="en-US" sz="1700" kern="1200" dirty="0"/>
        </a:p>
      </dsp:txBody>
      <dsp:txXfrm>
        <a:off x="1315225" y="2976012"/>
        <a:ext cx="1408150" cy="422809"/>
      </dsp:txXfrm>
    </dsp:sp>
    <dsp:sp modelId="{353476E8-E312-4D15-857A-6883DCB5D692}">
      <dsp:nvSpPr>
        <dsp:cNvPr id="0" name=""/>
        <dsp:cNvSpPr/>
      </dsp:nvSpPr>
      <dsp:spPr>
        <a:xfrm>
          <a:off x="1292352" y="3445123"/>
          <a:ext cx="1453896" cy="4685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CN" altLang="en-US" sz="1700" kern="1200" dirty="0" smtClean="0"/>
            <a:t>排序分页</a:t>
          </a:r>
          <a:endParaRPr lang="zh-CN" altLang="en-US" sz="1700" kern="1200" dirty="0"/>
        </a:p>
      </dsp:txBody>
      <dsp:txXfrm>
        <a:off x="1315225" y="3467996"/>
        <a:ext cx="1408150" cy="422809"/>
      </dsp:txXfrm>
    </dsp:sp>
    <dsp:sp modelId="{65567165-A78E-4925-8407-5B4C1FAEEF92}">
      <dsp:nvSpPr>
        <dsp:cNvPr id="0" name=""/>
        <dsp:cNvSpPr/>
      </dsp:nvSpPr>
      <dsp:spPr>
        <a:xfrm>
          <a:off x="1292352" y="3937106"/>
          <a:ext cx="1453896" cy="46855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zh-CN" altLang="en-US" sz="1700" kern="1200" dirty="0" smtClean="0"/>
            <a:t>结束语</a:t>
          </a:r>
          <a:endParaRPr lang="zh-CN" altLang="en-US" sz="1700" kern="1200" dirty="0"/>
        </a:p>
      </dsp:txBody>
      <dsp:txXfrm>
        <a:off x="1315225" y="3959979"/>
        <a:ext cx="1408150" cy="422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D0EC9-4477-461E-9376-96B0216606C2}">
      <dsp:nvSpPr>
        <dsp:cNvPr id="0" name=""/>
        <dsp:cNvSpPr/>
      </dsp:nvSpPr>
      <dsp:spPr>
        <a:xfrm rot="5400000">
          <a:off x="3794858" y="-287389"/>
          <a:ext cx="3845018" cy="5381051"/>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93345" rIns="186690" bIns="93345" numCol="1" spcCol="1270" anchor="ctr" anchorCtr="0">
          <a:noAutofit/>
        </a:bodyPr>
        <a:lstStyle/>
        <a:p>
          <a:pPr marL="285750" lvl="1" indent="-285750" algn="l" defTabSz="2178050" rtl="0">
            <a:lnSpc>
              <a:spcPct val="90000"/>
            </a:lnSpc>
            <a:spcBef>
              <a:spcPct val="0"/>
            </a:spcBef>
            <a:spcAft>
              <a:spcPct val="15000"/>
            </a:spcAft>
            <a:buChar char="••"/>
          </a:pPr>
          <a:r>
            <a:rPr lang="en-US" altLang="zh-CN" sz="4900" kern="1200" dirty="0" smtClean="0"/>
            <a:t>$size</a:t>
          </a:r>
          <a:endParaRPr lang="zh-CN" sz="4900" kern="1200" dirty="0"/>
        </a:p>
        <a:p>
          <a:pPr marL="285750" lvl="1" indent="-285750" algn="l" defTabSz="2178050" rtl="0">
            <a:lnSpc>
              <a:spcPct val="90000"/>
            </a:lnSpc>
            <a:spcBef>
              <a:spcPct val="0"/>
            </a:spcBef>
            <a:spcAft>
              <a:spcPct val="15000"/>
            </a:spcAft>
            <a:buChar char="••"/>
          </a:pPr>
          <a:r>
            <a:rPr lang="en-US" sz="4900" kern="1200" baseline="0" dirty="0" smtClean="0"/>
            <a:t>$slice</a:t>
          </a:r>
          <a:endParaRPr lang="zh-CN" sz="4900" kern="1200" dirty="0"/>
        </a:p>
        <a:p>
          <a:pPr marL="285750" lvl="1" indent="-285750" algn="l" defTabSz="2178050" rtl="0">
            <a:lnSpc>
              <a:spcPct val="90000"/>
            </a:lnSpc>
            <a:spcBef>
              <a:spcPct val="0"/>
            </a:spcBef>
            <a:spcAft>
              <a:spcPct val="15000"/>
            </a:spcAft>
            <a:buChar char="••"/>
          </a:pPr>
          <a:r>
            <a:rPr lang="zh-CN" altLang="en-US" sz="4900" kern="1200" dirty="0" smtClean="0"/>
            <a:t>子项定位</a:t>
          </a:r>
          <a:endParaRPr lang="zh-CN" sz="4900" kern="1200" dirty="0"/>
        </a:p>
        <a:p>
          <a:pPr marL="285750" lvl="1" indent="-285750" algn="l" defTabSz="2178050" rtl="0">
            <a:lnSpc>
              <a:spcPct val="90000"/>
            </a:lnSpc>
            <a:spcBef>
              <a:spcPct val="0"/>
            </a:spcBef>
            <a:spcAft>
              <a:spcPct val="15000"/>
            </a:spcAft>
            <a:buChar char="••"/>
          </a:pPr>
          <a:r>
            <a:rPr lang="en-US" sz="4900" kern="1200" baseline="0" dirty="0" smtClean="0"/>
            <a:t>$elemMatch</a:t>
          </a:r>
          <a:endParaRPr lang="zh-CN" sz="4900" kern="1200" dirty="0"/>
        </a:p>
      </dsp:txBody>
      <dsp:txXfrm rot="-5400000">
        <a:off x="3026842" y="668325"/>
        <a:ext cx="5193353" cy="3469622"/>
      </dsp:txXfrm>
    </dsp:sp>
    <dsp:sp modelId="{34E6AC33-3BE0-4C4E-9880-4ACDBF526892}">
      <dsp:nvSpPr>
        <dsp:cNvPr id="0" name=""/>
        <dsp:cNvSpPr/>
      </dsp:nvSpPr>
      <dsp:spPr>
        <a:xfrm>
          <a:off x="0" y="0"/>
          <a:ext cx="3026841" cy="480627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rtl="0">
            <a:lnSpc>
              <a:spcPct val="90000"/>
            </a:lnSpc>
            <a:spcBef>
              <a:spcPct val="0"/>
            </a:spcBef>
            <a:spcAft>
              <a:spcPct val="35000"/>
            </a:spcAft>
          </a:pPr>
          <a:r>
            <a:rPr lang="en-US" sz="3900" kern="1200" baseline="0" dirty="0" smtClean="0"/>
            <a:t>MongoDB</a:t>
          </a:r>
          <a:r>
            <a:rPr lang="zh-CN" sz="3900" kern="1200" baseline="0" dirty="0" smtClean="0"/>
            <a:t>数组查询，除了之前提到的</a:t>
          </a:r>
          <a:r>
            <a:rPr lang="en-US" sz="3900" kern="1200" baseline="0" dirty="0" smtClean="0"/>
            <a:t>$all</a:t>
          </a:r>
          <a:r>
            <a:rPr lang="zh-CN" sz="3900" kern="1200" baseline="0" dirty="0" smtClean="0"/>
            <a:t>和</a:t>
          </a:r>
          <a:r>
            <a:rPr lang="en-US" sz="3900" kern="1200" baseline="0" dirty="0" smtClean="0"/>
            <a:t>$size</a:t>
          </a:r>
          <a:r>
            <a:rPr lang="zh-CN" altLang="en-US" sz="3900" kern="1200" baseline="0" dirty="0" smtClean="0"/>
            <a:t>等</a:t>
          </a:r>
          <a:r>
            <a:rPr lang="zh-CN" sz="3900" kern="1200" baseline="0" dirty="0" smtClean="0"/>
            <a:t>，还有</a:t>
          </a:r>
          <a:r>
            <a:rPr lang="zh-CN" altLang="en-US" sz="3900" kern="1200" baseline="0" dirty="0" smtClean="0"/>
            <a:t>：</a:t>
          </a:r>
          <a:endParaRPr lang="zh-CN" sz="3900" kern="1200" dirty="0"/>
        </a:p>
      </dsp:txBody>
      <dsp:txXfrm>
        <a:off x="147758" y="147758"/>
        <a:ext cx="2731325" cy="4510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45A85-0A72-4D9C-A698-EFDADFC42BCF}">
      <dsp:nvSpPr>
        <dsp:cNvPr id="0" name=""/>
        <dsp:cNvSpPr/>
      </dsp:nvSpPr>
      <dsp:spPr>
        <a:xfrm rot="5400000">
          <a:off x="5097498" y="-1913603"/>
          <a:ext cx="1239067" cy="53807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限制返回结果的项目数量的上限</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可以理解为每页最多</a:t>
          </a:r>
          <a:r>
            <a:rPr lang="en-US" altLang="zh-CN" sz="2300" kern="1200" dirty="0" smtClean="0"/>
            <a:t>N</a:t>
          </a:r>
          <a:r>
            <a:rPr lang="zh-CN" altLang="en-US" sz="2300" kern="1200" dirty="0" smtClean="0"/>
            <a:t>项</a:t>
          </a:r>
          <a:endParaRPr lang="zh-CN" altLang="en-US" sz="2300" kern="1200" dirty="0"/>
        </a:p>
      </dsp:txBody>
      <dsp:txXfrm rot="-5400000">
        <a:off x="3026664" y="217717"/>
        <a:ext cx="5320250" cy="1118095"/>
      </dsp:txXfrm>
    </dsp:sp>
    <dsp:sp modelId="{70D5CE55-3FF0-4F5C-A078-3EEEB590B0CA}">
      <dsp:nvSpPr>
        <dsp:cNvPr id="0" name=""/>
        <dsp:cNvSpPr/>
      </dsp:nvSpPr>
      <dsp:spPr>
        <a:xfrm>
          <a:off x="0" y="2346"/>
          <a:ext cx="3026664" cy="15488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altLang="zh-CN" sz="6500" kern="1200" dirty="0" smtClean="0"/>
            <a:t>limit</a:t>
          </a:r>
          <a:endParaRPr lang="zh-CN" altLang="en-US" sz="6500" kern="1200" dirty="0"/>
        </a:p>
      </dsp:txBody>
      <dsp:txXfrm>
        <a:off x="75608" y="77954"/>
        <a:ext cx="2875448" cy="1397618"/>
      </dsp:txXfrm>
    </dsp:sp>
    <dsp:sp modelId="{95189CDB-17E1-4627-BB81-F008B36C645F}">
      <dsp:nvSpPr>
        <dsp:cNvPr id="0" name=""/>
        <dsp:cNvSpPr/>
      </dsp:nvSpPr>
      <dsp:spPr>
        <a:xfrm rot="5400000">
          <a:off x="5097498" y="-287327"/>
          <a:ext cx="1239067" cy="53807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在返回时略过的项目数量的上限</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可以变通的实现翻页</a:t>
          </a:r>
          <a:endParaRPr lang="zh-CN" altLang="en-US" sz="2300" kern="1200" dirty="0"/>
        </a:p>
      </dsp:txBody>
      <dsp:txXfrm rot="-5400000">
        <a:off x="3026664" y="1843993"/>
        <a:ext cx="5320250" cy="1118095"/>
      </dsp:txXfrm>
    </dsp:sp>
    <dsp:sp modelId="{E8981204-DB10-4C65-B0F3-3454B4387FB3}">
      <dsp:nvSpPr>
        <dsp:cNvPr id="0" name=""/>
        <dsp:cNvSpPr/>
      </dsp:nvSpPr>
      <dsp:spPr>
        <a:xfrm>
          <a:off x="0" y="1628623"/>
          <a:ext cx="3026664" cy="15488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altLang="zh-CN" sz="6500" kern="1200" dirty="0" smtClean="0"/>
            <a:t>skip</a:t>
          </a:r>
          <a:endParaRPr lang="zh-CN" altLang="en-US" sz="6500" kern="1200" dirty="0"/>
        </a:p>
      </dsp:txBody>
      <dsp:txXfrm>
        <a:off x="75608" y="1704231"/>
        <a:ext cx="2875448" cy="1397618"/>
      </dsp:txXfrm>
    </dsp:sp>
    <dsp:sp modelId="{D6E68AB2-73D5-418C-86CA-59E9956F399D}">
      <dsp:nvSpPr>
        <dsp:cNvPr id="0" name=""/>
        <dsp:cNvSpPr/>
      </dsp:nvSpPr>
      <dsp:spPr>
        <a:xfrm rot="5400000">
          <a:off x="5097498" y="1338948"/>
          <a:ext cx="1239067" cy="53807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指定排序方式</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可以支持多键</a:t>
          </a:r>
          <a:endParaRPr lang="zh-CN" altLang="en-US" sz="2300" kern="1200" dirty="0"/>
        </a:p>
      </dsp:txBody>
      <dsp:txXfrm rot="-5400000">
        <a:off x="3026664" y="3470268"/>
        <a:ext cx="5320250" cy="1118095"/>
      </dsp:txXfrm>
    </dsp:sp>
    <dsp:sp modelId="{248B7B35-2D6A-488E-B0DA-E8BA846C095A}">
      <dsp:nvSpPr>
        <dsp:cNvPr id="0" name=""/>
        <dsp:cNvSpPr/>
      </dsp:nvSpPr>
      <dsp:spPr>
        <a:xfrm>
          <a:off x="0" y="3254899"/>
          <a:ext cx="3026664" cy="15488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altLang="zh-CN" sz="6500" kern="1200" dirty="0" smtClean="0"/>
            <a:t>sort</a:t>
          </a:r>
          <a:endParaRPr lang="zh-CN" altLang="en-US" sz="6500" kern="1200" dirty="0"/>
        </a:p>
      </dsp:txBody>
      <dsp:txXfrm>
        <a:off x="75608" y="3330507"/>
        <a:ext cx="2875448" cy="13976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85443-EE4C-4A1E-A11C-2C9B48E4EE66}">
      <dsp:nvSpPr>
        <dsp:cNvPr id="0" name=""/>
        <dsp:cNvSpPr/>
      </dsp:nvSpPr>
      <dsp:spPr>
        <a:xfrm rot="5400000">
          <a:off x="83569" y="738440"/>
          <a:ext cx="1152580" cy="139103"/>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44EA66-8EF8-4736-B728-6260E9F65F98}">
      <dsp:nvSpPr>
        <dsp:cNvPr id="0" name=""/>
        <dsp:cNvSpPr/>
      </dsp:nvSpPr>
      <dsp:spPr>
        <a:xfrm>
          <a:off x="347431" y="971"/>
          <a:ext cx="1545598" cy="927359"/>
        </a:xfrm>
        <a:prstGeom prst="roundRect">
          <a:avLst>
            <a:gd name="adj" fmla="val 10000"/>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最小值</a:t>
          </a:r>
          <a:endParaRPr lang="zh-CN" altLang="en-US" sz="2000" kern="1200" dirty="0"/>
        </a:p>
      </dsp:txBody>
      <dsp:txXfrm>
        <a:off x="374592" y="28132"/>
        <a:ext cx="1491276" cy="873037"/>
      </dsp:txXfrm>
    </dsp:sp>
    <dsp:sp modelId="{033A2AE7-D197-4862-B770-7842B23FAC7E}">
      <dsp:nvSpPr>
        <dsp:cNvPr id="0" name=""/>
        <dsp:cNvSpPr/>
      </dsp:nvSpPr>
      <dsp:spPr>
        <a:xfrm rot="5400000">
          <a:off x="83569" y="1897639"/>
          <a:ext cx="1152580" cy="139103"/>
        </a:xfrm>
        <a:prstGeom prst="rect">
          <a:avLst/>
        </a:prstGeom>
        <a:solidFill>
          <a:schemeClr val="accent1">
            <a:shade val="90000"/>
            <a:hueOff val="-19387"/>
            <a:satOff val="-302"/>
            <a:lumOff val="200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1BA6EB-B833-4953-A6D6-A220321CEEC7}">
      <dsp:nvSpPr>
        <dsp:cNvPr id="0" name=""/>
        <dsp:cNvSpPr/>
      </dsp:nvSpPr>
      <dsp:spPr>
        <a:xfrm>
          <a:off x="347431" y="1160170"/>
          <a:ext cx="1545598" cy="927359"/>
        </a:xfrm>
        <a:prstGeom prst="roundRect">
          <a:avLst>
            <a:gd name="adj" fmla="val 10000"/>
          </a:avLst>
        </a:prstGeom>
        <a:solidFill>
          <a:schemeClr val="accent1">
            <a:shade val="80000"/>
            <a:hueOff val="-17781"/>
            <a:satOff val="15"/>
            <a:lumOff val="207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null</a:t>
          </a:r>
          <a:endParaRPr lang="zh-CN" altLang="en-US" sz="2000" kern="1200" dirty="0"/>
        </a:p>
      </dsp:txBody>
      <dsp:txXfrm>
        <a:off x="374592" y="1187331"/>
        <a:ext cx="1491276" cy="873037"/>
      </dsp:txXfrm>
    </dsp:sp>
    <dsp:sp modelId="{CFB36C22-046A-43D9-865B-801C506DD54A}">
      <dsp:nvSpPr>
        <dsp:cNvPr id="0" name=""/>
        <dsp:cNvSpPr/>
      </dsp:nvSpPr>
      <dsp:spPr>
        <a:xfrm rot="5400000">
          <a:off x="83569" y="3056838"/>
          <a:ext cx="1152580" cy="139103"/>
        </a:xfrm>
        <a:prstGeom prst="rect">
          <a:avLst/>
        </a:prstGeom>
        <a:solidFill>
          <a:schemeClr val="accent1">
            <a:shade val="90000"/>
            <a:hueOff val="-38775"/>
            <a:satOff val="-605"/>
            <a:lumOff val="40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66AB80-C294-4BB9-B9A9-538F6562A149}">
      <dsp:nvSpPr>
        <dsp:cNvPr id="0" name=""/>
        <dsp:cNvSpPr/>
      </dsp:nvSpPr>
      <dsp:spPr>
        <a:xfrm>
          <a:off x="347431" y="2319369"/>
          <a:ext cx="1545598" cy="927359"/>
        </a:xfrm>
        <a:prstGeom prst="roundRect">
          <a:avLst>
            <a:gd name="adj" fmla="val 10000"/>
          </a:avLst>
        </a:prstGeom>
        <a:solidFill>
          <a:schemeClr val="accent1">
            <a:shade val="80000"/>
            <a:hueOff val="-35561"/>
            <a:satOff val="30"/>
            <a:lumOff val="414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数字</a:t>
          </a:r>
          <a:endParaRPr lang="zh-CN" altLang="en-US" sz="2000" kern="1200" dirty="0"/>
        </a:p>
      </dsp:txBody>
      <dsp:txXfrm>
        <a:off x="374592" y="2346530"/>
        <a:ext cx="1491276" cy="873037"/>
      </dsp:txXfrm>
    </dsp:sp>
    <dsp:sp modelId="{8A00B655-F41D-4918-A76F-B9737E3913D3}">
      <dsp:nvSpPr>
        <dsp:cNvPr id="0" name=""/>
        <dsp:cNvSpPr/>
      </dsp:nvSpPr>
      <dsp:spPr>
        <a:xfrm>
          <a:off x="663169" y="3636437"/>
          <a:ext cx="2049028" cy="139103"/>
        </a:xfrm>
        <a:prstGeom prst="rect">
          <a:avLst/>
        </a:prstGeom>
        <a:solidFill>
          <a:schemeClr val="accent1">
            <a:shade val="90000"/>
            <a:hueOff val="-58162"/>
            <a:satOff val="-907"/>
            <a:lumOff val="60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536B35-D05D-4652-8930-1BDB224FBBD7}">
      <dsp:nvSpPr>
        <dsp:cNvPr id="0" name=""/>
        <dsp:cNvSpPr/>
      </dsp:nvSpPr>
      <dsp:spPr>
        <a:xfrm>
          <a:off x="347431" y="3478568"/>
          <a:ext cx="1545598" cy="927359"/>
        </a:xfrm>
        <a:prstGeom prst="roundRect">
          <a:avLst>
            <a:gd name="adj" fmla="val 10000"/>
          </a:avLst>
        </a:prstGeom>
        <a:solidFill>
          <a:schemeClr val="accent1">
            <a:shade val="80000"/>
            <a:hueOff val="-53342"/>
            <a:satOff val="45"/>
            <a:lumOff val="621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字符串</a:t>
          </a:r>
          <a:endParaRPr lang="zh-CN" altLang="en-US" sz="2000" kern="1200" dirty="0"/>
        </a:p>
      </dsp:txBody>
      <dsp:txXfrm>
        <a:off x="374592" y="3505729"/>
        <a:ext cx="1491276" cy="873037"/>
      </dsp:txXfrm>
    </dsp:sp>
    <dsp:sp modelId="{AFFA5F57-7CB4-4E4F-9B76-BA58F4DBB74D}">
      <dsp:nvSpPr>
        <dsp:cNvPr id="0" name=""/>
        <dsp:cNvSpPr/>
      </dsp:nvSpPr>
      <dsp:spPr>
        <a:xfrm rot="16200000">
          <a:off x="2139215" y="3056838"/>
          <a:ext cx="1152580" cy="139103"/>
        </a:xfrm>
        <a:prstGeom prst="rect">
          <a:avLst/>
        </a:prstGeom>
        <a:solidFill>
          <a:schemeClr val="accent1">
            <a:shade val="90000"/>
            <a:hueOff val="-77549"/>
            <a:satOff val="-1209"/>
            <a:lumOff val="803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A9C137-6009-428A-821C-7398E5694D90}">
      <dsp:nvSpPr>
        <dsp:cNvPr id="0" name=""/>
        <dsp:cNvSpPr/>
      </dsp:nvSpPr>
      <dsp:spPr>
        <a:xfrm>
          <a:off x="2403077" y="3478568"/>
          <a:ext cx="1545598" cy="927359"/>
        </a:xfrm>
        <a:prstGeom prst="roundRect">
          <a:avLst>
            <a:gd name="adj" fmla="val 10000"/>
          </a:avLst>
        </a:prstGeom>
        <a:solidFill>
          <a:schemeClr val="accent1">
            <a:shade val="80000"/>
            <a:hueOff val="-71123"/>
            <a:satOff val="60"/>
            <a:lumOff val="828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对象</a:t>
          </a:r>
          <a:r>
            <a:rPr lang="en-US" altLang="zh-CN" sz="2000" kern="1200" dirty="0" smtClean="0"/>
            <a:t>/</a:t>
          </a:r>
          <a:r>
            <a:rPr lang="zh-CN" altLang="en-US" sz="2000" kern="1200" dirty="0" smtClean="0"/>
            <a:t>文档</a:t>
          </a:r>
          <a:endParaRPr lang="zh-CN" altLang="en-US" sz="2000" kern="1200" dirty="0"/>
        </a:p>
      </dsp:txBody>
      <dsp:txXfrm>
        <a:off x="2430238" y="3505729"/>
        <a:ext cx="1491276" cy="873037"/>
      </dsp:txXfrm>
    </dsp:sp>
    <dsp:sp modelId="{386111FA-DCD0-484B-996D-78AFEB9A55A4}">
      <dsp:nvSpPr>
        <dsp:cNvPr id="0" name=""/>
        <dsp:cNvSpPr/>
      </dsp:nvSpPr>
      <dsp:spPr>
        <a:xfrm rot="16200000">
          <a:off x="2139215" y="1897639"/>
          <a:ext cx="1152580" cy="139103"/>
        </a:xfrm>
        <a:prstGeom prst="rect">
          <a:avLst/>
        </a:prstGeom>
        <a:solidFill>
          <a:schemeClr val="accent1">
            <a:shade val="90000"/>
            <a:hueOff val="-96937"/>
            <a:satOff val="-1511"/>
            <a:lumOff val="100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281BCD-48ED-4F09-B6BA-F5E597A78571}">
      <dsp:nvSpPr>
        <dsp:cNvPr id="0" name=""/>
        <dsp:cNvSpPr/>
      </dsp:nvSpPr>
      <dsp:spPr>
        <a:xfrm>
          <a:off x="2403077" y="2319369"/>
          <a:ext cx="1545598" cy="927359"/>
        </a:xfrm>
        <a:prstGeom prst="roundRect">
          <a:avLst>
            <a:gd name="adj" fmla="val 10000"/>
          </a:avLst>
        </a:prstGeom>
        <a:solidFill>
          <a:schemeClr val="accent1">
            <a:shade val="80000"/>
            <a:hueOff val="-88903"/>
            <a:satOff val="75"/>
            <a:lumOff val="1035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数组</a:t>
          </a:r>
          <a:endParaRPr lang="zh-CN" altLang="en-US" sz="2000" kern="1200" dirty="0"/>
        </a:p>
      </dsp:txBody>
      <dsp:txXfrm>
        <a:off x="2430238" y="2346530"/>
        <a:ext cx="1491276" cy="873037"/>
      </dsp:txXfrm>
    </dsp:sp>
    <dsp:sp modelId="{1EF3D70B-5B42-41C3-8E76-1D09F75F891D}">
      <dsp:nvSpPr>
        <dsp:cNvPr id="0" name=""/>
        <dsp:cNvSpPr/>
      </dsp:nvSpPr>
      <dsp:spPr>
        <a:xfrm rot="16200000">
          <a:off x="2139215" y="738440"/>
          <a:ext cx="1152580" cy="139103"/>
        </a:xfrm>
        <a:prstGeom prst="rect">
          <a:avLst/>
        </a:prstGeom>
        <a:solidFill>
          <a:schemeClr val="accent1">
            <a:shade val="90000"/>
            <a:hueOff val="-116324"/>
            <a:satOff val="-1814"/>
            <a:lumOff val="120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15C611-9801-4B3C-9872-4C42C5B477BF}">
      <dsp:nvSpPr>
        <dsp:cNvPr id="0" name=""/>
        <dsp:cNvSpPr/>
      </dsp:nvSpPr>
      <dsp:spPr>
        <a:xfrm>
          <a:off x="2403077" y="1160170"/>
          <a:ext cx="1545598" cy="927359"/>
        </a:xfrm>
        <a:prstGeom prst="roundRect">
          <a:avLst>
            <a:gd name="adj" fmla="val 10000"/>
          </a:avLst>
        </a:prstGeom>
        <a:solidFill>
          <a:schemeClr val="accent1">
            <a:shade val="80000"/>
            <a:hueOff val="-106684"/>
            <a:satOff val="89"/>
            <a:lumOff val="1242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二进制数据</a:t>
          </a:r>
          <a:endParaRPr lang="zh-CN" altLang="en-US" sz="2000" kern="1200" dirty="0"/>
        </a:p>
      </dsp:txBody>
      <dsp:txXfrm>
        <a:off x="2430238" y="1187331"/>
        <a:ext cx="1491276" cy="873037"/>
      </dsp:txXfrm>
    </dsp:sp>
    <dsp:sp modelId="{D66C590B-5909-4B01-9219-CCD1F35E8827}">
      <dsp:nvSpPr>
        <dsp:cNvPr id="0" name=""/>
        <dsp:cNvSpPr/>
      </dsp:nvSpPr>
      <dsp:spPr>
        <a:xfrm>
          <a:off x="2718815" y="158840"/>
          <a:ext cx="2049028" cy="139103"/>
        </a:xfrm>
        <a:prstGeom prst="rect">
          <a:avLst/>
        </a:prstGeom>
        <a:solidFill>
          <a:schemeClr val="accent1">
            <a:shade val="90000"/>
            <a:hueOff val="-135712"/>
            <a:satOff val="-2116"/>
            <a:lumOff val="1405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CCE166-321F-40D7-BE8B-830F20BBBBFA}">
      <dsp:nvSpPr>
        <dsp:cNvPr id="0" name=""/>
        <dsp:cNvSpPr/>
      </dsp:nvSpPr>
      <dsp:spPr>
        <a:xfrm>
          <a:off x="2403077" y="971"/>
          <a:ext cx="1545598" cy="927359"/>
        </a:xfrm>
        <a:prstGeom prst="roundRect">
          <a:avLst>
            <a:gd name="adj" fmla="val 10000"/>
          </a:avLst>
        </a:prstGeom>
        <a:solidFill>
          <a:schemeClr val="accent1">
            <a:shade val="80000"/>
            <a:hueOff val="-124465"/>
            <a:satOff val="104"/>
            <a:lumOff val="1449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对象</a:t>
          </a:r>
          <a:r>
            <a:rPr lang="en-US" altLang="zh-CN" sz="2000" kern="1200" dirty="0" smtClean="0"/>
            <a:t>ID</a:t>
          </a:r>
          <a:endParaRPr lang="zh-CN" altLang="en-US" sz="2000" kern="1200" dirty="0"/>
        </a:p>
      </dsp:txBody>
      <dsp:txXfrm>
        <a:off x="2430238" y="28132"/>
        <a:ext cx="1491276" cy="873037"/>
      </dsp:txXfrm>
    </dsp:sp>
    <dsp:sp modelId="{8132FD48-B5CC-4610-A00F-93ABD0510E42}">
      <dsp:nvSpPr>
        <dsp:cNvPr id="0" name=""/>
        <dsp:cNvSpPr/>
      </dsp:nvSpPr>
      <dsp:spPr>
        <a:xfrm rot="5400000">
          <a:off x="4194862" y="738440"/>
          <a:ext cx="1152580" cy="139103"/>
        </a:xfrm>
        <a:prstGeom prst="rect">
          <a:avLst/>
        </a:prstGeom>
        <a:solidFill>
          <a:schemeClr val="accent1">
            <a:shade val="90000"/>
            <a:hueOff val="-155099"/>
            <a:satOff val="-2418"/>
            <a:lumOff val="1606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45C5ED-B157-4E22-88DB-7634F44F3573}">
      <dsp:nvSpPr>
        <dsp:cNvPr id="0" name=""/>
        <dsp:cNvSpPr/>
      </dsp:nvSpPr>
      <dsp:spPr>
        <a:xfrm>
          <a:off x="4458723" y="971"/>
          <a:ext cx="1545598" cy="927359"/>
        </a:xfrm>
        <a:prstGeom prst="roundRect">
          <a:avLst>
            <a:gd name="adj" fmla="val 10000"/>
          </a:avLst>
        </a:prstGeom>
        <a:solidFill>
          <a:schemeClr val="accent1">
            <a:shade val="80000"/>
            <a:hueOff val="-142245"/>
            <a:satOff val="119"/>
            <a:lumOff val="1656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Boolean</a:t>
          </a:r>
          <a:endParaRPr lang="zh-CN" altLang="en-US" sz="2000" kern="1200" dirty="0"/>
        </a:p>
      </dsp:txBody>
      <dsp:txXfrm>
        <a:off x="4485884" y="28132"/>
        <a:ext cx="1491276" cy="873037"/>
      </dsp:txXfrm>
    </dsp:sp>
    <dsp:sp modelId="{E0875FC8-1C06-4ABE-9270-7215C33DD079}">
      <dsp:nvSpPr>
        <dsp:cNvPr id="0" name=""/>
        <dsp:cNvSpPr/>
      </dsp:nvSpPr>
      <dsp:spPr>
        <a:xfrm rot="5400000">
          <a:off x="4194862" y="1897639"/>
          <a:ext cx="1152580" cy="139103"/>
        </a:xfrm>
        <a:prstGeom prst="rect">
          <a:avLst/>
        </a:prstGeom>
        <a:solidFill>
          <a:schemeClr val="accent1">
            <a:shade val="90000"/>
            <a:hueOff val="-174486"/>
            <a:satOff val="-2720"/>
            <a:lumOff val="180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BC896F-B260-4E02-85D4-D1D273FA3E48}">
      <dsp:nvSpPr>
        <dsp:cNvPr id="0" name=""/>
        <dsp:cNvSpPr/>
      </dsp:nvSpPr>
      <dsp:spPr>
        <a:xfrm>
          <a:off x="4458723" y="1160170"/>
          <a:ext cx="1545598" cy="927359"/>
        </a:xfrm>
        <a:prstGeom prst="roundRect">
          <a:avLst>
            <a:gd name="adj" fmla="val 10000"/>
          </a:avLst>
        </a:prstGeom>
        <a:solidFill>
          <a:schemeClr val="accent1">
            <a:shade val="80000"/>
            <a:hueOff val="-160026"/>
            <a:satOff val="134"/>
            <a:lumOff val="1863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日期</a:t>
          </a:r>
          <a:endParaRPr lang="zh-CN" altLang="en-US" sz="2000" kern="1200" dirty="0"/>
        </a:p>
      </dsp:txBody>
      <dsp:txXfrm>
        <a:off x="4485884" y="1187331"/>
        <a:ext cx="1491276" cy="873037"/>
      </dsp:txXfrm>
    </dsp:sp>
    <dsp:sp modelId="{3D9E54E4-B309-404C-BB6E-438377926934}">
      <dsp:nvSpPr>
        <dsp:cNvPr id="0" name=""/>
        <dsp:cNvSpPr/>
      </dsp:nvSpPr>
      <dsp:spPr>
        <a:xfrm rot="5400000">
          <a:off x="4194862" y="3056838"/>
          <a:ext cx="1152580" cy="139103"/>
        </a:xfrm>
        <a:prstGeom prst="rect">
          <a:avLst/>
        </a:prstGeom>
        <a:solidFill>
          <a:schemeClr val="accent1">
            <a:shade val="90000"/>
            <a:hueOff val="-193874"/>
            <a:satOff val="-3023"/>
            <a:lumOff val="200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64E5BC-FE02-44CC-A121-0FF566D0AA82}">
      <dsp:nvSpPr>
        <dsp:cNvPr id="0" name=""/>
        <dsp:cNvSpPr/>
      </dsp:nvSpPr>
      <dsp:spPr>
        <a:xfrm>
          <a:off x="4458723" y="2319369"/>
          <a:ext cx="1545598" cy="927359"/>
        </a:xfrm>
        <a:prstGeom prst="roundRect">
          <a:avLst>
            <a:gd name="adj" fmla="val 10000"/>
          </a:avLst>
        </a:prstGeom>
        <a:solidFill>
          <a:schemeClr val="accent1">
            <a:shade val="80000"/>
            <a:hueOff val="-177807"/>
            <a:satOff val="149"/>
            <a:lumOff val="2070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时间戳</a:t>
          </a:r>
          <a:endParaRPr lang="zh-CN" altLang="en-US" sz="2000" kern="1200" dirty="0"/>
        </a:p>
      </dsp:txBody>
      <dsp:txXfrm>
        <a:off x="4485884" y="2346530"/>
        <a:ext cx="1491276" cy="873037"/>
      </dsp:txXfrm>
    </dsp:sp>
    <dsp:sp modelId="{D91B6BD1-30F0-410C-AC14-5340B2B7D57C}">
      <dsp:nvSpPr>
        <dsp:cNvPr id="0" name=""/>
        <dsp:cNvSpPr/>
      </dsp:nvSpPr>
      <dsp:spPr>
        <a:xfrm>
          <a:off x="4774461" y="3636437"/>
          <a:ext cx="2049028" cy="139103"/>
        </a:xfrm>
        <a:prstGeom prst="rect">
          <a:avLst/>
        </a:prstGeom>
        <a:solidFill>
          <a:schemeClr val="accent1">
            <a:shade val="90000"/>
            <a:hueOff val="-213261"/>
            <a:satOff val="-3325"/>
            <a:lumOff val="2208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675AB5-B883-4EB4-8AC5-7327AE6F0FD0}">
      <dsp:nvSpPr>
        <dsp:cNvPr id="0" name=""/>
        <dsp:cNvSpPr/>
      </dsp:nvSpPr>
      <dsp:spPr>
        <a:xfrm>
          <a:off x="4458723" y="3478568"/>
          <a:ext cx="1545598" cy="927359"/>
        </a:xfrm>
        <a:prstGeom prst="roundRect">
          <a:avLst>
            <a:gd name="adj" fmla="val 10000"/>
          </a:avLst>
        </a:prstGeom>
        <a:solidFill>
          <a:schemeClr val="accent1">
            <a:shade val="80000"/>
            <a:hueOff val="-195587"/>
            <a:satOff val="164"/>
            <a:lumOff val="2277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正则表达式</a:t>
          </a:r>
          <a:endParaRPr lang="zh-CN" altLang="en-US" sz="2000" kern="1200" dirty="0"/>
        </a:p>
      </dsp:txBody>
      <dsp:txXfrm>
        <a:off x="4485884" y="3505729"/>
        <a:ext cx="1491276" cy="873037"/>
      </dsp:txXfrm>
    </dsp:sp>
    <dsp:sp modelId="{BD433D70-1E85-402D-8E07-61E31B25453A}">
      <dsp:nvSpPr>
        <dsp:cNvPr id="0" name=""/>
        <dsp:cNvSpPr/>
      </dsp:nvSpPr>
      <dsp:spPr>
        <a:xfrm>
          <a:off x="6514370" y="3478568"/>
          <a:ext cx="1545598" cy="927359"/>
        </a:xfrm>
        <a:prstGeom prst="roundRect">
          <a:avLst>
            <a:gd name="adj" fmla="val 10000"/>
          </a:avLst>
        </a:prstGeom>
        <a:solidFill>
          <a:schemeClr val="accent1">
            <a:shade val="80000"/>
            <a:hueOff val="-213368"/>
            <a:satOff val="179"/>
            <a:lumOff val="2484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最大值</a:t>
          </a:r>
          <a:endParaRPr lang="zh-CN" altLang="en-US" sz="2000" kern="1200" dirty="0"/>
        </a:p>
      </dsp:txBody>
      <dsp:txXfrm>
        <a:off x="6541531" y="3505729"/>
        <a:ext cx="1491276" cy="8730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09CE0-0618-4BB6-BD28-0C456707EE55}">
      <dsp:nvSpPr>
        <dsp:cNvPr id="0" name=""/>
        <dsp:cNvSpPr/>
      </dsp:nvSpPr>
      <dsp:spPr>
        <a:xfrm rot="5400000">
          <a:off x="5106780" y="-1925241"/>
          <a:ext cx="1220503" cy="53807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find</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smtClean="0"/>
            <a:t>Findone</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各种</a:t>
          </a:r>
          <a:r>
            <a:rPr lang="en-US" altLang="zh-CN" sz="1500" kern="1200" dirty="0" smtClean="0"/>
            <a:t>$</a:t>
          </a:r>
          <a:r>
            <a:rPr lang="zh-CN" altLang="en-US" sz="1500" kern="1200" dirty="0" smtClean="0"/>
            <a:t>操作符</a:t>
          </a:r>
          <a:endParaRPr lang="zh-CN" altLang="en-US" sz="1500" kern="1200" dirty="0"/>
        </a:p>
      </dsp:txBody>
      <dsp:txXfrm rot="-5400000">
        <a:off x="3026664" y="214455"/>
        <a:ext cx="5321156" cy="1101343"/>
      </dsp:txXfrm>
    </dsp:sp>
    <dsp:sp modelId="{54469EE0-36CC-4840-A0C0-51E84845857F}">
      <dsp:nvSpPr>
        <dsp:cNvPr id="0" name=""/>
        <dsp:cNvSpPr/>
      </dsp:nvSpPr>
      <dsp:spPr>
        <a:xfrm>
          <a:off x="0" y="2311"/>
          <a:ext cx="3026664" cy="15256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zh-CN" altLang="en-US" sz="4900" kern="1200" dirty="0" smtClean="0"/>
            <a:t>基本查询</a:t>
          </a:r>
          <a:endParaRPr lang="zh-CN" altLang="en-US" sz="4900" kern="1200" dirty="0"/>
        </a:p>
      </dsp:txBody>
      <dsp:txXfrm>
        <a:off x="74475" y="76786"/>
        <a:ext cx="2877714" cy="1376678"/>
      </dsp:txXfrm>
    </dsp:sp>
    <dsp:sp modelId="{5326DD6E-0322-433A-936B-7F219F708B5F}">
      <dsp:nvSpPr>
        <dsp:cNvPr id="0" name=""/>
        <dsp:cNvSpPr/>
      </dsp:nvSpPr>
      <dsp:spPr>
        <a:xfrm rot="5400000">
          <a:off x="5106780" y="-323331"/>
          <a:ext cx="1220503" cy="53807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$size</a:t>
          </a:r>
          <a:endParaRPr lang="zh-CN" altLang="en-US" sz="1500" kern="1200" dirty="0"/>
        </a:p>
        <a:p>
          <a:pPr marL="114300" lvl="1" indent="-114300" algn="l" defTabSz="666750">
            <a:lnSpc>
              <a:spcPct val="90000"/>
            </a:lnSpc>
            <a:spcBef>
              <a:spcPct val="0"/>
            </a:spcBef>
            <a:spcAft>
              <a:spcPct val="15000"/>
            </a:spcAft>
            <a:buChar char="••"/>
          </a:pPr>
          <a:r>
            <a:rPr lang="en-US" altLang="en-US" sz="1500" kern="1200" dirty="0" smtClean="0"/>
            <a:t>$slice</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子项定位</a:t>
          </a:r>
          <a:endParaRPr lang="zh-CN" altLang="en-US" sz="1500" kern="1200" dirty="0"/>
        </a:p>
        <a:p>
          <a:pPr marL="114300" lvl="1" indent="-114300" algn="l" defTabSz="666750">
            <a:lnSpc>
              <a:spcPct val="90000"/>
            </a:lnSpc>
            <a:spcBef>
              <a:spcPct val="0"/>
            </a:spcBef>
            <a:spcAft>
              <a:spcPct val="15000"/>
            </a:spcAft>
            <a:buChar char="••"/>
          </a:pPr>
          <a:r>
            <a:rPr lang="en-US" altLang="zh-CN" sz="1500" kern="1200" dirty="0" smtClean="0"/>
            <a:t>$elemMatch</a:t>
          </a:r>
          <a:endParaRPr lang="zh-CN" altLang="en-US" sz="1500" kern="1200" dirty="0"/>
        </a:p>
      </dsp:txBody>
      <dsp:txXfrm rot="-5400000">
        <a:off x="3026664" y="1816365"/>
        <a:ext cx="5321156" cy="1101343"/>
      </dsp:txXfrm>
    </dsp:sp>
    <dsp:sp modelId="{AF7FD6FD-6D56-4832-840C-C4D1F4207581}">
      <dsp:nvSpPr>
        <dsp:cNvPr id="0" name=""/>
        <dsp:cNvSpPr/>
      </dsp:nvSpPr>
      <dsp:spPr>
        <a:xfrm>
          <a:off x="0" y="1604222"/>
          <a:ext cx="3026664" cy="15256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zh-CN" altLang="en-US" sz="4900" kern="1200" dirty="0" smtClean="0"/>
            <a:t>数组查询</a:t>
          </a:r>
          <a:endParaRPr lang="zh-CN" altLang="en-US" sz="4900" kern="1200" dirty="0"/>
        </a:p>
      </dsp:txBody>
      <dsp:txXfrm>
        <a:off x="74475" y="1678697"/>
        <a:ext cx="2877714" cy="1376678"/>
      </dsp:txXfrm>
    </dsp:sp>
    <dsp:sp modelId="{C90FF2A8-5C9D-4940-8A2B-7FC7746BF5FE}">
      <dsp:nvSpPr>
        <dsp:cNvPr id="0" name=""/>
        <dsp:cNvSpPr/>
      </dsp:nvSpPr>
      <dsp:spPr>
        <a:xfrm rot="5400000">
          <a:off x="5106780" y="1278578"/>
          <a:ext cx="1220503" cy="53807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limit, skip, sort</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不用</a:t>
          </a:r>
          <a:r>
            <a:rPr lang="en-US" altLang="zh-CN" sz="1500" kern="1200" dirty="0" smtClean="0"/>
            <a:t>skip</a:t>
          </a:r>
          <a:r>
            <a:rPr lang="zh-CN" altLang="en-US" sz="1500" kern="1200" dirty="0" smtClean="0"/>
            <a:t>分页</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随机查询</a:t>
          </a:r>
          <a:endParaRPr lang="zh-CN" altLang="en-US" sz="1500" kern="1200" dirty="0"/>
        </a:p>
      </dsp:txBody>
      <dsp:txXfrm rot="-5400000">
        <a:off x="3026664" y="3418274"/>
        <a:ext cx="5321156" cy="1101343"/>
      </dsp:txXfrm>
    </dsp:sp>
    <dsp:sp modelId="{7D596170-E527-44B5-B576-E28114FA0FCF}">
      <dsp:nvSpPr>
        <dsp:cNvPr id="0" name=""/>
        <dsp:cNvSpPr/>
      </dsp:nvSpPr>
      <dsp:spPr>
        <a:xfrm>
          <a:off x="0" y="3206132"/>
          <a:ext cx="3026664" cy="15256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a:lnSpc>
              <a:spcPct val="90000"/>
            </a:lnSpc>
            <a:spcBef>
              <a:spcPct val="0"/>
            </a:spcBef>
            <a:spcAft>
              <a:spcPct val="35000"/>
            </a:spcAft>
          </a:pPr>
          <a:r>
            <a:rPr lang="zh-CN" altLang="en-US" sz="4900" kern="1200" dirty="0" smtClean="0"/>
            <a:t>排序分页</a:t>
          </a:r>
          <a:endParaRPr lang="zh-CN" altLang="en-US" sz="4900" kern="1200" dirty="0"/>
        </a:p>
      </dsp:txBody>
      <dsp:txXfrm>
        <a:off x="74475" y="3280607"/>
        <a:ext cx="2877714" cy="13766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83B9A-30F2-45FD-8410-557DBB074360}" type="datetimeFigureOut">
              <a:rPr lang="zh-CN" altLang="en-US" smtClean="0"/>
              <a:t>2011-06-06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AEE239-9413-40F7-ADB8-7AA05CF7B415}" type="slidenum">
              <a:rPr lang="zh-CN" altLang="en-US" smtClean="0"/>
              <a:t>‹#›</a:t>
            </a:fld>
            <a:endParaRPr lang="zh-CN" altLang="en-US"/>
          </a:p>
        </p:txBody>
      </p:sp>
    </p:spTree>
    <p:extLst>
      <p:ext uri="{BB962C8B-B14F-4D97-AF65-F5344CB8AC3E}">
        <p14:creationId xmlns:p14="http://schemas.microsoft.com/office/powerpoint/2010/main" val="43086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30820CF-B880-4189-942D-D702A7CBA730}" type="datetimeFigureOut">
              <a:rPr lang="zh-CN" altLang="en-US" smtClean="0"/>
              <a:t>2011-06-06</a:t>
            </a:fld>
            <a:endParaRPr lang="zh-CN" alt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zh-CN" alt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2011-06-06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162800" y="274638"/>
            <a:ext cx="1676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2011-06-06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2011-06-06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t>2011-06-06</a:t>
            </a:fld>
            <a:endParaRPr lang="zh-CN" alt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0C913308-F349-4B6D-A68A-DD1791B4A57B}" type="slidenum">
              <a:rPr lang="zh-CN" altLang="en-US" smtClean="0"/>
              <a:t>‹#›</a:t>
            </a:fld>
            <a:endParaRPr lang="zh-CN" alt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zh-CN" alt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2011-06-06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2011-06-06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t>2011-06-06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530820CF-B880-4189-942D-D702A7CBA730}" type="datetimeFigureOut">
              <a:rPr lang="zh-CN" altLang="en-US" smtClean="0"/>
              <a:t>2011-06-06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2011-06-06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zh-CN" altLang="en-US" smtClean="0"/>
              <a:t>单击此处编辑母版标题样式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2011-06-06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zh-CN" altLang="en-US" smtClean="0"/>
              <a:t>单击此处编辑母版标题样式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30820CF-B880-4189-942D-D702A7CBA730}" type="datetimeFigureOut">
              <a:rPr lang="zh-CN" altLang="en-US" smtClean="0"/>
              <a:t>2011-06-06</a:t>
            </a:fld>
            <a:endParaRPr lang="zh-CN" alt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zh-CN" alt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wmf"/><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www.mongodb.org/display/DOCS/SQL+to+Mongo+Mapping+Char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mongodb.org/display/DOCS/Advanced+Queries#AdvancedQueries-%24typ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3933056"/>
            <a:ext cx="6336704" cy="622920"/>
          </a:xfrm>
        </p:spPr>
        <p:txBody>
          <a:bodyPr>
            <a:normAutofit/>
          </a:bodyPr>
          <a:lstStyle/>
          <a:p>
            <a:pPr algn="r"/>
            <a:r>
              <a:rPr lang="en-US" altLang="zh-CN" dirty="0"/>
              <a:t>——</a:t>
            </a:r>
            <a:r>
              <a:rPr lang="zh-CN" altLang="en-US" dirty="0"/>
              <a:t>网鸟老兵系列课程之</a:t>
            </a:r>
            <a:r>
              <a:rPr lang="en-US" altLang="zh-CN" dirty="0" smtClean="0"/>
              <a:t>10</a:t>
            </a:r>
            <a:r>
              <a:rPr lang="zh-CN" altLang="en-US" dirty="0"/>
              <a:t>天掌握</a:t>
            </a:r>
            <a:r>
              <a:rPr lang="en-US" altLang="zh-CN" dirty="0" smtClean="0"/>
              <a:t>MongoDB</a:t>
            </a:r>
          </a:p>
        </p:txBody>
      </p:sp>
      <p:sp>
        <p:nvSpPr>
          <p:cNvPr id="2" name="标题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zh-CN" altLang="en-US" dirty="0" smtClean="0">
                <a:effectLst>
                  <a:reflection blurRad="6350" stA="55000" endA="300" endPos="45500" dir="5400000" sy="-100000" algn="bl" rotWithShape="0"/>
                </a:effectLst>
              </a:rPr>
              <a:t>第三天：学会</a:t>
            </a:r>
            <a:r>
              <a:rPr lang="en-US" altLang="zh-CN" dirty="0" smtClean="0">
                <a:effectLst>
                  <a:reflection blurRad="6350" stA="55000" endA="300" endPos="45500" dir="5400000" sy="-100000" algn="bl" rotWithShape="0"/>
                </a:effectLst>
              </a:rPr>
              <a:t>find</a:t>
            </a:r>
            <a:endParaRPr lang="zh-CN" altLang="en-US" dirty="0">
              <a:effectLst>
                <a:reflection blurRad="6350" stA="55000" endA="300" endPos="45500" dir="5400000" sy="-100000" algn="bl" rotWithShape="0"/>
              </a:effectLst>
            </a:endParaRPr>
          </a:p>
        </p:txBody>
      </p:sp>
      <p:pic>
        <p:nvPicPr>
          <p:cNvPr id="1028" name="Picture 4" descr="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36712"/>
            <a:ext cx="2066925" cy="857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39952" y="5661248"/>
            <a:ext cx="2673617" cy="954107"/>
          </a:xfrm>
          <a:prstGeom prst="rect">
            <a:avLst/>
          </a:prstGeom>
          <a:solidFill>
            <a:schemeClr val="accent2">
              <a:alpha val="10000"/>
            </a:schemeClr>
          </a:solidFill>
        </p:spPr>
        <p:txBody>
          <a:bodyPr vert="horz" wrap="none" rtlCol="0">
            <a:spAutoFit/>
          </a:bodyPr>
          <a:lstStyle/>
          <a:p>
            <a:r>
              <a:rPr lang="zh-CN" altLang="en-US" sz="1400" dirty="0" smtClean="0">
                <a:solidFill>
                  <a:schemeClr val="bg1">
                    <a:lumMod val="65000"/>
                  </a:schemeClr>
                </a:solidFill>
              </a:rPr>
              <a:t>网鸟出击，必属精品！</a:t>
            </a:r>
            <a:endParaRPr lang="en-US" altLang="zh-CN" sz="1400" dirty="0" smtClean="0">
              <a:solidFill>
                <a:schemeClr val="bg1">
                  <a:lumMod val="65000"/>
                </a:schemeClr>
              </a:solidFill>
            </a:endParaRPr>
          </a:p>
          <a:p>
            <a:r>
              <a:rPr lang="zh-CN" altLang="en-US" sz="1400" dirty="0" smtClean="0">
                <a:solidFill>
                  <a:schemeClr val="bg1">
                    <a:lumMod val="65000"/>
                  </a:schemeClr>
                </a:solidFill>
              </a:rPr>
              <a:t>微博：</a:t>
            </a:r>
            <a:r>
              <a:rPr lang="en-US" altLang="zh-CN" sz="1400" dirty="0">
                <a:solidFill>
                  <a:schemeClr val="bg1">
                    <a:lumMod val="65000"/>
                  </a:schemeClr>
                </a:solidFill>
              </a:rPr>
              <a:t>http://t.qq.com/ymindo</a:t>
            </a:r>
            <a:endParaRPr lang="en-US" altLang="zh-CN" sz="1400" dirty="0" smtClean="0">
              <a:solidFill>
                <a:schemeClr val="bg1">
                  <a:lumMod val="65000"/>
                </a:schemeClr>
              </a:solidFill>
            </a:endParaRPr>
          </a:p>
          <a:p>
            <a:r>
              <a:rPr lang="zh-CN" altLang="en-US" sz="1400" dirty="0" smtClean="0">
                <a:solidFill>
                  <a:schemeClr val="bg1">
                    <a:lumMod val="65000"/>
                  </a:schemeClr>
                </a:solidFill>
              </a:rPr>
              <a:t>ＱＱ：</a:t>
            </a:r>
            <a:r>
              <a:rPr lang="en-US" altLang="zh-CN" sz="1400" dirty="0" smtClean="0">
                <a:solidFill>
                  <a:schemeClr val="bg1">
                    <a:lumMod val="65000"/>
                  </a:schemeClr>
                </a:solidFill>
              </a:rPr>
              <a:t>120468681(ymind chan)</a:t>
            </a:r>
          </a:p>
          <a:p>
            <a:r>
              <a:rPr lang="zh-CN" altLang="en-US" sz="1400" dirty="0" smtClean="0">
                <a:solidFill>
                  <a:schemeClr val="bg1">
                    <a:lumMod val="65000"/>
                  </a:schemeClr>
                </a:solidFill>
              </a:rPr>
              <a:t>Ｑ群：</a:t>
            </a:r>
            <a:r>
              <a:rPr lang="en-US" altLang="zh-CN" sz="1400" dirty="0" smtClean="0">
                <a:solidFill>
                  <a:schemeClr val="bg1">
                    <a:lumMod val="65000"/>
                  </a:schemeClr>
                </a:solidFill>
              </a:rPr>
              <a:t>47700865(</a:t>
            </a:r>
            <a:r>
              <a:rPr lang="zh-CN" altLang="en-US" sz="1400" dirty="0" smtClean="0">
                <a:solidFill>
                  <a:schemeClr val="bg1">
                    <a:lumMod val="65000"/>
                  </a:schemeClr>
                </a:solidFill>
              </a:rPr>
              <a:t>刺客巅峰</a:t>
            </a:r>
            <a:r>
              <a:rPr lang="en-US" altLang="zh-CN" sz="1400" dirty="0" smtClean="0">
                <a:solidFill>
                  <a:schemeClr val="bg1">
                    <a:lumMod val="65000"/>
                  </a:schemeClr>
                </a:solidFill>
              </a:rPr>
              <a:t>)</a:t>
            </a:r>
            <a:endParaRPr lang="en-US" altLang="zh-CN" sz="1400" dirty="0">
              <a:solidFill>
                <a:schemeClr val="bg1">
                  <a:lumMod val="65000"/>
                </a:schemeClr>
              </a:solidFill>
            </a:endParaRPr>
          </a:p>
        </p:txBody>
      </p:sp>
      <p:sp>
        <p:nvSpPr>
          <p:cNvPr id="7" name="TextBox 6"/>
          <p:cNvSpPr txBox="1"/>
          <p:nvPr/>
        </p:nvSpPr>
        <p:spPr>
          <a:xfrm>
            <a:off x="7596336" y="188640"/>
            <a:ext cx="1338828" cy="369332"/>
          </a:xfrm>
          <a:prstGeom prst="rect">
            <a:avLst/>
          </a:prstGeom>
          <a:noFill/>
        </p:spPr>
        <p:txBody>
          <a:bodyPr wrap="none" rtlCol="0">
            <a:spAutoFit/>
          </a:bodyPr>
          <a:lstStyle/>
          <a:p>
            <a:r>
              <a:rPr lang="zh-CN" altLang="en-US" dirty="0">
                <a:solidFill>
                  <a:schemeClr val="bg1"/>
                </a:solidFill>
              </a:rPr>
              <a:t>陈颜铭</a:t>
            </a:r>
            <a:r>
              <a:rPr lang="zh-CN" altLang="en-US" dirty="0" smtClean="0">
                <a:solidFill>
                  <a:schemeClr val="bg1"/>
                </a:solidFill>
              </a:rPr>
              <a:t>出品</a:t>
            </a:r>
            <a:endParaRPr lang="en-US" altLang="zh-CN" dirty="0">
              <a:solidFill>
                <a:schemeClr val="bg1"/>
              </a:solidFill>
            </a:endParaRPr>
          </a:p>
        </p:txBody>
      </p:sp>
    </p:spTree>
    <p:extLst>
      <p:ext uri="{BB962C8B-B14F-4D97-AF65-F5344CB8AC3E}">
        <p14:creationId xmlns:p14="http://schemas.microsoft.com/office/powerpoint/2010/main" val="299324782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19071"/>
            <a:ext cx="8407893" cy="773825"/>
          </a:xfrm>
        </p:spPr>
        <p:txBody>
          <a:bodyPr/>
          <a:lstStyle/>
          <a:p>
            <a:pPr marL="45720" indent="0">
              <a:buNone/>
            </a:pPr>
            <a:r>
              <a:rPr lang="en-US" altLang="zh-CN" dirty="0" smtClean="0"/>
              <a:t>$slice</a:t>
            </a:r>
            <a:r>
              <a:rPr lang="zh-CN" altLang="en-US" dirty="0" smtClean="0"/>
              <a:t>操作符类似于子键筛选，只不过它筛选的是数组中的项。老陈还得遗憾的告诉您，</a:t>
            </a:r>
            <a:r>
              <a:rPr lang="en-US" altLang="zh-CN" dirty="0"/>
              <a:t>$</a:t>
            </a:r>
            <a:r>
              <a:rPr lang="en-US" altLang="zh-CN" dirty="0" smtClean="0"/>
              <a:t>slice</a:t>
            </a:r>
            <a:r>
              <a:rPr lang="zh-CN" altLang="en-US" dirty="0" smtClean="0"/>
              <a:t>看起来不错，但其实还不算够用！</a:t>
            </a:r>
            <a:endParaRPr lang="zh-CN" altLang="en-US" dirty="0"/>
          </a:p>
        </p:txBody>
      </p:sp>
      <p:sp>
        <p:nvSpPr>
          <p:cNvPr id="3" name="标题 2"/>
          <p:cNvSpPr>
            <a:spLocks noGrp="1"/>
          </p:cNvSpPr>
          <p:nvPr>
            <p:ph type="title"/>
          </p:nvPr>
        </p:nvSpPr>
        <p:spPr/>
        <p:txBody>
          <a:bodyPr/>
          <a:lstStyle/>
          <a:p>
            <a:r>
              <a:rPr lang="zh-CN" altLang="en-US" dirty="0"/>
              <a:t>数组查询</a:t>
            </a:r>
            <a:r>
              <a:rPr lang="en-US" altLang="zh-CN" dirty="0"/>
              <a:t>——$slice</a:t>
            </a:r>
            <a:endParaRPr lang="zh-CN" altLang="en-US" dirty="0"/>
          </a:p>
        </p:txBody>
      </p:sp>
      <p:sp>
        <p:nvSpPr>
          <p:cNvPr id="4" name="TextBox 3"/>
          <p:cNvSpPr txBox="1"/>
          <p:nvPr/>
        </p:nvSpPr>
        <p:spPr>
          <a:xfrm>
            <a:off x="395536" y="2466762"/>
            <a:ext cx="8352928"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008000"/>
                </a:solidFill>
                <a:latin typeface="Courier New"/>
              </a:rPr>
              <a:t>// </a:t>
            </a:r>
            <a:r>
              <a:rPr lang="zh-CN" altLang="en-US" dirty="0">
                <a:solidFill>
                  <a:srgbClr val="008000"/>
                </a:solidFill>
                <a:latin typeface="Courier New"/>
              </a:rPr>
              <a:t>仅返回数组中的前</a:t>
            </a:r>
            <a:r>
              <a:rPr lang="en-US" altLang="zh-CN" dirty="0">
                <a:solidFill>
                  <a:srgbClr val="008000"/>
                </a:solidFill>
                <a:latin typeface="Courier New"/>
              </a:rPr>
              <a:t>5</a:t>
            </a:r>
            <a:r>
              <a:rPr lang="zh-CN" altLang="en-US" dirty="0" smtClean="0">
                <a:solidFill>
                  <a:srgbClr val="008000"/>
                </a:solidFill>
                <a:latin typeface="Courier New"/>
              </a:rPr>
              <a:t>项</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posts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comments</a:t>
            </a:r>
            <a:r>
              <a:rPr lang="en-US" altLang="zh-CN" b="1" dirty="0" smtClean="0">
                <a:solidFill>
                  <a:srgbClr val="000000"/>
                </a:solidFill>
                <a:latin typeface="Courier New"/>
              </a:rPr>
              <a:t>:{</a:t>
            </a:r>
            <a:r>
              <a:rPr lang="en-US" altLang="zh-CN" b="1" dirty="0">
                <a:solidFill>
                  <a:srgbClr val="00B0F0"/>
                </a:solidFill>
                <a:latin typeface="Courier New"/>
              </a:rPr>
              <a:t>‘</a:t>
            </a:r>
            <a:r>
              <a:rPr lang="en-US" altLang="zh-CN" dirty="0">
                <a:solidFill>
                  <a:srgbClr val="00B0F0"/>
                </a:solidFill>
                <a:latin typeface="Courier New"/>
              </a:rPr>
              <a:t>$slice’</a:t>
            </a:r>
            <a:r>
              <a:rPr lang="en-US" altLang="zh-CN" b="1" dirty="0" smtClean="0">
                <a:solidFill>
                  <a:srgbClr val="000000"/>
                </a:solidFill>
                <a:latin typeface="Courier New"/>
              </a:rPr>
              <a:t>:</a:t>
            </a:r>
            <a:r>
              <a:rPr lang="en-US" altLang="zh-CN" dirty="0" smtClean="0">
                <a:solidFill>
                  <a:srgbClr val="000000"/>
                </a:solidFill>
                <a:latin typeface="Courier New"/>
              </a:rPr>
              <a:t> </a:t>
            </a:r>
            <a:r>
              <a:rPr lang="en-US" altLang="zh-CN" dirty="0">
                <a:solidFill>
                  <a:srgbClr val="FF0000"/>
                </a:solidFill>
                <a:latin typeface="Courier New"/>
              </a:rPr>
              <a:t>5</a:t>
            </a:r>
            <a:r>
              <a:rPr lang="en-US" altLang="zh-CN" b="1" dirty="0" smtClean="0">
                <a:solidFill>
                  <a:srgbClr val="000000"/>
                </a:solidFill>
                <a:latin typeface="Courier New"/>
              </a:rPr>
              <a:t>}});</a:t>
            </a:r>
            <a:endParaRPr lang="en-US" altLang="zh-CN" dirty="0" smtClean="0">
              <a:solidFill>
                <a:srgbClr val="000000"/>
              </a:solidFill>
              <a:latin typeface="Courier New"/>
            </a:endParaRPr>
          </a:p>
          <a:p>
            <a:endParaRPr lang="en-US" altLang="zh-CN" dirty="0">
              <a:solidFill>
                <a:srgbClr val="000000"/>
              </a:solidFill>
              <a:latin typeface="Courier New"/>
            </a:endParaRPr>
          </a:p>
          <a:p>
            <a:r>
              <a:rPr lang="en-US" altLang="zh-CN" dirty="0" smtClean="0">
                <a:solidFill>
                  <a:srgbClr val="008000"/>
                </a:solidFill>
                <a:latin typeface="Courier New"/>
              </a:rPr>
              <a:t>// </a:t>
            </a:r>
            <a:r>
              <a:rPr lang="zh-CN" altLang="en-US" dirty="0">
                <a:solidFill>
                  <a:srgbClr val="008000"/>
                </a:solidFill>
                <a:latin typeface="Courier New"/>
              </a:rPr>
              <a:t>仅返回数组中的最后</a:t>
            </a:r>
            <a:r>
              <a:rPr lang="en-US" altLang="zh-CN" dirty="0">
                <a:solidFill>
                  <a:srgbClr val="008000"/>
                </a:solidFill>
                <a:latin typeface="Courier New"/>
              </a:rPr>
              <a:t>5</a:t>
            </a:r>
            <a:r>
              <a:rPr lang="zh-CN" altLang="en-US" dirty="0" smtClean="0">
                <a:solidFill>
                  <a:srgbClr val="008000"/>
                </a:solidFill>
                <a:latin typeface="Courier New"/>
              </a:rPr>
              <a:t>项</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posts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comments</a:t>
            </a:r>
            <a:r>
              <a:rPr lang="en-US" altLang="zh-CN" b="1" dirty="0" smtClean="0">
                <a:solidFill>
                  <a:srgbClr val="000000"/>
                </a:solidFill>
                <a:latin typeface="Courier New"/>
              </a:rPr>
              <a:t>:{</a:t>
            </a:r>
            <a:r>
              <a:rPr lang="en-US" altLang="zh-CN" b="1" dirty="0">
                <a:solidFill>
                  <a:srgbClr val="00B0F0"/>
                </a:solidFill>
                <a:latin typeface="Courier New"/>
              </a:rPr>
              <a:t>‘</a:t>
            </a:r>
            <a:r>
              <a:rPr lang="en-US" altLang="zh-CN" dirty="0">
                <a:solidFill>
                  <a:srgbClr val="00B0F0"/>
                </a:solidFill>
                <a:latin typeface="Courier New"/>
              </a:rPr>
              <a:t>$slice’</a:t>
            </a:r>
            <a:r>
              <a:rPr lang="en-US" altLang="zh-CN" b="1" dirty="0" smtClean="0">
                <a:solidFill>
                  <a:srgbClr val="000000"/>
                </a:solidFill>
                <a:latin typeface="Courier New"/>
              </a:rPr>
              <a:t>:</a:t>
            </a:r>
            <a:r>
              <a:rPr lang="en-US" altLang="zh-CN" dirty="0" smtClean="0">
                <a:solidFill>
                  <a:srgbClr val="000000"/>
                </a:solidFill>
                <a:latin typeface="Courier New"/>
              </a:rPr>
              <a:t> </a:t>
            </a:r>
            <a:r>
              <a:rPr lang="en-US" altLang="zh-CN" b="1" dirty="0">
                <a:solidFill>
                  <a:srgbClr val="000000"/>
                </a:solidFill>
                <a:latin typeface="Courier New"/>
              </a:rPr>
              <a:t>-</a:t>
            </a:r>
            <a:r>
              <a:rPr lang="en-US" altLang="zh-CN" dirty="0">
                <a:solidFill>
                  <a:srgbClr val="FF0000"/>
                </a:solidFill>
                <a:latin typeface="Courier New"/>
              </a:rPr>
              <a:t>5</a:t>
            </a:r>
            <a:r>
              <a:rPr lang="en-US" altLang="zh-CN" b="1" dirty="0" smtClean="0">
                <a:solidFill>
                  <a:srgbClr val="000000"/>
                </a:solidFill>
                <a:latin typeface="Courier New"/>
              </a:rPr>
              <a:t>}});</a:t>
            </a:r>
            <a:endParaRPr lang="en-US" altLang="zh-CN" dirty="0" smtClean="0">
              <a:solidFill>
                <a:srgbClr val="000000"/>
              </a:solidFill>
              <a:latin typeface="Courier New"/>
            </a:endParaRPr>
          </a:p>
          <a:p>
            <a:endParaRPr lang="en-US" altLang="zh-CN" dirty="0">
              <a:solidFill>
                <a:srgbClr val="000000"/>
              </a:solidFill>
              <a:latin typeface="Courier New"/>
            </a:endParaRPr>
          </a:p>
          <a:p>
            <a:r>
              <a:rPr lang="en-US" altLang="zh-CN" dirty="0" smtClean="0">
                <a:solidFill>
                  <a:srgbClr val="008000"/>
                </a:solidFill>
                <a:latin typeface="Courier New"/>
              </a:rPr>
              <a:t>// </a:t>
            </a:r>
            <a:r>
              <a:rPr lang="zh-CN" altLang="en-US" dirty="0">
                <a:solidFill>
                  <a:srgbClr val="008000"/>
                </a:solidFill>
                <a:latin typeface="Courier New"/>
              </a:rPr>
              <a:t>跳过数组中的前</a:t>
            </a:r>
            <a:r>
              <a:rPr lang="en-US" altLang="zh-CN" dirty="0">
                <a:solidFill>
                  <a:srgbClr val="008000"/>
                </a:solidFill>
                <a:latin typeface="Courier New"/>
              </a:rPr>
              <a:t>20</a:t>
            </a:r>
            <a:r>
              <a:rPr lang="zh-CN" altLang="en-US" dirty="0">
                <a:solidFill>
                  <a:srgbClr val="008000"/>
                </a:solidFill>
                <a:latin typeface="Courier New"/>
              </a:rPr>
              <a:t>项，返回接下来的</a:t>
            </a:r>
            <a:r>
              <a:rPr lang="en-US" altLang="zh-CN" dirty="0">
                <a:solidFill>
                  <a:srgbClr val="008000"/>
                </a:solidFill>
                <a:latin typeface="Courier New"/>
              </a:rPr>
              <a:t>10</a:t>
            </a:r>
            <a:r>
              <a:rPr lang="zh-CN" altLang="en-US" dirty="0" smtClean="0">
                <a:solidFill>
                  <a:srgbClr val="008000"/>
                </a:solidFill>
                <a:latin typeface="Courier New"/>
              </a:rPr>
              <a:t>项</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posts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comments</a:t>
            </a:r>
            <a:r>
              <a:rPr lang="en-US" altLang="zh-CN" b="1" dirty="0" smtClean="0">
                <a:solidFill>
                  <a:srgbClr val="000000"/>
                </a:solidFill>
                <a:latin typeface="Courier New"/>
              </a:rPr>
              <a:t>:{</a:t>
            </a:r>
            <a:r>
              <a:rPr lang="en-US" altLang="zh-CN" b="1" dirty="0">
                <a:solidFill>
                  <a:srgbClr val="00B0F0"/>
                </a:solidFill>
                <a:latin typeface="Courier New"/>
              </a:rPr>
              <a:t>‘</a:t>
            </a:r>
            <a:r>
              <a:rPr lang="en-US" altLang="zh-CN" dirty="0">
                <a:solidFill>
                  <a:srgbClr val="00B0F0"/>
                </a:solidFill>
                <a:latin typeface="Courier New"/>
              </a:rPr>
              <a:t>$slice’</a:t>
            </a:r>
            <a:r>
              <a:rPr lang="en-US" altLang="zh-CN" b="1" dirty="0" smtClean="0">
                <a:solidFill>
                  <a:srgbClr val="000000"/>
                </a:solidFill>
                <a:latin typeface="Courier New"/>
              </a:rPr>
              <a:t>:</a:t>
            </a:r>
            <a:r>
              <a:rPr lang="en-US" altLang="zh-CN" dirty="0" smtClean="0">
                <a:solidFill>
                  <a:srgbClr val="000000"/>
                </a:solidFill>
                <a:latin typeface="Courier New"/>
              </a:rPr>
              <a:t> </a:t>
            </a:r>
            <a:r>
              <a:rPr lang="en-US" altLang="zh-CN" b="1" dirty="0">
                <a:solidFill>
                  <a:srgbClr val="000000"/>
                </a:solidFill>
                <a:latin typeface="Courier New"/>
              </a:rPr>
              <a:t>[</a:t>
            </a:r>
            <a:r>
              <a:rPr lang="en-US" altLang="zh-CN" dirty="0">
                <a:solidFill>
                  <a:srgbClr val="FF0000"/>
                </a:solidFill>
                <a:latin typeface="Courier New"/>
              </a:rPr>
              <a:t>20</a:t>
            </a:r>
            <a:r>
              <a:rPr lang="en-US" altLang="zh-CN" b="1" dirty="0">
                <a:solidFill>
                  <a:srgbClr val="000000"/>
                </a:solidFill>
                <a:latin typeface="Courier New"/>
              </a:rPr>
              <a:t>,</a:t>
            </a:r>
            <a:r>
              <a:rPr lang="en-US" altLang="zh-CN" dirty="0">
                <a:solidFill>
                  <a:srgbClr val="000000"/>
                </a:solidFill>
                <a:latin typeface="Courier New"/>
              </a:rPr>
              <a:t> </a:t>
            </a:r>
            <a:r>
              <a:rPr lang="en-US" altLang="zh-CN" dirty="0">
                <a:solidFill>
                  <a:srgbClr val="FF0000"/>
                </a:solidFill>
                <a:latin typeface="Courier New"/>
              </a:rPr>
              <a:t>10</a:t>
            </a:r>
            <a:r>
              <a:rPr lang="en-US" altLang="zh-CN" b="1" dirty="0" smtClean="0">
                <a:solidFill>
                  <a:srgbClr val="000000"/>
                </a:solidFill>
                <a:latin typeface="Courier New"/>
              </a:rPr>
              <a:t>]}});</a:t>
            </a:r>
            <a:endParaRPr lang="en-US" altLang="zh-CN" dirty="0" smtClean="0">
              <a:solidFill>
                <a:srgbClr val="000000"/>
              </a:solidFill>
              <a:latin typeface="Courier New"/>
            </a:endParaRPr>
          </a:p>
          <a:p>
            <a:endParaRPr lang="en-US" altLang="zh-CN" dirty="0">
              <a:solidFill>
                <a:srgbClr val="000000"/>
              </a:solidFill>
              <a:latin typeface="Courier New"/>
            </a:endParaRPr>
          </a:p>
          <a:p>
            <a:r>
              <a:rPr lang="en-US" altLang="zh-CN" dirty="0" smtClean="0">
                <a:solidFill>
                  <a:srgbClr val="008000"/>
                </a:solidFill>
                <a:latin typeface="Courier New"/>
              </a:rPr>
              <a:t>// </a:t>
            </a:r>
            <a:r>
              <a:rPr lang="zh-CN" altLang="en-US" dirty="0">
                <a:solidFill>
                  <a:srgbClr val="008000"/>
                </a:solidFill>
                <a:latin typeface="Courier New"/>
              </a:rPr>
              <a:t>跳过数组中的最后</a:t>
            </a:r>
            <a:r>
              <a:rPr lang="en-US" altLang="zh-CN" dirty="0">
                <a:solidFill>
                  <a:srgbClr val="008000"/>
                </a:solidFill>
                <a:latin typeface="Courier New"/>
              </a:rPr>
              <a:t>20</a:t>
            </a:r>
            <a:r>
              <a:rPr lang="zh-CN" altLang="en-US" dirty="0">
                <a:solidFill>
                  <a:srgbClr val="008000"/>
                </a:solidFill>
                <a:latin typeface="Courier New"/>
              </a:rPr>
              <a:t>项，返回接下来的</a:t>
            </a:r>
            <a:r>
              <a:rPr lang="en-US" altLang="zh-CN" dirty="0">
                <a:solidFill>
                  <a:srgbClr val="008000"/>
                </a:solidFill>
                <a:latin typeface="Courier New"/>
              </a:rPr>
              <a:t>10</a:t>
            </a:r>
            <a:r>
              <a:rPr lang="zh-CN" altLang="en-US" dirty="0" smtClean="0">
                <a:solidFill>
                  <a:srgbClr val="008000"/>
                </a:solidFill>
                <a:latin typeface="Courier New"/>
              </a:rPr>
              <a:t>项</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posts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comments</a:t>
            </a:r>
            <a:r>
              <a:rPr lang="en-US" altLang="zh-CN" b="1" dirty="0" smtClean="0">
                <a:solidFill>
                  <a:srgbClr val="000000"/>
                </a:solidFill>
                <a:latin typeface="Courier New"/>
              </a:rPr>
              <a:t>:{</a:t>
            </a:r>
            <a:r>
              <a:rPr lang="en-US" altLang="zh-CN" b="1" dirty="0" smtClean="0">
                <a:solidFill>
                  <a:srgbClr val="00B0F0"/>
                </a:solidFill>
                <a:latin typeface="Courier New"/>
              </a:rPr>
              <a:t>‘</a:t>
            </a:r>
            <a:r>
              <a:rPr lang="en-US" altLang="zh-CN" dirty="0" smtClean="0">
                <a:solidFill>
                  <a:srgbClr val="00B0F0"/>
                </a:solidFill>
                <a:latin typeface="Courier New"/>
              </a:rPr>
              <a:t>$slice’</a:t>
            </a:r>
            <a:r>
              <a:rPr lang="en-US" altLang="zh-CN" b="1" dirty="0" smtClean="0">
                <a:solidFill>
                  <a:srgbClr val="000000"/>
                </a:solidFill>
                <a:latin typeface="Courier New"/>
              </a:rPr>
              <a:t>:</a:t>
            </a:r>
            <a:r>
              <a:rPr lang="en-US" altLang="zh-CN" dirty="0" smtClean="0">
                <a:solidFill>
                  <a:srgbClr val="000000"/>
                </a:solidFill>
                <a:latin typeface="Courier New"/>
              </a:rPr>
              <a:t> </a:t>
            </a:r>
            <a:r>
              <a:rPr lang="en-US" altLang="zh-CN" b="1" dirty="0">
                <a:solidFill>
                  <a:srgbClr val="000000"/>
                </a:solidFill>
                <a:latin typeface="Courier New"/>
              </a:rPr>
              <a:t>[-</a:t>
            </a:r>
            <a:r>
              <a:rPr lang="en-US" altLang="zh-CN" dirty="0">
                <a:solidFill>
                  <a:srgbClr val="FF0000"/>
                </a:solidFill>
                <a:latin typeface="Courier New"/>
              </a:rPr>
              <a:t>20</a:t>
            </a:r>
            <a:r>
              <a:rPr lang="en-US" altLang="zh-CN" b="1" dirty="0">
                <a:solidFill>
                  <a:srgbClr val="000000"/>
                </a:solidFill>
                <a:latin typeface="Courier New"/>
              </a:rPr>
              <a:t>,</a:t>
            </a:r>
            <a:r>
              <a:rPr lang="en-US" altLang="zh-CN" dirty="0">
                <a:solidFill>
                  <a:srgbClr val="000000"/>
                </a:solidFill>
                <a:latin typeface="Courier New"/>
              </a:rPr>
              <a:t> </a:t>
            </a:r>
            <a:r>
              <a:rPr lang="en-US" altLang="zh-CN" dirty="0">
                <a:solidFill>
                  <a:srgbClr val="FF0000"/>
                </a:solidFill>
                <a:latin typeface="Courier New"/>
              </a:rPr>
              <a:t>10</a:t>
            </a:r>
            <a:r>
              <a:rPr lang="en-US" altLang="zh-CN" b="1" dirty="0">
                <a:solidFill>
                  <a:srgbClr val="000000"/>
                </a:solidFill>
                <a:latin typeface="Courier New"/>
              </a:rPr>
              <a:t>]}});</a:t>
            </a:r>
            <a:endParaRPr lang="en-US" altLang="zh-CN" dirty="0">
              <a:effectLst/>
            </a:endParaRPr>
          </a:p>
        </p:txBody>
      </p:sp>
      <p:sp>
        <p:nvSpPr>
          <p:cNvPr id="5" name="TextBox 4"/>
          <p:cNvSpPr txBox="1"/>
          <p:nvPr/>
        </p:nvSpPr>
        <p:spPr>
          <a:xfrm>
            <a:off x="395536" y="5805264"/>
            <a:ext cx="8352928" cy="738664"/>
          </a:xfrm>
          <a:prstGeom prst="rect">
            <a:avLst/>
          </a:prstGeom>
          <a:noFill/>
        </p:spPr>
        <p:txBody>
          <a:bodyPr wrap="square" rtlCol="0">
            <a:spAutoFit/>
          </a:bodyPr>
          <a:lstStyle/>
          <a:p>
            <a:r>
              <a:rPr lang="zh-CN" altLang="en-US" sz="1400" dirty="0" smtClean="0">
                <a:solidFill>
                  <a:schemeClr val="accent6"/>
                </a:solidFill>
              </a:rPr>
              <a:t>有童鞋问了：“很给力啊，哪里不够用呢？”</a:t>
            </a:r>
            <a:endParaRPr lang="en-US" altLang="zh-CN" sz="1400" dirty="0" smtClean="0">
              <a:solidFill>
                <a:schemeClr val="accent6"/>
              </a:solidFill>
            </a:endParaRPr>
          </a:p>
          <a:p>
            <a:r>
              <a:rPr lang="zh-CN" altLang="en-US" sz="1400" dirty="0" smtClean="0">
                <a:solidFill>
                  <a:schemeClr val="accent6"/>
                </a:solidFill>
              </a:rPr>
              <a:t>老陈：“呵呵，如果你要返回的项在不确定的位置，怎么办？”</a:t>
            </a:r>
            <a:endParaRPr lang="en-US" altLang="zh-CN" sz="1400" dirty="0" smtClean="0">
              <a:solidFill>
                <a:schemeClr val="accent6"/>
              </a:solidFill>
            </a:endParaRPr>
          </a:p>
          <a:p>
            <a:r>
              <a:rPr lang="en-US" altLang="zh-CN" sz="1400" dirty="0" smtClean="0">
                <a:solidFill>
                  <a:schemeClr val="accent6"/>
                </a:solidFill>
              </a:rPr>
              <a:t>——</a:t>
            </a:r>
            <a:r>
              <a:rPr lang="zh-CN" altLang="en-US" sz="1400" dirty="0" smtClean="0">
                <a:solidFill>
                  <a:schemeClr val="accent6"/>
                </a:solidFill>
              </a:rPr>
              <a:t>这只是我的一个疑问，至于生产环境是否真的有这种需求，尚未可知哇！</a:t>
            </a:r>
            <a:endParaRPr lang="zh-CN" altLang="en-US" sz="1400" dirty="0">
              <a:solidFill>
                <a:schemeClr val="accent6"/>
              </a:solidFill>
            </a:endParaRPr>
          </a:p>
        </p:txBody>
      </p:sp>
    </p:spTree>
    <p:extLst>
      <p:ext uri="{BB962C8B-B14F-4D97-AF65-F5344CB8AC3E}">
        <p14:creationId xmlns:p14="http://schemas.microsoft.com/office/powerpoint/2010/main" val="330291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19071"/>
            <a:ext cx="8407893" cy="1853945"/>
          </a:xfrm>
        </p:spPr>
        <p:txBody>
          <a:bodyPr/>
          <a:lstStyle/>
          <a:p>
            <a:pPr marL="45720" indent="0">
              <a:buNone/>
            </a:pPr>
            <a:r>
              <a:rPr lang="zh-CN" altLang="en-US" dirty="0" smtClean="0"/>
              <a:t>细心的童鞋已经发现，数组的子项定位已经在上一个章节讲过了。是的，是讲过了，但我还是要再提一下，加深印象！</a:t>
            </a:r>
            <a:endParaRPr lang="en-US" altLang="zh-CN" dirty="0"/>
          </a:p>
          <a:p>
            <a:pPr marL="45720" indent="0">
              <a:buNone/>
            </a:pPr>
            <a:r>
              <a:rPr lang="en-US" altLang="zh-CN" dirty="0" smtClean="0"/>
              <a:t>MongoDB</a:t>
            </a:r>
            <a:r>
              <a:rPr lang="zh-CN" altLang="en-US" dirty="0" smtClean="0"/>
              <a:t>允许在查询中指定数组的下标，以实现更加精确的匹配。</a:t>
            </a:r>
            <a:endParaRPr lang="en-US" altLang="zh-CN" dirty="0" smtClean="0"/>
          </a:p>
          <a:p>
            <a:pPr marL="45720" indent="0">
              <a:buNone/>
            </a:pPr>
            <a:endParaRPr lang="en-US" altLang="zh-CN" dirty="0"/>
          </a:p>
          <a:p>
            <a:pPr marL="45720" indent="0">
              <a:buNone/>
            </a:pPr>
            <a:r>
              <a:rPr lang="zh-CN" altLang="en-US" dirty="0" smtClean="0"/>
              <a:t>本小节有且仅有一个简单的代码示例：</a:t>
            </a:r>
            <a:endParaRPr lang="zh-CN" altLang="en-US" dirty="0"/>
          </a:p>
        </p:txBody>
      </p:sp>
      <p:sp>
        <p:nvSpPr>
          <p:cNvPr id="3" name="标题 2"/>
          <p:cNvSpPr>
            <a:spLocks noGrp="1"/>
          </p:cNvSpPr>
          <p:nvPr>
            <p:ph type="title"/>
          </p:nvPr>
        </p:nvSpPr>
        <p:spPr/>
        <p:txBody>
          <a:bodyPr/>
          <a:lstStyle/>
          <a:p>
            <a:r>
              <a:rPr lang="zh-CN" altLang="en-US" dirty="0"/>
              <a:t>数组查询</a:t>
            </a:r>
            <a:r>
              <a:rPr lang="en-US" altLang="zh-CN" dirty="0" smtClean="0"/>
              <a:t>——</a:t>
            </a:r>
            <a:r>
              <a:rPr lang="zh-CN" altLang="en-US" dirty="0" smtClean="0"/>
              <a:t>子项定位</a:t>
            </a:r>
            <a:endParaRPr lang="zh-CN" altLang="en-US" dirty="0"/>
          </a:p>
        </p:txBody>
      </p:sp>
      <p:sp>
        <p:nvSpPr>
          <p:cNvPr id="4" name="TextBox 3"/>
          <p:cNvSpPr txBox="1"/>
          <p:nvPr/>
        </p:nvSpPr>
        <p:spPr>
          <a:xfrm>
            <a:off x="467544" y="3753906"/>
            <a:ext cx="820891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008000"/>
                </a:solidFill>
                <a:latin typeface="Courier New"/>
              </a:rPr>
              <a:t>// </a:t>
            </a:r>
            <a:r>
              <a:rPr lang="zh-CN" altLang="en-US" dirty="0">
                <a:solidFill>
                  <a:srgbClr val="008000"/>
                </a:solidFill>
                <a:latin typeface="Courier New"/>
              </a:rPr>
              <a:t>返回</a:t>
            </a:r>
            <a:r>
              <a:rPr lang="en-US" altLang="zh-CN" dirty="0">
                <a:solidFill>
                  <a:srgbClr val="008000"/>
                </a:solidFill>
                <a:latin typeface="Courier New"/>
              </a:rPr>
              <a:t>comments</a:t>
            </a:r>
            <a:r>
              <a:rPr lang="zh-CN" altLang="en-US" dirty="0">
                <a:solidFill>
                  <a:srgbClr val="008000"/>
                </a:solidFill>
                <a:latin typeface="Courier New"/>
              </a:rPr>
              <a:t>中第</a:t>
            </a:r>
            <a:r>
              <a:rPr lang="en-US" altLang="zh-CN" dirty="0">
                <a:solidFill>
                  <a:srgbClr val="008000"/>
                </a:solidFill>
                <a:latin typeface="Courier New"/>
              </a:rPr>
              <a:t>1</a:t>
            </a:r>
            <a:r>
              <a:rPr lang="zh-CN" altLang="en-US" dirty="0">
                <a:solidFill>
                  <a:srgbClr val="008000"/>
                </a:solidFill>
                <a:latin typeface="Courier New"/>
              </a:rPr>
              <a:t>项的</a:t>
            </a:r>
            <a:r>
              <a:rPr lang="en-US" altLang="zh-CN" dirty="0">
                <a:solidFill>
                  <a:srgbClr val="008000"/>
                </a:solidFill>
                <a:latin typeface="Courier New"/>
              </a:rPr>
              <a:t>by</a:t>
            </a:r>
            <a:r>
              <a:rPr lang="zh-CN" altLang="en-US" dirty="0">
                <a:solidFill>
                  <a:srgbClr val="008000"/>
                </a:solidFill>
                <a:latin typeface="Courier New"/>
              </a:rPr>
              <a:t>子键为</a:t>
            </a:r>
            <a:r>
              <a:rPr lang="en-US" altLang="zh-CN" dirty="0">
                <a:solidFill>
                  <a:srgbClr val="008000"/>
                </a:solidFill>
                <a:latin typeface="Courier New"/>
              </a:rPr>
              <a:t>Abe</a:t>
            </a:r>
            <a:r>
              <a:rPr lang="zh-CN" altLang="en-US" dirty="0">
                <a:solidFill>
                  <a:srgbClr val="008000"/>
                </a:solidFill>
                <a:latin typeface="Courier New"/>
              </a:rPr>
              <a:t>的所有</a:t>
            </a:r>
            <a:r>
              <a:rPr lang="zh-CN" altLang="en-US" dirty="0" smtClean="0">
                <a:solidFill>
                  <a:srgbClr val="008000"/>
                </a:solidFill>
                <a:latin typeface="Courier New"/>
              </a:rPr>
              <a:t>文档</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blogposts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 </a:t>
            </a:r>
            <a:r>
              <a:rPr lang="en-US" altLang="zh-CN" dirty="0">
                <a:solidFill>
                  <a:srgbClr val="808080"/>
                </a:solidFill>
                <a:latin typeface="Courier New"/>
              </a:rPr>
              <a:t>"comments.0.by"</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 </a:t>
            </a:r>
            <a:r>
              <a:rPr lang="en-US" altLang="zh-CN" dirty="0">
                <a:solidFill>
                  <a:srgbClr val="808080"/>
                </a:solidFill>
                <a:latin typeface="Courier New"/>
              </a:rPr>
              <a:t>"Abe"</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endParaRPr lang="en-US" altLang="zh-CN" dirty="0">
              <a:effectLst/>
            </a:endParaRPr>
          </a:p>
        </p:txBody>
      </p:sp>
    </p:spTree>
    <p:extLst>
      <p:ext uri="{BB962C8B-B14F-4D97-AF65-F5344CB8AC3E}">
        <p14:creationId xmlns:p14="http://schemas.microsoft.com/office/powerpoint/2010/main" val="156986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19071"/>
            <a:ext cx="8407893" cy="1133865"/>
          </a:xfrm>
        </p:spPr>
        <p:txBody>
          <a:bodyPr/>
          <a:lstStyle/>
          <a:p>
            <a:pPr marL="45720" indent="0">
              <a:buNone/>
            </a:pPr>
            <a:r>
              <a:rPr lang="zh-CN" altLang="en-US" dirty="0" smtClean="0"/>
              <a:t>童鞋们还记得上一集中我们提到的数组定位修改器中除了数组下标还有一个“</a:t>
            </a:r>
            <a:r>
              <a:rPr lang="en-US" altLang="zh-CN" dirty="0" smtClean="0"/>
              <a:t>$</a:t>
            </a:r>
            <a:r>
              <a:rPr lang="zh-CN" altLang="en-US" dirty="0" smtClean="0"/>
              <a:t>”符号吗？该符号在</a:t>
            </a:r>
            <a:r>
              <a:rPr lang="en-US" altLang="zh-CN" dirty="0" smtClean="0"/>
              <a:t>find</a:t>
            </a:r>
            <a:r>
              <a:rPr lang="zh-CN" altLang="en-US" dirty="0" smtClean="0"/>
              <a:t>中就不灵了，怎么办呢？</a:t>
            </a:r>
            <a:endParaRPr lang="en-US" altLang="zh-CN" dirty="0" smtClean="0"/>
          </a:p>
          <a:p>
            <a:pPr marL="45720" indent="0">
              <a:buNone/>
            </a:pPr>
            <a:r>
              <a:rPr lang="zh-CN" altLang="en-US" dirty="0" smtClean="0"/>
              <a:t>那就只有考虑使用</a:t>
            </a:r>
            <a:r>
              <a:rPr lang="en-US" altLang="zh-CN" dirty="0" smtClean="0"/>
              <a:t>$elemMatch</a:t>
            </a:r>
            <a:r>
              <a:rPr lang="zh-CN" altLang="en-US" dirty="0" smtClean="0"/>
              <a:t>操作符了，多说无益，看代码：</a:t>
            </a:r>
            <a:endParaRPr lang="zh-CN" altLang="en-US" dirty="0"/>
          </a:p>
        </p:txBody>
      </p:sp>
      <p:sp>
        <p:nvSpPr>
          <p:cNvPr id="3" name="标题 2"/>
          <p:cNvSpPr>
            <a:spLocks noGrp="1"/>
          </p:cNvSpPr>
          <p:nvPr>
            <p:ph type="title"/>
          </p:nvPr>
        </p:nvSpPr>
        <p:spPr/>
        <p:txBody>
          <a:bodyPr/>
          <a:lstStyle/>
          <a:p>
            <a:r>
              <a:rPr lang="zh-CN" altLang="en-US" dirty="0"/>
              <a:t>数组查询</a:t>
            </a:r>
            <a:r>
              <a:rPr lang="en-US" altLang="zh-CN" dirty="0"/>
              <a:t>——$</a:t>
            </a:r>
            <a:r>
              <a:rPr lang="en-US" altLang="zh-CN" dirty="0" smtClean="0"/>
              <a:t>elemMatch</a:t>
            </a:r>
            <a:endParaRPr lang="zh-CN" altLang="en-US" dirty="0"/>
          </a:p>
        </p:txBody>
      </p:sp>
      <p:sp>
        <p:nvSpPr>
          <p:cNvPr id="4" name="TextBox 3"/>
          <p:cNvSpPr txBox="1"/>
          <p:nvPr/>
        </p:nvSpPr>
        <p:spPr>
          <a:xfrm>
            <a:off x="395536" y="2885400"/>
            <a:ext cx="8424936"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600" dirty="0">
                <a:solidFill>
                  <a:srgbClr val="008000"/>
                </a:solidFill>
                <a:latin typeface="Courier New"/>
              </a:rPr>
              <a:t>// </a:t>
            </a:r>
            <a:r>
              <a:rPr lang="zh-CN" altLang="en-US" sz="1600" dirty="0">
                <a:solidFill>
                  <a:srgbClr val="008000"/>
                </a:solidFill>
                <a:latin typeface="Courier New"/>
              </a:rPr>
              <a:t>有这样一个包含了</a:t>
            </a:r>
            <a:r>
              <a:rPr lang="en-US" altLang="zh-CN" sz="1600" dirty="0">
                <a:solidFill>
                  <a:srgbClr val="008000"/>
                </a:solidFill>
                <a:latin typeface="Courier New"/>
              </a:rPr>
              <a:t>2</a:t>
            </a:r>
            <a:r>
              <a:rPr lang="zh-CN" altLang="en-US" sz="1600" dirty="0">
                <a:solidFill>
                  <a:srgbClr val="008000"/>
                </a:solidFill>
                <a:latin typeface="Courier New"/>
              </a:rPr>
              <a:t>个文档的集合，仔细</a:t>
            </a:r>
            <a:r>
              <a:rPr lang="zh-CN" altLang="en-US" sz="1600" dirty="0" smtClean="0">
                <a:solidFill>
                  <a:srgbClr val="008000"/>
                </a:solidFill>
                <a:latin typeface="Courier New"/>
              </a:rPr>
              <a:t>观察</a:t>
            </a:r>
            <a:endParaRPr lang="en-US" altLang="zh-CN" sz="1600" dirty="0" smtClean="0">
              <a:solidFill>
                <a:srgbClr val="008000"/>
              </a:solidFill>
              <a:latin typeface="Courier New"/>
            </a:endParaRPr>
          </a:p>
          <a:p>
            <a:r>
              <a:rPr lang="en-US" altLang="zh-CN" sz="1600" dirty="0" smtClean="0">
                <a:solidFill>
                  <a:srgbClr val="008000"/>
                </a:solidFill>
                <a:latin typeface="Courier New"/>
              </a:rPr>
              <a:t>// </a:t>
            </a:r>
            <a:r>
              <a:rPr lang="zh-CN" altLang="en-US" sz="1600" dirty="0">
                <a:solidFill>
                  <a:srgbClr val="008000"/>
                </a:solidFill>
                <a:latin typeface="Courier New"/>
              </a:rPr>
              <a:t>现在我们需要找到 </a:t>
            </a:r>
            <a:r>
              <a:rPr lang="en-US" altLang="zh-CN" sz="1600" dirty="0">
                <a:solidFill>
                  <a:srgbClr val="008000"/>
                </a:solidFill>
                <a:latin typeface="Courier New"/>
              </a:rPr>
              <a:t>shape = "square" </a:t>
            </a:r>
            <a:r>
              <a:rPr lang="zh-CN" altLang="en-US" sz="1600" dirty="0">
                <a:solidFill>
                  <a:srgbClr val="008000"/>
                </a:solidFill>
                <a:latin typeface="Courier New"/>
              </a:rPr>
              <a:t>且 </a:t>
            </a:r>
            <a:r>
              <a:rPr lang="en-US" altLang="zh-CN" sz="1600" dirty="0">
                <a:solidFill>
                  <a:srgbClr val="008000"/>
                </a:solidFill>
                <a:latin typeface="Courier New"/>
              </a:rPr>
              <a:t>color = "purple" </a:t>
            </a:r>
            <a:r>
              <a:rPr lang="zh-CN" altLang="en-US" sz="1600" dirty="0">
                <a:solidFill>
                  <a:srgbClr val="008000"/>
                </a:solidFill>
                <a:latin typeface="Courier New"/>
              </a:rPr>
              <a:t>的那</a:t>
            </a:r>
            <a:r>
              <a:rPr lang="zh-CN" altLang="en-US" sz="1600" dirty="0" smtClean="0">
                <a:solidFill>
                  <a:srgbClr val="008000"/>
                </a:solidFill>
                <a:latin typeface="Courier New"/>
              </a:rPr>
              <a:t>项</a:t>
            </a:r>
            <a:endParaRPr lang="en-US" altLang="zh-CN" sz="1600" dirty="0" smtClean="0">
              <a:solidFill>
                <a:srgbClr val="008000"/>
              </a:solidFill>
              <a:latin typeface="Courier New"/>
            </a:endParaRPr>
          </a:p>
          <a:p>
            <a:r>
              <a:rPr lang="en-US" altLang="zh-CN" sz="1600" b="1" dirty="0" smtClean="0">
                <a:solidFill>
                  <a:srgbClr val="000000"/>
                </a:solidFill>
                <a:latin typeface="Courier New"/>
              </a:rPr>
              <a:t>{</a:t>
            </a:r>
            <a:r>
              <a:rPr lang="zh-CN" altLang="en-US" sz="1600" dirty="0" smtClean="0">
                <a:solidFill>
                  <a:srgbClr val="000000"/>
                </a:solidFill>
                <a:latin typeface="Courier New"/>
              </a:rPr>
              <a:t> </a:t>
            </a:r>
            <a:r>
              <a:rPr lang="en-US" altLang="zh-CN" sz="1600" dirty="0">
                <a:solidFill>
                  <a:srgbClr val="808080"/>
                </a:solidFill>
                <a:latin typeface="Courier New"/>
              </a:rPr>
              <a:t>"foo"</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"shape"</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"square"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"color"</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"purple"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"thick"</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i="1" dirty="0">
                <a:solidFill>
                  <a:srgbClr val="000080"/>
                </a:solidFill>
                <a:latin typeface="Courier New"/>
              </a:rPr>
              <a:t>false</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"shape"</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"circle"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"color"</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"red"</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"thick"</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i="1" dirty="0">
                <a:solidFill>
                  <a:srgbClr val="000080"/>
                </a:solidFill>
                <a:latin typeface="Courier New"/>
              </a:rPr>
              <a:t>true</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smtClean="0">
                <a:solidFill>
                  <a:srgbClr val="000000"/>
                </a:solidFill>
                <a:latin typeface="Courier New"/>
              </a:rPr>
              <a:t>]};</a:t>
            </a:r>
            <a:endParaRPr lang="en-US" altLang="zh-CN" sz="1600" dirty="0" smtClean="0">
              <a:solidFill>
                <a:srgbClr val="000000"/>
              </a:solidFill>
              <a:latin typeface="Courier New"/>
            </a:endParaRPr>
          </a:p>
          <a:p>
            <a:r>
              <a:rPr lang="en-US" altLang="zh-CN" sz="1600" b="1" dirty="0" smtClean="0">
                <a:solidFill>
                  <a:srgbClr val="000000"/>
                </a:solidFill>
                <a:latin typeface="Courier New"/>
              </a:rPr>
              <a:t>{</a:t>
            </a:r>
            <a:r>
              <a:rPr lang="en-US" altLang="zh-CN" sz="1600" dirty="0" smtClean="0">
                <a:solidFill>
                  <a:srgbClr val="000000"/>
                </a:solidFill>
                <a:latin typeface="Courier New"/>
              </a:rPr>
              <a:t> </a:t>
            </a:r>
            <a:r>
              <a:rPr lang="en-US" altLang="zh-CN" sz="1600" dirty="0">
                <a:solidFill>
                  <a:srgbClr val="808080"/>
                </a:solidFill>
                <a:latin typeface="Courier New"/>
              </a:rPr>
              <a:t>"foo"</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"shape"</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"square"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"color"</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"red"</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"thick"</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i="1" dirty="0">
                <a:solidFill>
                  <a:srgbClr val="000080"/>
                </a:solidFill>
                <a:latin typeface="Courier New"/>
              </a:rPr>
              <a:t>true</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"shape"</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"circle"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"color"</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"purple"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"thick"</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i="1" dirty="0">
                <a:solidFill>
                  <a:srgbClr val="000080"/>
                </a:solidFill>
                <a:latin typeface="Courier New"/>
              </a:rPr>
              <a:t>false</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smtClean="0">
                <a:solidFill>
                  <a:srgbClr val="000000"/>
                </a:solidFill>
                <a:latin typeface="Courier New"/>
              </a:rPr>
              <a:t>]};</a:t>
            </a:r>
            <a:endParaRPr lang="en-US" altLang="zh-CN" sz="1600" dirty="0" smtClean="0">
              <a:solidFill>
                <a:srgbClr val="000000"/>
              </a:solidFill>
              <a:latin typeface="Courier New"/>
            </a:endParaRPr>
          </a:p>
          <a:p>
            <a:endParaRPr lang="en-US" altLang="zh-CN" sz="1600" dirty="0" smtClean="0">
              <a:solidFill>
                <a:srgbClr val="008000"/>
              </a:solidFill>
              <a:latin typeface="Courier New"/>
            </a:endParaRPr>
          </a:p>
          <a:p>
            <a:r>
              <a:rPr lang="en-US" altLang="zh-CN" sz="1600" dirty="0" smtClean="0">
                <a:solidFill>
                  <a:srgbClr val="008000"/>
                </a:solidFill>
                <a:latin typeface="Courier New"/>
              </a:rPr>
              <a:t>// </a:t>
            </a:r>
            <a:r>
              <a:rPr lang="zh-CN" altLang="en-US" sz="1600" dirty="0">
                <a:solidFill>
                  <a:srgbClr val="008000"/>
                </a:solidFill>
                <a:latin typeface="Courier New"/>
              </a:rPr>
              <a:t>这两个查询都会同时匹配两个</a:t>
            </a:r>
            <a:r>
              <a:rPr lang="zh-CN" altLang="en-US" sz="1600" dirty="0" smtClean="0">
                <a:solidFill>
                  <a:srgbClr val="008000"/>
                </a:solidFill>
                <a:latin typeface="Courier New"/>
              </a:rPr>
              <a:t>文档</a:t>
            </a:r>
            <a:endParaRPr lang="en-US" altLang="zh-CN" sz="1600" dirty="0" smtClean="0">
              <a:solidFill>
                <a:srgbClr val="008000"/>
              </a:solidFill>
              <a:latin typeface="Courier New"/>
            </a:endParaRPr>
          </a:p>
          <a:p>
            <a:r>
              <a:rPr lang="en-US" altLang="zh-CN" sz="1600" dirty="0" smtClean="0">
                <a:solidFill>
                  <a:srgbClr val="000000"/>
                </a:solidFill>
                <a:latin typeface="Courier New"/>
              </a:rPr>
              <a:t>db</a:t>
            </a:r>
            <a:r>
              <a:rPr lang="en-US" altLang="zh-CN" sz="1600" b="1" dirty="0" smtClean="0">
                <a:solidFill>
                  <a:srgbClr val="000000"/>
                </a:solidFill>
                <a:latin typeface="Courier New"/>
              </a:rPr>
              <a:t>.</a:t>
            </a:r>
            <a:r>
              <a:rPr lang="en-US" altLang="zh-CN" sz="1600" dirty="0" smtClean="0">
                <a:solidFill>
                  <a:srgbClr val="000000"/>
                </a:solidFill>
                <a:latin typeface="Courier New"/>
              </a:rPr>
              <a:t>foo</a:t>
            </a:r>
            <a:r>
              <a:rPr lang="en-US" altLang="zh-CN" sz="1600" b="1" dirty="0" smtClean="0">
                <a:solidFill>
                  <a:srgbClr val="000000"/>
                </a:solidFill>
                <a:latin typeface="Courier New"/>
              </a:rPr>
              <a:t>.</a:t>
            </a:r>
            <a:r>
              <a:rPr lang="en-US" altLang="zh-CN" sz="1600" dirty="0" smtClean="0">
                <a:solidFill>
                  <a:srgbClr val="000000"/>
                </a:solidFill>
                <a:latin typeface="Courier New"/>
              </a:rPr>
              <a:t>find</a:t>
            </a:r>
            <a:r>
              <a:rPr lang="en-US" altLang="zh-CN" sz="1600" b="1" dirty="0">
                <a:solidFill>
                  <a:srgbClr val="000000"/>
                </a:solidFill>
                <a:latin typeface="Courier New"/>
              </a:rPr>
              <a:t>({</a:t>
            </a:r>
            <a:r>
              <a:rPr lang="en-US" altLang="zh-CN" sz="1600" dirty="0">
                <a:solidFill>
                  <a:srgbClr val="808080"/>
                </a:solidFill>
                <a:latin typeface="Courier New"/>
              </a:rPr>
              <a:t>"foo.shape"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"square"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"foo.color"</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"purple</a:t>
            </a:r>
            <a:r>
              <a:rPr lang="en-US" altLang="zh-CN" sz="1600" dirty="0" smtClean="0">
                <a:solidFill>
                  <a:srgbClr val="808080"/>
                </a:solidFill>
                <a:latin typeface="Courier New"/>
              </a:rPr>
              <a:t>"</a:t>
            </a:r>
            <a:r>
              <a:rPr lang="en-US" altLang="zh-CN" sz="1600" b="1" dirty="0" smtClean="0">
                <a:solidFill>
                  <a:srgbClr val="000000"/>
                </a:solidFill>
                <a:latin typeface="Courier New"/>
              </a:rPr>
              <a:t>});</a:t>
            </a:r>
          </a:p>
          <a:p>
            <a:r>
              <a:rPr lang="en-US" altLang="zh-CN" sz="1600" dirty="0" smtClean="0">
                <a:solidFill>
                  <a:srgbClr val="000000"/>
                </a:solidFill>
                <a:latin typeface="Courier New"/>
              </a:rPr>
              <a:t>db</a:t>
            </a:r>
            <a:r>
              <a:rPr lang="en-US" altLang="zh-CN" sz="1600" b="1" dirty="0" smtClean="0">
                <a:solidFill>
                  <a:srgbClr val="000000"/>
                </a:solidFill>
                <a:latin typeface="Courier New"/>
              </a:rPr>
              <a:t>.</a:t>
            </a:r>
            <a:r>
              <a:rPr lang="en-US" altLang="zh-CN" sz="1600" dirty="0" smtClean="0">
                <a:solidFill>
                  <a:srgbClr val="000000"/>
                </a:solidFill>
                <a:latin typeface="Courier New"/>
              </a:rPr>
              <a:t>foo</a:t>
            </a:r>
            <a:r>
              <a:rPr lang="en-US" altLang="zh-CN" sz="1600" b="1" dirty="0" smtClean="0">
                <a:solidFill>
                  <a:srgbClr val="000000"/>
                </a:solidFill>
                <a:latin typeface="Courier New"/>
              </a:rPr>
              <a:t>.</a:t>
            </a:r>
            <a:r>
              <a:rPr lang="en-US" altLang="zh-CN" sz="1600" dirty="0" smtClean="0">
                <a:solidFill>
                  <a:srgbClr val="000000"/>
                </a:solidFill>
                <a:latin typeface="Courier New"/>
              </a:rPr>
              <a:t>find</a:t>
            </a:r>
            <a:r>
              <a:rPr lang="en-US" altLang="zh-CN" sz="1600" b="1" dirty="0">
                <a:solidFill>
                  <a:srgbClr val="000000"/>
                </a:solidFill>
                <a:latin typeface="Courier New"/>
              </a:rPr>
              <a:t>({</a:t>
            </a:r>
            <a:r>
              <a:rPr lang="en-US" altLang="zh-CN" sz="1600" dirty="0">
                <a:solidFill>
                  <a:srgbClr val="000000"/>
                </a:solidFill>
                <a:latin typeface="Courier New"/>
              </a:rPr>
              <a:t>foo</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808080"/>
                </a:solidFill>
                <a:latin typeface="Courier New"/>
              </a:rPr>
              <a:t>"shape"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"square"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"color"</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"purple"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smtClean="0">
                <a:solidFill>
                  <a:srgbClr val="000000"/>
                </a:solidFill>
                <a:latin typeface="Courier New"/>
              </a:rPr>
              <a:t>});</a:t>
            </a:r>
          </a:p>
          <a:p>
            <a:endParaRPr lang="en-US" altLang="zh-CN" sz="1600" dirty="0" smtClean="0">
              <a:solidFill>
                <a:srgbClr val="008000"/>
              </a:solidFill>
              <a:latin typeface="Courier New"/>
            </a:endParaRPr>
          </a:p>
          <a:p>
            <a:r>
              <a:rPr lang="en-US" altLang="zh-CN" sz="1600" dirty="0" smtClean="0">
                <a:solidFill>
                  <a:srgbClr val="008000"/>
                </a:solidFill>
                <a:latin typeface="Courier New"/>
              </a:rPr>
              <a:t>// </a:t>
            </a:r>
            <a:r>
              <a:rPr lang="zh-CN" altLang="en-US" sz="1600" dirty="0">
                <a:solidFill>
                  <a:srgbClr val="008000"/>
                </a:solidFill>
                <a:latin typeface="Courier New"/>
              </a:rPr>
              <a:t>这才是我们想要</a:t>
            </a:r>
            <a:r>
              <a:rPr lang="zh-CN" altLang="en-US" sz="1600" dirty="0" smtClean="0">
                <a:solidFill>
                  <a:srgbClr val="008000"/>
                </a:solidFill>
                <a:latin typeface="Courier New"/>
              </a:rPr>
              <a:t>的</a:t>
            </a:r>
            <a:endParaRPr lang="en-US" altLang="zh-CN" sz="1600" dirty="0" smtClean="0">
              <a:solidFill>
                <a:srgbClr val="008000"/>
              </a:solidFill>
              <a:latin typeface="Courier New"/>
            </a:endParaRPr>
          </a:p>
          <a:p>
            <a:r>
              <a:rPr lang="en-US" altLang="zh-CN" sz="1600" dirty="0" smtClean="0">
                <a:solidFill>
                  <a:srgbClr val="000000"/>
                </a:solidFill>
                <a:latin typeface="Courier New"/>
              </a:rPr>
              <a:t>db</a:t>
            </a:r>
            <a:r>
              <a:rPr lang="en-US" altLang="zh-CN" sz="1600" b="1" dirty="0" smtClean="0">
                <a:solidFill>
                  <a:srgbClr val="000000"/>
                </a:solidFill>
                <a:latin typeface="Courier New"/>
              </a:rPr>
              <a:t>.</a:t>
            </a:r>
            <a:r>
              <a:rPr lang="en-US" altLang="zh-CN" sz="1600" dirty="0" smtClean="0">
                <a:solidFill>
                  <a:srgbClr val="000000"/>
                </a:solidFill>
                <a:latin typeface="Courier New"/>
              </a:rPr>
              <a:t>foo</a:t>
            </a:r>
            <a:r>
              <a:rPr lang="en-US" altLang="zh-CN" sz="1600" b="1" dirty="0" smtClean="0">
                <a:solidFill>
                  <a:srgbClr val="000000"/>
                </a:solidFill>
                <a:latin typeface="Courier New"/>
              </a:rPr>
              <a:t>.</a:t>
            </a:r>
            <a:r>
              <a:rPr lang="en-US" altLang="zh-CN" sz="1600" dirty="0" smtClean="0">
                <a:solidFill>
                  <a:srgbClr val="000000"/>
                </a:solidFill>
                <a:latin typeface="Courier New"/>
              </a:rPr>
              <a:t>find</a:t>
            </a:r>
            <a:r>
              <a:rPr lang="en-US" altLang="zh-CN" sz="1600" b="1" dirty="0">
                <a:solidFill>
                  <a:srgbClr val="000000"/>
                </a:solidFill>
                <a:latin typeface="Courier New"/>
              </a:rPr>
              <a:t>({</a:t>
            </a:r>
            <a:r>
              <a:rPr lang="en-US" altLang="zh-CN" sz="1600" dirty="0">
                <a:solidFill>
                  <a:srgbClr val="000000"/>
                </a:solidFill>
                <a:latin typeface="Courier New"/>
              </a:rPr>
              <a:t>foo</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808080"/>
                </a:solidFill>
                <a:latin typeface="Courier New"/>
              </a:rPr>
              <a:t>"$elemMatch"</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b="1" dirty="0">
                <a:solidFill>
                  <a:srgbClr val="000000"/>
                </a:solidFill>
                <a:latin typeface="Courier New"/>
              </a:rPr>
              <a:t>{</a:t>
            </a:r>
            <a:r>
              <a:rPr lang="en-US" altLang="zh-CN" sz="1600" dirty="0">
                <a:solidFill>
                  <a:srgbClr val="000000"/>
                </a:solidFill>
                <a:latin typeface="Courier New"/>
              </a:rPr>
              <a:t>shape</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"square"</a:t>
            </a:r>
            <a:r>
              <a:rPr lang="en-US" altLang="zh-CN" sz="1600" b="1" dirty="0">
                <a:solidFill>
                  <a:srgbClr val="000000"/>
                </a:solidFill>
                <a:latin typeface="Courier New"/>
              </a:rPr>
              <a:t>,</a:t>
            </a:r>
            <a:r>
              <a:rPr lang="en-US" altLang="zh-CN" sz="1600" dirty="0">
                <a:solidFill>
                  <a:srgbClr val="000000"/>
                </a:solidFill>
                <a:latin typeface="Courier New"/>
              </a:rPr>
              <a:t> color</a:t>
            </a:r>
            <a:r>
              <a:rPr lang="en-US" altLang="zh-CN" sz="1600" b="1" dirty="0">
                <a:solidFill>
                  <a:srgbClr val="000000"/>
                </a:solidFill>
                <a:latin typeface="Courier New"/>
              </a:rPr>
              <a:t>:</a:t>
            </a:r>
            <a:r>
              <a:rPr lang="en-US" altLang="zh-CN" sz="1600" dirty="0">
                <a:solidFill>
                  <a:srgbClr val="000000"/>
                </a:solidFill>
                <a:latin typeface="Courier New"/>
              </a:rPr>
              <a:t> </a:t>
            </a:r>
            <a:r>
              <a:rPr lang="en-US" altLang="zh-CN" sz="1600" dirty="0">
                <a:solidFill>
                  <a:srgbClr val="808080"/>
                </a:solidFill>
                <a:latin typeface="Courier New"/>
              </a:rPr>
              <a:t>"purple"</a:t>
            </a:r>
            <a:r>
              <a:rPr lang="en-US" altLang="zh-CN" sz="1600" b="1" dirty="0">
                <a:solidFill>
                  <a:srgbClr val="000000"/>
                </a:solidFill>
                <a:latin typeface="Courier New"/>
              </a:rPr>
              <a:t>}}});</a:t>
            </a:r>
            <a:endParaRPr lang="en-US" altLang="zh-CN" sz="1600" dirty="0">
              <a:effectLst/>
            </a:endParaRPr>
          </a:p>
        </p:txBody>
      </p:sp>
    </p:spTree>
    <p:extLst>
      <p:ext uri="{BB962C8B-B14F-4D97-AF65-F5344CB8AC3E}">
        <p14:creationId xmlns:p14="http://schemas.microsoft.com/office/powerpoint/2010/main" val="90786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19071"/>
            <a:ext cx="8407893" cy="1493905"/>
          </a:xfrm>
        </p:spPr>
        <p:txBody>
          <a:bodyPr>
            <a:normAutofit fontScale="85000" lnSpcReduction="10000"/>
          </a:bodyPr>
          <a:lstStyle/>
          <a:p>
            <a:pPr marL="45720" indent="0">
              <a:buNone/>
            </a:pPr>
            <a:r>
              <a:rPr lang="zh-CN" altLang="en-US" dirty="0" smtClean="0"/>
              <a:t>什么？</a:t>
            </a:r>
            <a:r>
              <a:rPr lang="en-US" altLang="zh-CN" dirty="0" smtClean="0"/>
              <a:t>MongoDB</a:t>
            </a:r>
            <a:r>
              <a:rPr lang="zh-CN" altLang="en-US" dirty="0" smtClean="0"/>
              <a:t>也有游标？做</a:t>
            </a:r>
            <a:r>
              <a:rPr lang="en-US" altLang="zh-CN" dirty="0" smtClean="0"/>
              <a:t>SQL</a:t>
            </a:r>
            <a:r>
              <a:rPr lang="zh-CN" altLang="en-US" dirty="0" smtClean="0"/>
              <a:t>的时候我们最讨厌游标了，不要提它，恨</a:t>
            </a:r>
            <a:r>
              <a:rPr lang="en-US" altLang="zh-CN" dirty="0" smtClean="0"/>
              <a:t>ING~~</a:t>
            </a:r>
            <a:endParaRPr lang="en-US" altLang="zh-CN" dirty="0"/>
          </a:p>
          <a:p>
            <a:pPr marL="45720" indent="0">
              <a:buNone/>
            </a:pPr>
            <a:r>
              <a:rPr lang="zh-CN" altLang="en-US" dirty="0" smtClean="0"/>
              <a:t>是吧！听我说完先，</a:t>
            </a:r>
            <a:r>
              <a:rPr lang="en-US" altLang="zh-CN" dirty="0" smtClean="0"/>
              <a:t>MongoDB</a:t>
            </a:r>
            <a:r>
              <a:rPr lang="zh-CN" altLang="en-US" dirty="0" smtClean="0"/>
              <a:t>是使用游标来返回</a:t>
            </a:r>
            <a:r>
              <a:rPr lang="en-US" altLang="zh-CN" dirty="0" smtClean="0"/>
              <a:t>find</a:t>
            </a:r>
            <a:r>
              <a:rPr lang="zh-CN" altLang="en-US" dirty="0" smtClean="0"/>
              <a:t>的执行结果的。使用游标可以略过部分查询结果、限定返回项数、对结果执行排序等等。</a:t>
            </a:r>
            <a:endParaRPr lang="en-US" altLang="zh-CN" dirty="0" smtClean="0"/>
          </a:p>
          <a:p>
            <a:pPr marL="45720" indent="0">
              <a:buNone/>
            </a:pPr>
            <a:r>
              <a:rPr lang="zh-CN" altLang="en-US" dirty="0" smtClean="0"/>
              <a:t>下面的代码演示了如何在</a:t>
            </a:r>
            <a:r>
              <a:rPr lang="en-US" altLang="zh-CN" dirty="0" smtClean="0"/>
              <a:t>shell</a:t>
            </a:r>
            <a:r>
              <a:rPr lang="zh-CN" altLang="en-US" dirty="0" smtClean="0"/>
              <a:t>中获取一个游标的实例，并用它做一些迭代操作：</a:t>
            </a:r>
            <a:endParaRPr lang="zh-CN" altLang="en-US" dirty="0"/>
          </a:p>
        </p:txBody>
      </p:sp>
      <p:sp>
        <p:nvSpPr>
          <p:cNvPr id="3" name="标题 2"/>
          <p:cNvSpPr>
            <a:spLocks noGrp="1"/>
          </p:cNvSpPr>
          <p:nvPr>
            <p:ph type="title"/>
          </p:nvPr>
        </p:nvSpPr>
        <p:spPr/>
        <p:txBody>
          <a:bodyPr/>
          <a:lstStyle/>
          <a:p>
            <a:r>
              <a:rPr lang="zh-CN" altLang="en-US" dirty="0" smtClean="0"/>
              <a:t>游标</a:t>
            </a:r>
            <a:endParaRPr lang="zh-CN" altLang="en-US" dirty="0"/>
          </a:p>
        </p:txBody>
      </p:sp>
      <p:sp>
        <p:nvSpPr>
          <p:cNvPr id="4" name="TextBox 3"/>
          <p:cNvSpPr txBox="1"/>
          <p:nvPr/>
        </p:nvSpPr>
        <p:spPr>
          <a:xfrm>
            <a:off x="539552" y="3140968"/>
            <a:ext cx="8136904"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008000"/>
                </a:solidFill>
                <a:latin typeface="Courier New"/>
              </a:rPr>
              <a:t>// </a:t>
            </a:r>
            <a:r>
              <a:rPr lang="zh-CN" altLang="en-US" dirty="0">
                <a:solidFill>
                  <a:srgbClr val="008000"/>
                </a:solidFill>
                <a:latin typeface="Courier New"/>
              </a:rPr>
              <a:t>取得游标</a:t>
            </a:r>
            <a:r>
              <a:rPr lang="zh-CN" altLang="en-US" dirty="0" smtClean="0">
                <a:solidFill>
                  <a:srgbClr val="008000"/>
                </a:solidFill>
                <a:latin typeface="Courier New"/>
              </a:rPr>
              <a:t>实例</a:t>
            </a:r>
            <a:endParaRPr lang="en-US" altLang="zh-CN" dirty="0" smtClean="0">
              <a:solidFill>
                <a:srgbClr val="008000"/>
              </a:solidFill>
              <a:latin typeface="Courier New"/>
            </a:endParaRPr>
          </a:p>
          <a:p>
            <a:r>
              <a:rPr lang="en-US" altLang="zh-CN" b="1" i="1" dirty="0" smtClean="0">
                <a:solidFill>
                  <a:srgbClr val="000080"/>
                </a:solidFill>
                <a:latin typeface="Courier New"/>
              </a:rPr>
              <a:t>var</a:t>
            </a:r>
            <a:r>
              <a:rPr lang="en-US" altLang="zh-CN" dirty="0" smtClean="0">
                <a:solidFill>
                  <a:srgbClr val="000000"/>
                </a:solidFill>
                <a:latin typeface="Courier New"/>
              </a:rPr>
              <a:t> </a:t>
            </a:r>
            <a:r>
              <a:rPr lang="en-US" altLang="zh-CN" dirty="0">
                <a:solidFill>
                  <a:srgbClr val="000000"/>
                </a:solidFill>
                <a:latin typeface="Courier New"/>
              </a:rPr>
              <a:t>cursor </a:t>
            </a:r>
            <a:r>
              <a:rPr lang="en-US" altLang="zh-CN" b="1" dirty="0">
                <a:solidFill>
                  <a:srgbClr val="000000"/>
                </a:solidFill>
                <a:latin typeface="Courier New"/>
              </a:rPr>
              <a:t>=</a:t>
            </a:r>
            <a:r>
              <a:rPr lang="en-US" altLang="zh-CN" dirty="0">
                <a:solidFill>
                  <a:srgbClr val="000000"/>
                </a:solidFill>
                <a:latin typeface="Courier New"/>
              </a:rPr>
              <a:t> db</a:t>
            </a:r>
            <a:r>
              <a:rPr lang="en-US" altLang="zh-CN" b="1" dirty="0">
                <a:solidFill>
                  <a:srgbClr val="000000"/>
                </a:solidFill>
                <a:latin typeface="Courier New"/>
              </a:rPr>
              <a:t>.</a:t>
            </a:r>
            <a:r>
              <a:rPr lang="en-US" altLang="zh-CN" dirty="0">
                <a:solidFill>
                  <a:srgbClr val="000000"/>
                </a:solidFill>
                <a:latin typeface="Courier New"/>
              </a:rPr>
              <a:t>collection</a:t>
            </a:r>
            <a:r>
              <a:rPr lang="en-US" altLang="zh-CN" b="1" dirty="0">
                <a:solidFill>
                  <a:srgbClr val="000000"/>
                </a:solidFill>
                <a:latin typeface="Courier New"/>
              </a:rPr>
              <a:t>.</a:t>
            </a:r>
            <a:r>
              <a:rPr lang="en-US" altLang="zh-CN" dirty="0">
                <a:solidFill>
                  <a:srgbClr val="000000"/>
                </a:solidFill>
                <a:latin typeface="Courier New"/>
              </a:rPr>
              <a:t>find</a:t>
            </a:r>
            <a:r>
              <a:rPr lang="en-US" altLang="zh-CN" b="1" dirty="0" smtClean="0">
                <a:solidFill>
                  <a:srgbClr val="000000"/>
                </a:solidFill>
                <a:latin typeface="Courier New"/>
              </a:rPr>
              <a:t>();</a:t>
            </a:r>
            <a:endParaRPr lang="en-US" altLang="zh-CN" dirty="0" smtClean="0">
              <a:solidFill>
                <a:srgbClr val="000000"/>
              </a:solidFill>
              <a:latin typeface="Courier New"/>
            </a:endParaRPr>
          </a:p>
          <a:p>
            <a:endParaRPr lang="en-US" altLang="zh-CN" dirty="0">
              <a:solidFill>
                <a:srgbClr val="000000"/>
              </a:solidFill>
              <a:latin typeface="Courier New"/>
            </a:endParaRPr>
          </a:p>
          <a:p>
            <a:r>
              <a:rPr lang="en-US" altLang="zh-CN" dirty="0" smtClean="0">
                <a:solidFill>
                  <a:srgbClr val="008000"/>
                </a:solidFill>
                <a:latin typeface="Courier New"/>
              </a:rPr>
              <a:t>// </a:t>
            </a:r>
            <a:r>
              <a:rPr lang="zh-CN" altLang="en-US" dirty="0" smtClean="0">
                <a:solidFill>
                  <a:srgbClr val="008000"/>
                </a:solidFill>
                <a:latin typeface="Courier New"/>
              </a:rPr>
              <a:t>迭代</a:t>
            </a:r>
            <a:endParaRPr lang="en-US" altLang="zh-CN" dirty="0" smtClean="0">
              <a:solidFill>
                <a:srgbClr val="008000"/>
              </a:solidFill>
              <a:latin typeface="Courier New"/>
            </a:endParaRPr>
          </a:p>
          <a:p>
            <a:r>
              <a:rPr lang="en-US" altLang="zh-CN" b="1" i="1" dirty="0" smtClean="0">
                <a:solidFill>
                  <a:srgbClr val="000080"/>
                </a:solidFill>
                <a:latin typeface="Courier New"/>
              </a:rPr>
              <a:t>while</a:t>
            </a:r>
            <a:r>
              <a:rPr lang="en-US" altLang="zh-CN" dirty="0" smtClean="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cursor</a:t>
            </a:r>
            <a:r>
              <a:rPr lang="en-US" altLang="zh-CN" b="1" dirty="0">
                <a:solidFill>
                  <a:srgbClr val="000000"/>
                </a:solidFill>
                <a:latin typeface="Courier New"/>
              </a:rPr>
              <a:t>.</a:t>
            </a:r>
            <a:r>
              <a:rPr lang="en-US" altLang="zh-CN" dirty="0">
                <a:solidFill>
                  <a:srgbClr val="000000"/>
                </a:solidFill>
                <a:latin typeface="Courier New"/>
              </a:rPr>
              <a:t>hasNext</a:t>
            </a:r>
            <a:r>
              <a:rPr lang="en-US" altLang="zh-CN" b="1" dirty="0" smtClean="0">
                <a:solidFill>
                  <a:srgbClr val="000000"/>
                </a:solidFill>
                <a:latin typeface="Courier New"/>
              </a:rPr>
              <a:t>())</a:t>
            </a:r>
            <a:endParaRPr lang="en-US" altLang="zh-CN" dirty="0" smtClean="0">
              <a:solidFill>
                <a:srgbClr val="000000"/>
              </a:solidFill>
              <a:latin typeface="Courier New"/>
            </a:endParaRPr>
          </a:p>
          <a:p>
            <a:r>
              <a:rPr lang="en-US" altLang="zh-CN" b="1" dirty="0" smtClean="0">
                <a:solidFill>
                  <a:srgbClr val="000000"/>
                </a:solidFill>
                <a:latin typeface="Courier New"/>
              </a:rPr>
              <a:t>{</a:t>
            </a:r>
            <a:endParaRPr lang="en-US" altLang="zh-CN" dirty="0" smtClean="0">
              <a:solidFill>
                <a:srgbClr val="000000"/>
              </a:solidFill>
              <a:latin typeface="Courier New"/>
            </a:endParaRPr>
          </a:p>
          <a:p>
            <a:r>
              <a:rPr lang="en-US" altLang="zh-CN" b="1" i="1" dirty="0" smtClean="0">
                <a:solidFill>
                  <a:srgbClr val="000080"/>
                </a:solidFill>
                <a:latin typeface="Courier New"/>
              </a:rPr>
              <a:t>	var</a:t>
            </a:r>
            <a:r>
              <a:rPr lang="en-US" altLang="zh-CN" dirty="0" smtClean="0">
                <a:solidFill>
                  <a:srgbClr val="000000"/>
                </a:solidFill>
                <a:latin typeface="Courier New"/>
              </a:rPr>
              <a:t> </a:t>
            </a:r>
            <a:r>
              <a:rPr lang="en-US" altLang="zh-CN" dirty="0">
                <a:solidFill>
                  <a:srgbClr val="000000"/>
                </a:solidFill>
                <a:latin typeface="Courier New"/>
              </a:rPr>
              <a:t>obj </a:t>
            </a:r>
            <a:r>
              <a:rPr lang="en-US" altLang="zh-CN" b="1" dirty="0">
                <a:solidFill>
                  <a:srgbClr val="000000"/>
                </a:solidFill>
                <a:latin typeface="Courier New"/>
              </a:rPr>
              <a:t>=</a:t>
            </a:r>
            <a:r>
              <a:rPr lang="en-US" altLang="zh-CN" dirty="0">
                <a:solidFill>
                  <a:srgbClr val="000000"/>
                </a:solidFill>
                <a:latin typeface="Courier New"/>
              </a:rPr>
              <a:t> cursor</a:t>
            </a:r>
            <a:r>
              <a:rPr lang="en-US" altLang="zh-CN" b="1" dirty="0">
                <a:solidFill>
                  <a:srgbClr val="000000"/>
                </a:solidFill>
                <a:latin typeface="Courier New"/>
              </a:rPr>
              <a:t>.</a:t>
            </a:r>
            <a:r>
              <a:rPr lang="en-US" altLang="zh-CN" dirty="0">
                <a:solidFill>
                  <a:srgbClr val="000000"/>
                </a:solidFill>
                <a:latin typeface="Courier New"/>
              </a:rPr>
              <a:t>next</a:t>
            </a:r>
            <a:r>
              <a:rPr lang="en-US" altLang="zh-CN" b="1" dirty="0" smtClean="0">
                <a:solidFill>
                  <a:srgbClr val="000000"/>
                </a:solidFill>
                <a:latin typeface="Courier New"/>
              </a:rPr>
              <a:t>();</a:t>
            </a:r>
            <a:endParaRPr lang="en-US" altLang="zh-CN" dirty="0" smtClean="0">
              <a:solidFill>
                <a:srgbClr val="000000"/>
              </a:solidFill>
              <a:latin typeface="Courier New"/>
            </a:endParaRPr>
          </a:p>
          <a:p>
            <a:endParaRPr lang="en-US" altLang="zh-CN" dirty="0">
              <a:solidFill>
                <a:srgbClr val="000000"/>
              </a:solidFill>
              <a:latin typeface="Courier New"/>
            </a:endParaRPr>
          </a:p>
          <a:p>
            <a:r>
              <a:rPr lang="en-US" altLang="zh-CN" dirty="0" smtClean="0">
                <a:solidFill>
                  <a:srgbClr val="008000"/>
                </a:solidFill>
                <a:latin typeface="Courier New"/>
              </a:rPr>
              <a:t>	// ...</a:t>
            </a:r>
          </a:p>
          <a:p>
            <a:r>
              <a:rPr lang="en-US" altLang="zh-CN" b="1" dirty="0" smtClean="0">
                <a:solidFill>
                  <a:srgbClr val="000000"/>
                </a:solidFill>
                <a:latin typeface="Courier New"/>
              </a:rPr>
              <a:t>}</a:t>
            </a:r>
            <a:endParaRPr lang="en-US" altLang="zh-CN" dirty="0">
              <a:effectLst/>
            </a:endParaRPr>
          </a:p>
        </p:txBody>
      </p:sp>
      <p:sp>
        <p:nvSpPr>
          <p:cNvPr id="5" name="TextBox 4"/>
          <p:cNvSpPr txBox="1"/>
          <p:nvPr/>
        </p:nvSpPr>
        <p:spPr>
          <a:xfrm>
            <a:off x="539551" y="6093296"/>
            <a:ext cx="8136905" cy="461665"/>
          </a:xfrm>
          <a:prstGeom prst="rect">
            <a:avLst/>
          </a:prstGeom>
          <a:noFill/>
        </p:spPr>
        <p:txBody>
          <a:bodyPr wrap="square" rtlCol="0">
            <a:spAutoFit/>
          </a:bodyPr>
          <a:lstStyle/>
          <a:p>
            <a:r>
              <a:rPr lang="zh-CN" altLang="en-US" sz="1200" dirty="0" smtClean="0">
                <a:solidFill>
                  <a:schemeClr val="accent1"/>
                </a:solidFill>
              </a:rPr>
              <a:t>老陈：实际上游标在各种驱动中已经封装的很好了。后面还会讲解</a:t>
            </a:r>
            <a:r>
              <a:rPr lang="en-US" altLang="zh-CN" sz="1200" dirty="0" smtClean="0">
                <a:solidFill>
                  <a:schemeClr val="accent1"/>
                </a:solidFill>
              </a:rPr>
              <a:t>MongoDB</a:t>
            </a:r>
            <a:r>
              <a:rPr lang="zh-CN" altLang="en-US" sz="1200" dirty="0" smtClean="0">
                <a:solidFill>
                  <a:schemeClr val="accent1"/>
                </a:solidFill>
              </a:rPr>
              <a:t>的一种特殊的被称作“尾部游标”的东东。</a:t>
            </a:r>
            <a:endParaRPr lang="en-US" altLang="zh-CN" sz="1200" dirty="0">
              <a:solidFill>
                <a:schemeClr val="accent1"/>
              </a:solidFill>
            </a:endParaRPr>
          </a:p>
          <a:p>
            <a:r>
              <a:rPr lang="zh-CN" altLang="en-US" sz="1200" dirty="0" smtClean="0">
                <a:solidFill>
                  <a:schemeClr val="accent1"/>
                </a:solidFill>
              </a:rPr>
              <a:t>注意：</a:t>
            </a:r>
            <a:r>
              <a:rPr lang="en-US" altLang="zh-CN" sz="1200" dirty="0" smtClean="0">
                <a:solidFill>
                  <a:schemeClr val="accent1"/>
                </a:solidFill>
              </a:rPr>
              <a:t>MongoDB</a:t>
            </a:r>
            <a:r>
              <a:rPr lang="zh-CN" altLang="en-US" sz="1200" dirty="0" smtClean="0">
                <a:solidFill>
                  <a:schemeClr val="accent1"/>
                </a:solidFill>
              </a:rPr>
              <a:t>游标的实现机制导致</a:t>
            </a:r>
            <a:r>
              <a:rPr lang="en-US" altLang="zh-CN" sz="1200" dirty="0" smtClean="0">
                <a:solidFill>
                  <a:schemeClr val="accent1"/>
                </a:solidFill>
              </a:rPr>
              <a:t>find</a:t>
            </a:r>
            <a:r>
              <a:rPr lang="zh-CN" altLang="en-US" sz="1200" dirty="0" smtClean="0">
                <a:solidFill>
                  <a:schemeClr val="accent1"/>
                </a:solidFill>
              </a:rPr>
              <a:t>时返回的数据不一定就是即时数据。比如刚刚被更改过的记录可能会有所延缓。</a:t>
            </a:r>
            <a:endParaRPr lang="en-US" altLang="zh-CN" sz="1200" dirty="0" smtClean="0">
              <a:solidFill>
                <a:schemeClr val="accent1"/>
              </a:solidFill>
            </a:endParaRPr>
          </a:p>
        </p:txBody>
      </p:sp>
    </p:spTree>
    <p:extLst>
      <p:ext uri="{BB962C8B-B14F-4D97-AF65-F5344CB8AC3E}">
        <p14:creationId xmlns:p14="http://schemas.microsoft.com/office/powerpoint/2010/main" val="216614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19071"/>
            <a:ext cx="8407893" cy="1853945"/>
          </a:xfrm>
        </p:spPr>
        <p:txBody>
          <a:bodyPr>
            <a:normAutofit fontScale="92500" lnSpcReduction="20000"/>
          </a:bodyPr>
          <a:lstStyle/>
          <a:p>
            <a:pPr marL="45720" indent="457200">
              <a:buNone/>
            </a:pPr>
            <a:r>
              <a:rPr lang="en-US" altLang="zh-CN" dirty="0" smtClean="0"/>
              <a:t>$where</a:t>
            </a:r>
            <a:r>
              <a:rPr lang="zh-CN" altLang="en-US" dirty="0" smtClean="0"/>
              <a:t>操作符被大多数人看做一个鸡肋功能。因为它根本就无法使用索引，且执行效率极低。</a:t>
            </a:r>
            <a:endParaRPr lang="en-US" altLang="zh-CN" dirty="0" smtClean="0"/>
          </a:p>
          <a:p>
            <a:pPr marL="45720" indent="457200">
              <a:buNone/>
            </a:pPr>
            <a:r>
              <a:rPr lang="en-US" altLang="zh-CN" dirty="0" smtClean="0"/>
              <a:t>$where</a:t>
            </a:r>
            <a:r>
              <a:rPr lang="zh-CN" altLang="en-US" dirty="0" smtClean="0"/>
              <a:t>操作符是为了弥补其他查询操作符无法使用变量、无法引用子键及键值等问题而诞生的。它允许在查询中使用任意</a:t>
            </a:r>
            <a:r>
              <a:rPr lang="en-US" altLang="zh-CN" dirty="0" smtClean="0"/>
              <a:t>JavaScript</a:t>
            </a:r>
            <a:r>
              <a:rPr lang="zh-CN" altLang="en-US" dirty="0" smtClean="0"/>
              <a:t>脚本。</a:t>
            </a:r>
            <a:endParaRPr lang="en-US" altLang="zh-CN" dirty="0" smtClean="0"/>
          </a:p>
          <a:p>
            <a:pPr marL="45720" indent="457200">
              <a:buNone/>
            </a:pPr>
            <a:r>
              <a:rPr lang="en-US" altLang="zh-CN" dirty="0" smtClean="0"/>
              <a:t>$where</a:t>
            </a:r>
            <a:r>
              <a:rPr lang="zh-CN" altLang="en-US" dirty="0" smtClean="0"/>
              <a:t>的工作机理：每个文档都会从</a:t>
            </a:r>
            <a:r>
              <a:rPr lang="en-US" altLang="zh-CN" dirty="0" smtClean="0"/>
              <a:t>BSON</a:t>
            </a:r>
            <a:r>
              <a:rPr lang="zh-CN" altLang="en-US" dirty="0" smtClean="0"/>
              <a:t>转换为</a:t>
            </a:r>
            <a:r>
              <a:rPr lang="en-US" altLang="zh-CN" dirty="0" smtClean="0"/>
              <a:t>JavaScript</a:t>
            </a:r>
            <a:r>
              <a:rPr lang="zh-CN" altLang="en-US" dirty="0" smtClean="0"/>
              <a:t>对象，然后运行</a:t>
            </a:r>
            <a:r>
              <a:rPr lang="en-US" altLang="zh-CN" dirty="0" smtClean="0"/>
              <a:t>$where</a:t>
            </a:r>
            <a:r>
              <a:rPr lang="zh-CN" altLang="en-US" dirty="0" smtClean="0"/>
              <a:t>指向的脚本（就像是委托），因此也无法使用索引，其效率低得可怜，不到万不得已，千万别用这玩意儿。</a:t>
            </a:r>
            <a:endParaRPr lang="en-US" altLang="zh-CN" dirty="0"/>
          </a:p>
        </p:txBody>
      </p:sp>
      <p:sp>
        <p:nvSpPr>
          <p:cNvPr id="3" name="标题 2"/>
          <p:cNvSpPr>
            <a:spLocks noGrp="1"/>
          </p:cNvSpPr>
          <p:nvPr>
            <p:ph type="title"/>
          </p:nvPr>
        </p:nvSpPr>
        <p:spPr/>
        <p:txBody>
          <a:bodyPr/>
          <a:lstStyle/>
          <a:p>
            <a:r>
              <a:rPr lang="en-US" altLang="zh-CN" dirty="0" smtClean="0"/>
              <a:t>$where</a:t>
            </a:r>
            <a:endParaRPr lang="zh-CN" altLang="en-US" dirty="0"/>
          </a:p>
        </p:txBody>
      </p:sp>
      <p:sp>
        <p:nvSpPr>
          <p:cNvPr id="4" name="TextBox 3"/>
          <p:cNvSpPr txBox="1"/>
          <p:nvPr/>
        </p:nvSpPr>
        <p:spPr>
          <a:xfrm>
            <a:off x="416496" y="3663022"/>
            <a:ext cx="8352928"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200" dirty="0">
                <a:solidFill>
                  <a:srgbClr val="008000"/>
                </a:solidFill>
                <a:latin typeface="Courier New"/>
              </a:rPr>
              <a:t>// </a:t>
            </a:r>
            <a:r>
              <a:rPr lang="zh-CN" altLang="en-US" sz="1200" dirty="0">
                <a:solidFill>
                  <a:srgbClr val="008000"/>
                </a:solidFill>
                <a:latin typeface="Courier New"/>
              </a:rPr>
              <a:t>普通</a:t>
            </a:r>
            <a:r>
              <a:rPr lang="zh-CN" altLang="en-US" sz="1200" dirty="0" smtClean="0">
                <a:solidFill>
                  <a:srgbClr val="008000"/>
                </a:solidFill>
                <a:latin typeface="Courier New"/>
              </a:rPr>
              <a:t>实现</a:t>
            </a:r>
            <a:endParaRPr lang="en-US" altLang="zh-CN" sz="1200" dirty="0" smtClean="0">
              <a:solidFill>
                <a:srgbClr val="008000"/>
              </a:solidFill>
              <a:latin typeface="Courier New"/>
            </a:endParaRPr>
          </a:p>
          <a:p>
            <a:r>
              <a:rPr lang="en-US" altLang="zh-CN" sz="1200" dirty="0" smtClean="0">
                <a:solidFill>
                  <a:srgbClr val="000000"/>
                </a:solidFill>
                <a:latin typeface="Courier New"/>
              </a:rPr>
              <a:t>db</a:t>
            </a:r>
            <a:r>
              <a:rPr lang="en-US" altLang="zh-CN" sz="1200" b="1" dirty="0" smtClean="0">
                <a:solidFill>
                  <a:srgbClr val="000000"/>
                </a:solidFill>
                <a:latin typeface="Courier New"/>
              </a:rPr>
              <a:t>.</a:t>
            </a:r>
            <a:r>
              <a:rPr lang="en-US" altLang="zh-CN" sz="1200" dirty="0" smtClean="0">
                <a:solidFill>
                  <a:srgbClr val="000000"/>
                </a:solidFill>
                <a:latin typeface="Courier New"/>
              </a:rPr>
              <a:t>myCollection</a:t>
            </a:r>
            <a:r>
              <a:rPr lang="en-US" altLang="zh-CN" sz="1200" b="1" dirty="0" smtClean="0">
                <a:solidFill>
                  <a:srgbClr val="000000"/>
                </a:solidFill>
                <a:latin typeface="Courier New"/>
              </a:rPr>
              <a:t>.</a:t>
            </a:r>
            <a:r>
              <a:rPr lang="en-US" altLang="zh-CN" sz="1200" dirty="0" smtClean="0">
                <a:solidFill>
                  <a:srgbClr val="000000"/>
                </a:solidFill>
                <a:latin typeface="Courier New"/>
              </a:rPr>
              <a:t>find</a:t>
            </a:r>
            <a:r>
              <a:rPr lang="en-US" altLang="zh-CN" sz="1200" b="1" dirty="0">
                <a:solidFill>
                  <a:srgbClr val="000000"/>
                </a:solidFill>
                <a:latin typeface="Courier New"/>
              </a:rPr>
              <a:t>(</a:t>
            </a:r>
            <a:r>
              <a:rPr lang="en-US" altLang="zh-CN" sz="1200" dirty="0">
                <a:solidFill>
                  <a:srgbClr val="000000"/>
                </a:solidFill>
                <a:latin typeface="Courier New"/>
              </a:rPr>
              <a:t> </a:t>
            </a:r>
            <a:r>
              <a:rPr lang="en-US" altLang="zh-CN" sz="1200" b="1" dirty="0">
                <a:solidFill>
                  <a:srgbClr val="000000"/>
                </a:solidFill>
                <a:latin typeface="Courier New"/>
              </a:rPr>
              <a:t>{</a:t>
            </a:r>
            <a:r>
              <a:rPr lang="en-US" altLang="zh-CN" sz="1200" dirty="0">
                <a:solidFill>
                  <a:srgbClr val="000000"/>
                </a:solidFill>
                <a:latin typeface="Courier New"/>
              </a:rPr>
              <a:t> a </a:t>
            </a:r>
            <a:r>
              <a:rPr lang="en-US" altLang="zh-CN" sz="1200" b="1" dirty="0">
                <a:solidFill>
                  <a:srgbClr val="000000"/>
                </a:solidFill>
                <a:latin typeface="Courier New"/>
              </a:rPr>
              <a:t>:</a:t>
            </a:r>
            <a:r>
              <a:rPr lang="en-US" altLang="zh-CN" sz="1200" dirty="0">
                <a:solidFill>
                  <a:srgbClr val="000000"/>
                </a:solidFill>
                <a:latin typeface="Courier New"/>
              </a:rPr>
              <a:t> </a:t>
            </a:r>
            <a:r>
              <a:rPr lang="en-US" altLang="zh-CN" sz="1200" b="1" dirty="0">
                <a:solidFill>
                  <a:srgbClr val="000000"/>
                </a:solidFill>
                <a:latin typeface="Courier New"/>
              </a:rPr>
              <a:t>{</a:t>
            </a:r>
            <a:r>
              <a:rPr lang="en-US" altLang="zh-CN" sz="1200" dirty="0">
                <a:solidFill>
                  <a:srgbClr val="000000"/>
                </a:solidFill>
                <a:latin typeface="Courier New"/>
              </a:rPr>
              <a:t> $gt</a:t>
            </a:r>
            <a:r>
              <a:rPr lang="en-US" altLang="zh-CN" sz="1200" b="1" dirty="0">
                <a:solidFill>
                  <a:srgbClr val="000000"/>
                </a:solidFill>
                <a:latin typeface="Courier New"/>
              </a:rPr>
              <a:t>:</a:t>
            </a:r>
            <a:r>
              <a:rPr lang="en-US" altLang="zh-CN" sz="1200" dirty="0">
                <a:solidFill>
                  <a:srgbClr val="000000"/>
                </a:solidFill>
                <a:latin typeface="Courier New"/>
              </a:rPr>
              <a:t> </a:t>
            </a:r>
            <a:r>
              <a:rPr lang="en-US" altLang="zh-CN" sz="1200" dirty="0">
                <a:solidFill>
                  <a:srgbClr val="FF0000"/>
                </a:solidFill>
                <a:latin typeface="Courier New"/>
              </a:rPr>
              <a:t>3</a:t>
            </a:r>
            <a:r>
              <a:rPr lang="en-US" altLang="zh-CN" sz="1200" dirty="0">
                <a:solidFill>
                  <a:srgbClr val="000000"/>
                </a:solidFill>
                <a:latin typeface="Courier New"/>
              </a:rPr>
              <a:t> </a:t>
            </a:r>
            <a:r>
              <a:rPr lang="en-US" altLang="zh-CN" sz="1200" b="1" dirty="0">
                <a:solidFill>
                  <a:srgbClr val="000000"/>
                </a:solidFill>
                <a:latin typeface="Courier New"/>
              </a:rPr>
              <a:t>}</a:t>
            </a:r>
            <a:r>
              <a:rPr lang="en-US" altLang="zh-CN" sz="1200" dirty="0">
                <a:solidFill>
                  <a:srgbClr val="000000"/>
                </a:solidFill>
                <a:latin typeface="Courier New"/>
              </a:rPr>
              <a:t> </a:t>
            </a:r>
            <a:r>
              <a:rPr lang="en-US" altLang="zh-CN" sz="1200" b="1" dirty="0">
                <a:solidFill>
                  <a:srgbClr val="000000"/>
                </a:solidFill>
                <a:latin typeface="Courier New"/>
              </a:rPr>
              <a:t>}</a:t>
            </a:r>
            <a:r>
              <a:rPr lang="en-US" altLang="zh-CN" sz="1200" dirty="0">
                <a:solidFill>
                  <a:srgbClr val="000000"/>
                </a:solidFill>
                <a:latin typeface="Courier New"/>
              </a:rPr>
              <a:t> </a:t>
            </a:r>
            <a:r>
              <a:rPr lang="en-US" altLang="zh-CN" sz="1200" b="1" dirty="0" smtClean="0">
                <a:solidFill>
                  <a:srgbClr val="000000"/>
                </a:solidFill>
                <a:latin typeface="Courier New"/>
              </a:rPr>
              <a:t>);</a:t>
            </a:r>
          </a:p>
          <a:p>
            <a:endParaRPr lang="en-US" altLang="zh-CN" sz="1200" dirty="0" smtClean="0">
              <a:solidFill>
                <a:srgbClr val="000000"/>
              </a:solidFill>
              <a:latin typeface="Courier New"/>
            </a:endParaRPr>
          </a:p>
          <a:p>
            <a:r>
              <a:rPr lang="en-US" altLang="zh-CN" sz="1200" dirty="0" smtClean="0">
                <a:solidFill>
                  <a:srgbClr val="008000"/>
                </a:solidFill>
                <a:latin typeface="Courier New"/>
              </a:rPr>
              <a:t>// </a:t>
            </a:r>
            <a:r>
              <a:rPr lang="en-US" altLang="zh-CN" sz="1200" dirty="0">
                <a:solidFill>
                  <a:srgbClr val="008000"/>
                </a:solidFill>
                <a:latin typeface="Courier New"/>
              </a:rPr>
              <a:t>$where</a:t>
            </a:r>
            <a:r>
              <a:rPr lang="zh-CN" altLang="en-US" sz="1200" dirty="0">
                <a:solidFill>
                  <a:srgbClr val="008000"/>
                </a:solidFill>
                <a:latin typeface="Courier New"/>
              </a:rPr>
              <a:t>实现的方法</a:t>
            </a:r>
            <a:r>
              <a:rPr lang="zh-CN" altLang="en-US" sz="1200" dirty="0" smtClean="0">
                <a:solidFill>
                  <a:srgbClr val="008000"/>
                </a:solidFill>
                <a:latin typeface="Courier New"/>
              </a:rPr>
              <a:t>之一</a:t>
            </a:r>
            <a:endParaRPr lang="en-US" altLang="zh-CN" sz="1200" dirty="0" smtClean="0">
              <a:solidFill>
                <a:srgbClr val="008000"/>
              </a:solidFill>
              <a:latin typeface="Courier New"/>
            </a:endParaRPr>
          </a:p>
          <a:p>
            <a:r>
              <a:rPr lang="en-US" altLang="zh-CN" sz="1200" dirty="0" smtClean="0">
                <a:solidFill>
                  <a:srgbClr val="000000"/>
                </a:solidFill>
                <a:latin typeface="Courier New"/>
              </a:rPr>
              <a:t>db</a:t>
            </a:r>
            <a:r>
              <a:rPr lang="en-US" altLang="zh-CN" sz="1200" b="1" dirty="0" smtClean="0">
                <a:solidFill>
                  <a:srgbClr val="000000"/>
                </a:solidFill>
                <a:latin typeface="Courier New"/>
              </a:rPr>
              <a:t>.</a:t>
            </a:r>
            <a:r>
              <a:rPr lang="en-US" altLang="zh-CN" sz="1200" dirty="0" smtClean="0">
                <a:solidFill>
                  <a:srgbClr val="000000"/>
                </a:solidFill>
                <a:latin typeface="Courier New"/>
              </a:rPr>
              <a:t>myCollection</a:t>
            </a:r>
            <a:r>
              <a:rPr lang="en-US" altLang="zh-CN" sz="1200" b="1" dirty="0" smtClean="0">
                <a:solidFill>
                  <a:srgbClr val="000000"/>
                </a:solidFill>
                <a:latin typeface="Courier New"/>
              </a:rPr>
              <a:t>.</a:t>
            </a:r>
            <a:r>
              <a:rPr lang="en-US" altLang="zh-CN" sz="1200" dirty="0" smtClean="0">
                <a:solidFill>
                  <a:srgbClr val="000000"/>
                </a:solidFill>
                <a:latin typeface="Courier New"/>
              </a:rPr>
              <a:t>find</a:t>
            </a:r>
            <a:r>
              <a:rPr lang="en-US" altLang="zh-CN" sz="1200" b="1" dirty="0">
                <a:solidFill>
                  <a:srgbClr val="000000"/>
                </a:solidFill>
                <a:latin typeface="Courier New"/>
              </a:rPr>
              <a:t>(</a:t>
            </a:r>
            <a:r>
              <a:rPr lang="en-US" altLang="zh-CN" sz="1200" dirty="0">
                <a:solidFill>
                  <a:srgbClr val="000000"/>
                </a:solidFill>
                <a:latin typeface="Courier New"/>
              </a:rPr>
              <a:t> </a:t>
            </a:r>
            <a:r>
              <a:rPr lang="en-US" altLang="zh-CN" sz="1200" b="1" dirty="0" smtClean="0">
                <a:solidFill>
                  <a:srgbClr val="000000"/>
                </a:solidFill>
                <a:latin typeface="Courier New"/>
              </a:rPr>
              <a:t>{ </a:t>
            </a:r>
            <a:r>
              <a:rPr lang="en-US" altLang="zh-CN" sz="1200" dirty="0" smtClean="0">
                <a:solidFill>
                  <a:srgbClr val="808080"/>
                </a:solidFill>
                <a:latin typeface="Courier New"/>
              </a:rPr>
              <a:t>"$where" </a:t>
            </a:r>
            <a:r>
              <a:rPr lang="en-US" altLang="zh-CN" sz="1200" b="1" dirty="0" smtClean="0">
                <a:solidFill>
                  <a:srgbClr val="000000"/>
                </a:solidFill>
                <a:latin typeface="Courier New"/>
              </a:rPr>
              <a:t>:</a:t>
            </a:r>
            <a:r>
              <a:rPr lang="en-US" altLang="zh-CN" sz="1200" dirty="0" smtClean="0">
                <a:solidFill>
                  <a:srgbClr val="000000"/>
                </a:solidFill>
                <a:latin typeface="Courier New"/>
              </a:rPr>
              <a:t> </a:t>
            </a:r>
            <a:r>
              <a:rPr lang="en-US" altLang="zh-CN" sz="1200" dirty="0">
                <a:solidFill>
                  <a:srgbClr val="808080"/>
                </a:solidFill>
                <a:latin typeface="Courier New"/>
              </a:rPr>
              <a:t>"this.a &gt; 3"</a:t>
            </a:r>
            <a:r>
              <a:rPr lang="en-US" altLang="zh-CN" sz="1200" dirty="0">
                <a:solidFill>
                  <a:srgbClr val="000000"/>
                </a:solidFill>
                <a:latin typeface="Courier New"/>
              </a:rPr>
              <a:t> </a:t>
            </a:r>
            <a:r>
              <a:rPr lang="en-US" altLang="zh-CN" sz="1200" b="1" dirty="0">
                <a:solidFill>
                  <a:srgbClr val="000000"/>
                </a:solidFill>
                <a:latin typeface="Courier New"/>
              </a:rPr>
              <a:t>}</a:t>
            </a:r>
            <a:r>
              <a:rPr lang="en-US" altLang="zh-CN" sz="1200" dirty="0">
                <a:solidFill>
                  <a:srgbClr val="000000"/>
                </a:solidFill>
                <a:latin typeface="Courier New"/>
              </a:rPr>
              <a:t> </a:t>
            </a:r>
            <a:r>
              <a:rPr lang="en-US" altLang="zh-CN" sz="1200" b="1" dirty="0" smtClean="0">
                <a:solidFill>
                  <a:srgbClr val="000000"/>
                </a:solidFill>
                <a:latin typeface="Courier New"/>
              </a:rPr>
              <a:t>);</a:t>
            </a:r>
          </a:p>
          <a:p>
            <a:endParaRPr lang="en-US" altLang="zh-CN" sz="1200" dirty="0" smtClean="0">
              <a:solidFill>
                <a:srgbClr val="000000"/>
              </a:solidFill>
              <a:latin typeface="Courier New"/>
            </a:endParaRPr>
          </a:p>
          <a:p>
            <a:r>
              <a:rPr lang="en-US" altLang="zh-CN" sz="1200" dirty="0" smtClean="0">
                <a:solidFill>
                  <a:srgbClr val="008000"/>
                </a:solidFill>
                <a:latin typeface="Courier New"/>
              </a:rPr>
              <a:t>// </a:t>
            </a:r>
            <a:r>
              <a:rPr lang="en-US" altLang="zh-CN" sz="1200" dirty="0">
                <a:solidFill>
                  <a:srgbClr val="008000"/>
                </a:solidFill>
                <a:latin typeface="Courier New"/>
              </a:rPr>
              <a:t>$where</a:t>
            </a:r>
            <a:r>
              <a:rPr lang="zh-CN" altLang="en-US" sz="1200" dirty="0">
                <a:solidFill>
                  <a:srgbClr val="008000"/>
                </a:solidFill>
                <a:latin typeface="Courier New"/>
              </a:rPr>
              <a:t>实现的方法之</a:t>
            </a:r>
            <a:r>
              <a:rPr lang="zh-CN" altLang="en-US" sz="1200" dirty="0" smtClean="0">
                <a:solidFill>
                  <a:srgbClr val="008000"/>
                </a:solidFill>
                <a:latin typeface="Courier New"/>
              </a:rPr>
              <a:t>二</a:t>
            </a:r>
            <a:endParaRPr lang="en-US" altLang="zh-CN" sz="1200" dirty="0" smtClean="0">
              <a:solidFill>
                <a:srgbClr val="008000"/>
              </a:solidFill>
              <a:latin typeface="Courier New"/>
            </a:endParaRPr>
          </a:p>
          <a:p>
            <a:r>
              <a:rPr lang="en-US" altLang="zh-CN" sz="1200" dirty="0" smtClean="0">
                <a:solidFill>
                  <a:srgbClr val="000000"/>
                </a:solidFill>
                <a:latin typeface="Courier New"/>
              </a:rPr>
              <a:t>db</a:t>
            </a:r>
            <a:r>
              <a:rPr lang="en-US" altLang="zh-CN" sz="1200" b="1" dirty="0" smtClean="0">
                <a:solidFill>
                  <a:srgbClr val="000000"/>
                </a:solidFill>
                <a:latin typeface="Courier New"/>
              </a:rPr>
              <a:t>.</a:t>
            </a:r>
            <a:r>
              <a:rPr lang="en-US" altLang="zh-CN" sz="1200" dirty="0" smtClean="0">
                <a:solidFill>
                  <a:srgbClr val="000000"/>
                </a:solidFill>
                <a:latin typeface="Courier New"/>
              </a:rPr>
              <a:t>myCollection</a:t>
            </a:r>
            <a:r>
              <a:rPr lang="en-US" altLang="zh-CN" sz="1200" b="1" dirty="0" smtClean="0">
                <a:solidFill>
                  <a:srgbClr val="000000"/>
                </a:solidFill>
                <a:latin typeface="Courier New"/>
              </a:rPr>
              <a:t>.</a:t>
            </a:r>
            <a:r>
              <a:rPr lang="en-US" altLang="zh-CN" sz="1200" dirty="0" smtClean="0">
                <a:solidFill>
                  <a:srgbClr val="000000"/>
                </a:solidFill>
                <a:latin typeface="Courier New"/>
              </a:rPr>
              <a:t>find</a:t>
            </a:r>
            <a:r>
              <a:rPr lang="en-US" altLang="zh-CN" sz="1200" b="1" dirty="0">
                <a:solidFill>
                  <a:srgbClr val="000000"/>
                </a:solidFill>
                <a:latin typeface="Courier New"/>
              </a:rPr>
              <a:t>(</a:t>
            </a:r>
            <a:r>
              <a:rPr lang="en-US" altLang="zh-CN" sz="1200" dirty="0">
                <a:solidFill>
                  <a:srgbClr val="808080"/>
                </a:solidFill>
                <a:latin typeface="Courier New"/>
              </a:rPr>
              <a:t>"this.a &gt; 3</a:t>
            </a:r>
            <a:r>
              <a:rPr lang="en-US" altLang="zh-CN" sz="1200" dirty="0" smtClean="0">
                <a:solidFill>
                  <a:srgbClr val="808080"/>
                </a:solidFill>
                <a:latin typeface="Courier New"/>
              </a:rPr>
              <a:t>"</a:t>
            </a:r>
            <a:r>
              <a:rPr lang="en-US" altLang="zh-CN" sz="1200" b="1" dirty="0" smtClean="0">
                <a:solidFill>
                  <a:srgbClr val="000000"/>
                </a:solidFill>
                <a:latin typeface="Courier New"/>
              </a:rPr>
              <a:t>);</a:t>
            </a:r>
          </a:p>
          <a:p>
            <a:endParaRPr lang="en-US" altLang="zh-CN" sz="1200" dirty="0" smtClean="0">
              <a:solidFill>
                <a:srgbClr val="000000"/>
              </a:solidFill>
              <a:latin typeface="Courier New"/>
            </a:endParaRPr>
          </a:p>
          <a:p>
            <a:r>
              <a:rPr lang="en-US" altLang="zh-CN" sz="1200" dirty="0" smtClean="0">
                <a:solidFill>
                  <a:srgbClr val="008000"/>
                </a:solidFill>
                <a:latin typeface="Courier New"/>
              </a:rPr>
              <a:t>// </a:t>
            </a:r>
            <a:r>
              <a:rPr lang="en-US" altLang="zh-CN" sz="1200" dirty="0">
                <a:solidFill>
                  <a:srgbClr val="008000"/>
                </a:solidFill>
                <a:latin typeface="Courier New"/>
              </a:rPr>
              <a:t>$where</a:t>
            </a:r>
            <a:r>
              <a:rPr lang="zh-CN" altLang="en-US" sz="1200" dirty="0">
                <a:solidFill>
                  <a:srgbClr val="008000"/>
                </a:solidFill>
                <a:latin typeface="Courier New"/>
              </a:rPr>
              <a:t>实现的方法之</a:t>
            </a:r>
            <a:r>
              <a:rPr lang="zh-CN" altLang="en-US" sz="1200" dirty="0" smtClean="0">
                <a:solidFill>
                  <a:srgbClr val="008000"/>
                </a:solidFill>
                <a:latin typeface="Courier New"/>
              </a:rPr>
              <a:t>三</a:t>
            </a:r>
            <a:endParaRPr lang="en-US" altLang="zh-CN" sz="1200" dirty="0" smtClean="0">
              <a:solidFill>
                <a:srgbClr val="008000"/>
              </a:solidFill>
              <a:latin typeface="Courier New"/>
            </a:endParaRPr>
          </a:p>
          <a:p>
            <a:r>
              <a:rPr lang="en-US" altLang="zh-CN" sz="1200" dirty="0" smtClean="0">
                <a:solidFill>
                  <a:srgbClr val="000000"/>
                </a:solidFill>
                <a:latin typeface="Courier New"/>
              </a:rPr>
              <a:t>db</a:t>
            </a:r>
            <a:r>
              <a:rPr lang="en-US" altLang="zh-CN" sz="1200" b="1" dirty="0" smtClean="0">
                <a:solidFill>
                  <a:srgbClr val="000000"/>
                </a:solidFill>
                <a:latin typeface="Courier New"/>
              </a:rPr>
              <a:t>.</a:t>
            </a:r>
            <a:r>
              <a:rPr lang="en-US" altLang="zh-CN" sz="1200" dirty="0" smtClean="0">
                <a:solidFill>
                  <a:srgbClr val="000000"/>
                </a:solidFill>
                <a:latin typeface="Courier New"/>
              </a:rPr>
              <a:t>myCollection</a:t>
            </a:r>
            <a:r>
              <a:rPr lang="en-US" altLang="zh-CN" sz="1200" b="1" dirty="0" smtClean="0">
                <a:solidFill>
                  <a:srgbClr val="000000"/>
                </a:solidFill>
                <a:latin typeface="Courier New"/>
              </a:rPr>
              <a:t>.</a:t>
            </a:r>
            <a:r>
              <a:rPr lang="en-US" altLang="zh-CN" sz="1200" dirty="0" smtClean="0">
                <a:solidFill>
                  <a:srgbClr val="000000"/>
                </a:solidFill>
                <a:latin typeface="Courier New"/>
              </a:rPr>
              <a:t>find</a:t>
            </a:r>
            <a:r>
              <a:rPr lang="en-US" altLang="zh-CN" sz="1200" b="1" dirty="0" smtClean="0">
                <a:solidFill>
                  <a:srgbClr val="000000"/>
                </a:solidFill>
                <a:latin typeface="Courier New"/>
              </a:rPr>
              <a:t>(</a:t>
            </a:r>
            <a:r>
              <a:rPr lang="en-US" altLang="zh-CN" sz="1200" b="1" i="1" dirty="0" smtClean="0">
                <a:solidFill>
                  <a:srgbClr val="000080"/>
                </a:solidFill>
                <a:latin typeface="Courier New"/>
              </a:rPr>
              <a:t>function</a:t>
            </a:r>
            <a:r>
              <a:rPr lang="en-US" altLang="zh-CN" sz="1200" b="1" dirty="0" smtClean="0">
                <a:solidFill>
                  <a:srgbClr val="000000"/>
                </a:solidFill>
                <a:latin typeface="Courier New"/>
              </a:rPr>
              <a:t>()</a:t>
            </a:r>
            <a:endParaRPr lang="en-US" altLang="zh-CN" sz="1200" dirty="0" smtClean="0">
              <a:solidFill>
                <a:srgbClr val="000000"/>
              </a:solidFill>
              <a:latin typeface="Courier New"/>
            </a:endParaRPr>
          </a:p>
          <a:p>
            <a:r>
              <a:rPr lang="en-US" altLang="zh-CN" sz="1200" b="1" dirty="0" smtClean="0">
                <a:solidFill>
                  <a:srgbClr val="000000"/>
                </a:solidFill>
                <a:latin typeface="Courier New"/>
              </a:rPr>
              <a:t>{</a:t>
            </a:r>
            <a:endParaRPr lang="en-US" altLang="zh-CN" sz="1200" dirty="0" smtClean="0">
              <a:solidFill>
                <a:srgbClr val="000000"/>
              </a:solidFill>
              <a:latin typeface="Courier New"/>
            </a:endParaRPr>
          </a:p>
          <a:p>
            <a:r>
              <a:rPr lang="en-US" altLang="zh-CN" sz="1200" dirty="0" smtClean="0">
                <a:solidFill>
                  <a:srgbClr val="008000"/>
                </a:solidFill>
                <a:latin typeface="Courier New"/>
              </a:rPr>
              <a:t>    // </a:t>
            </a:r>
            <a:r>
              <a:rPr lang="zh-CN" altLang="en-US" sz="1200" dirty="0">
                <a:solidFill>
                  <a:srgbClr val="008000"/>
                </a:solidFill>
                <a:latin typeface="Courier New"/>
              </a:rPr>
              <a:t>很明显，返回</a:t>
            </a:r>
            <a:r>
              <a:rPr lang="en-US" altLang="zh-CN" sz="1200" dirty="0">
                <a:solidFill>
                  <a:srgbClr val="008000"/>
                </a:solidFill>
                <a:latin typeface="Courier New"/>
              </a:rPr>
              <a:t>true</a:t>
            </a:r>
            <a:r>
              <a:rPr lang="zh-CN" altLang="en-US" sz="1200" dirty="0">
                <a:solidFill>
                  <a:srgbClr val="008000"/>
                </a:solidFill>
                <a:latin typeface="Courier New"/>
              </a:rPr>
              <a:t>时才会选定当前</a:t>
            </a:r>
            <a:r>
              <a:rPr lang="zh-CN" altLang="en-US" sz="1200" dirty="0" smtClean="0">
                <a:solidFill>
                  <a:srgbClr val="008000"/>
                </a:solidFill>
                <a:latin typeface="Courier New"/>
              </a:rPr>
              <a:t>记录</a:t>
            </a:r>
            <a:endParaRPr lang="en-US" altLang="zh-CN" sz="1200" dirty="0" smtClean="0">
              <a:solidFill>
                <a:srgbClr val="008000"/>
              </a:solidFill>
              <a:latin typeface="Courier New"/>
            </a:endParaRPr>
          </a:p>
          <a:p>
            <a:r>
              <a:rPr lang="en-US" altLang="zh-CN" sz="1200" b="1" i="1" dirty="0" smtClean="0">
                <a:solidFill>
                  <a:srgbClr val="000080"/>
                </a:solidFill>
                <a:latin typeface="Courier New"/>
              </a:rPr>
              <a:t>    return</a:t>
            </a:r>
            <a:r>
              <a:rPr lang="en-US" altLang="zh-CN" sz="1200" dirty="0" smtClean="0">
                <a:solidFill>
                  <a:srgbClr val="000000"/>
                </a:solidFill>
                <a:latin typeface="Courier New"/>
              </a:rPr>
              <a:t> </a:t>
            </a:r>
            <a:r>
              <a:rPr lang="en-US" altLang="zh-CN" sz="1200" b="1" i="1" dirty="0">
                <a:solidFill>
                  <a:srgbClr val="000080"/>
                </a:solidFill>
                <a:latin typeface="Courier New"/>
              </a:rPr>
              <a:t>this</a:t>
            </a:r>
            <a:r>
              <a:rPr lang="en-US" altLang="zh-CN" sz="1200" b="1" dirty="0">
                <a:solidFill>
                  <a:srgbClr val="000000"/>
                </a:solidFill>
                <a:latin typeface="Courier New"/>
              </a:rPr>
              <a:t>.</a:t>
            </a:r>
            <a:r>
              <a:rPr lang="en-US" altLang="zh-CN" sz="1200" dirty="0">
                <a:solidFill>
                  <a:srgbClr val="000000"/>
                </a:solidFill>
                <a:latin typeface="Courier New"/>
              </a:rPr>
              <a:t>a </a:t>
            </a:r>
            <a:r>
              <a:rPr lang="en-US" altLang="zh-CN" sz="1200" b="1" dirty="0">
                <a:solidFill>
                  <a:srgbClr val="000000"/>
                </a:solidFill>
                <a:latin typeface="Courier New"/>
              </a:rPr>
              <a:t>&gt;</a:t>
            </a:r>
            <a:r>
              <a:rPr lang="en-US" altLang="zh-CN" sz="1200" dirty="0">
                <a:solidFill>
                  <a:srgbClr val="000000"/>
                </a:solidFill>
                <a:latin typeface="Courier New"/>
              </a:rPr>
              <a:t> </a:t>
            </a:r>
            <a:r>
              <a:rPr lang="en-US" altLang="zh-CN" sz="1200" dirty="0">
                <a:solidFill>
                  <a:srgbClr val="FF0000"/>
                </a:solidFill>
                <a:latin typeface="Courier New"/>
              </a:rPr>
              <a:t>3</a:t>
            </a:r>
            <a:r>
              <a:rPr lang="en-US" altLang="zh-CN" sz="1200" b="1" dirty="0" smtClean="0">
                <a:solidFill>
                  <a:srgbClr val="000000"/>
                </a:solidFill>
                <a:latin typeface="Courier New"/>
              </a:rPr>
              <a:t>;</a:t>
            </a:r>
            <a:endParaRPr lang="en-US" altLang="zh-CN" sz="1200" dirty="0" smtClean="0">
              <a:solidFill>
                <a:srgbClr val="000000"/>
              </a:solidFill>
              <a:latin typeface="Courier New"/>
            </a:endParaRPr>
          </a:p>
          <a:p>
            <a:r>
              <a:rPr lang="en-US" altLang="zh-CN" sz="1200" b="1" dirty="0" smtClean="0">
                <a:solidFill>
                  <a:srgbClr val="000000"/>
                </a:solidFill>
                <a:latin typeface="Courier New"/>
              </a:rPr>
              <a:t>});</a:t>
            </a:r>
            <a:endParaRPr lang="en-US" altLang="zh-CN" sz="1200" dirty="0">
              <a:effectLst/>
            </a:endParaRPr>
          </a:p>
        </p:txBody>
      </p:sp>
    </p:spTree>
    <p:extLst>
      <p:ext uri="{BB962C8B-B14F-4D97-AF65-F5344CB8AC3E}">
        <p14:creationId xmlns:p14="http://schemas.microsoft.com/office/powerpoint/2010/main" val="308747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834536594"/>
              </p:ext>
            </p:extLst>
          </p:nvPr>
        </p:nvGraphicFramePr>
        <p:xfrm>
          <a:off x="381000" y="1719262"/>
          <a:ext cx="8407400" cy="4806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smtClean="0"/>
              <a:t>排序分页</a:t>
            </a:r>
            <a:endParaRPr lang="zh-CN" altLang="en-US" dirty="0"/>
          </a:p>
        </p:txBody>
      </p:sp>
    </p:spTree>
    <p:extLst>
      <p:ext uri="{BB962C8B-B14F-4D97-AF65-F5344CB8AC3E}">
        <p14:creationId xmlns:p14="http://schemas.microsoft.com/office/powerpoint/2010/main" val="228608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86225800"/>
              </p:ext>
            </p:extLst>
          </p:nvPr>
        </p:nvGraphicFramePr>
        <p:xfrm>
          <a:off x="381000" y="1719263"/>
          <a:ext cx="8407400" cy="4406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smtClean="0"/>
              <a:t>排序分页</a:t>
            </a:r>
            <a:r>
              <a:rPr lang="en-US" altLang="zh-CN" dirty="0" smtClean="0"/>
              <a:t>——</a:t>
            </a:r>
            <a:r>
              <a:rPr lang="zh-CN" altLang="en-US" dirty="0" smtClean="0"/>
              <a:t>排序比较的顺序</a:t>
            </a:r>
            <a:endParaRPr lang="zh-CN" altLang="en-US" dirty="0"/>
          </a:p>
        </p:txBody>
      </p:sp>
      <p:sp>
        <p:nvSpPr>
          <p:cNvPr id="5" name="TextBox 4"/>
          <p:cNvSpPr txBox="1"/>
          <p:nvPr/>
        </p:nvSpPr>
        <p:spPr>
          <a:xfrm>
            <a:off x="755576" y="6268670"/>
            <a:ext cx="6109365" cy="307777"/>
          </a:xfrm>
          <a:prstGeom prst="rect">
            <a:avLst/>
          </a:prstGeom>
          <a:noFill/>
        </p:spPr>
        <p:txBody>
          <a:bodyPr wrap="none" rtlCol="0">
            <a:spAutoFit/>
          </a:bodyPr>
          <a:lstStyle/>
          <a:p>
            <a:r>
              <a:rPr lang="zh-CN" altLang="en-US" sz="1400" dirty="0" smtClean="0">
                <a:solidFill>
                  <a:schemeClr val="tx2"/>
                </a:solidFill>
              </a:rPr>
              <a:t>老陈：理解比较顺序（针对数据类型而言）对于编写排序代码非常有帮助。</a:t>
            </a:r>
            <a:endParaRPr lang="zh-CN" altLang="en-US" sz="1400" dirty="0">
              <a:solidFill>
                <a:schemeClr val="tx2"/>
              </a:solidFill>
            </a:endParaRPr>
          </a:p>
        </p:txBody>
      </p:sp>
    </p:spTree>
    <p:extLst>
      <p:ext uri="{BB962C8B-B14F-4D97-AF65-F5344CB8AC3E}">
        <p14:creationId xmlns:p14="http://schemas.microsoft.com/office/powerpoint/2010/main" val="4021313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863086"/>
            <a:ext cx="8407893" cy="459025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45720" indent="0">
              <a:buNone/>
            </a:pPr>
            <a:r>
              <a:rPr lang="en-US" altLang="zh-CN" dirty="0">
                <a:solidFill>
                  <a:srgbClr val="008000"/>
                </a:solidFill>
                <a:latin typeface="Courier New"/>
              </a:rPr>
              <a:t>// </a:t>
            </a:r>
            <a:r>
              <a:rPr lang="zh-CN" altLang="en-US" dirty="0">
                <a:solidFill>
                  <a:srgbClr val="008000"/>
                </a:solidFill>
                <a:latin typeface="Courier New"/>
              </a:rPr>
              <a:t>这是一个非常简单</a:t>
            </a:r>
            <a:r>
              <a:rPr lang="zh-CN" altLang="en-US" dirty="0" smtClean="0">
                <a:solidFill>
                  <a:srgbClr val="008000"/>
                </a:solidFill>
                <a:latin typeface="Courier New"/>
              </a:rPr>
              <a:t>的带有排序的分页示例</a:t>
            </a:r>
            <a:endParaRPr lang="en-US" altLang="zh-CN" dirty="0" smtClean="0">
              <a:solidFill>
                <a:srgbClr val="008000"/>
              </a:solidFill>
              <a:latin typeface="Courier New"/>
            </a:endParaRPr>
          </a:p>
          <a:p>
            <a:pPr marL="45720" indent="0">
              <a:buNone/>
            </a:pPr>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stock</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smtClean="0">
                <a:solidFill>
                  <a:srgbClr val="000000"/>
                </a:solidFill>
                <a:latin typeface="Courier New"/>
              </a:rPr>
              <a:t>({</a:t>
            </a:r>
            <a:endParaRPr lang="en-US" altLang="zh-CN" dirty="0" smtClean="0">
              <a:solidFill>
                <a:srgbClr val="000000"/>
              </a:solidFill>
              <a:latin typeface="Courier New"/>
            </a:endParaRPr>
          </a:p>
          <a:p>
            <a:pPr marL="45720" indent="0">
              <a:buNone/>
            </a:pPr>
            <a:r>
              <a:rPr lang="en-US" altLang="zh-CN" dirty="0" smtClean="0">
                <a:solidFill>
                  <a:srgbClr val="808080"/>
                </a:solidFill>
                <a:latin typeface="Courier New"/>
              </a:rPr>
              <a:t>	'desc</a:t>
            </a:r>
            <a:r>
              <a:rPr lang="en-US" altLang="zh-CN" dirty="0">
                <a:solidFill>
                  <a:srgbClr val="80808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 </a:t>
            </a:r>
            <a:r>
              <a:rPr lang="en-US" altLang="zh-CN" dirty="0">
                <a:solidFill>
                  <a:srgbClr val="808080"/>
                </a:solidFill>
                <a:latin typeface="Courier New"/>
              </a:rPr>
              <a:t>'mp3</a:t>
            </a:r>
            <a:r>
              <a:rPr lang="en-US" altLang="zh-CN" dirty="0" smtClean="0">
                <a:solidFill>
                  <a:srgbClr val="808080"/>
                </a:solidFill>
                <a:latin typeface="Courier New"/>
              </a:rPr>
              <a:t>'</a:t>
            </a:r>
            <a:r>
              <a:rPr lang="en-US" altLang="zh-CN" b="1" dirty="0" smtClean="0">
                <a:solidFill>
                  <a:srgbClr val="000000"/>
                </a:solidFill>
                <a:latin typeface="Courier New"/>
              </a:rPr>
              <a:t>,</a:t>
            </a:r>
            <a:endParaRPr lang="en-US" altLang="zh-CN" dirty="0" smtClean="0">
              <a:solidFill>
                <a:srgbClr val="000000"/>
              </a:solidFill>
              <a:latin typeface="Courier New"/>
            </a:endParaRPr>
          </a:p>
          <a:p>
            <a:pPr marL="45720" indent="0">
              <a:buNone/>
            </a:pPr>
            <a:r>
              <a:rPr lang="en-US" altLang="zh-CN" dirty="0" smtClean="0">
                <a:solidFill>
                  <a:srgbClr val="808080"/>
                </a:solidFill>
                <a:latin typeface="Courier New"/>
              </a:rPr>
              <a:t>	'status</a:t>
            </a:r>
            <a:r>
              <a:rPr lang="en-US" altLang="zh-CN" dirty="0">
                <a:solidFill>
                  <a:srgbClr val="80808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 </a:t>
            </a:r>
            <a:r>
              <a:rPr lang="en-US" altLang="zh-CN" dirty="0" smtClean="0">
                <a:solidFill>
                  <a:srgbClr val="FF0000"/>
                </a:solidFill>
                <a:latin typeface="Courier New"/>
              </a:rPr>
              <a:t>0</a:t>
            </a:r>
            <a:endParaRPr lang="en-US" altLang="zh-CN" dirty="0" smtClean="0">
              <a:solidFill>
                <a:srgbClr val="000000"/>
              </a:solidFill>
              <a:latin typeface="Courier New"/>
            </a:endParaRPr>
          </a:p>
          <a:p>
            <a:pPr marL="45720" indent="0">
              <a:buNone/>
            </a:pPr>
            <a:r>
              <a:rPr lang="en-US" altLang="zh-CN" b="1" dirty="0" smtClean="0">
                <a:solidFill>
                  <a:srgbClr val="000000"/>
                </a:solidFill>
                <a:latin typeface="Courier New"/>
              </a:rPr>
              <a:t>})</a:t>
            </a:r>
            <a:endParaRPr lang="en-US" altLang="zh-CN" dirty="0" smtClean="0">
              <a:solidFill>
                <a:srgbClr val="000000"/>
              </a:solidFill>
              <a:latin typeface="Courier New"/>
            </a:endParaRPr>
          </a:p>
          <a:p>
            <a:pPr marL="45720" indent="0">
              <a:buNone/>
            </a:pPr>
            <a:r>
              <a:rPr lang="en-US" altLang="zh-CN" dirty="0" smtClean="0">
                <a:solidFill>
                  <a:srgbClr val="008000"/>
                </a:solidFill>
                <a:latin typeface="Courier New"/>
              </a:rPr>
              <a:t>// </a:t>
            </a:r>
            <a:r>
              <a:rPr lang="zh-CN" altLang="en-US" dirty="0">
                <a:solidFill>
                  <a:srgbClr val="008000"/>
                </a:solidFill>
                <a:latin typeface="Courier New"/>
              </a:rPr>
              <a:t>每页最多</a:t>
            </a:r>
            <a:r>
              <a:rPr lang="en-US" altLang="zh-CN" dirty="0">
                <a:solidFill>
                  <a:srgbClr val="008000"/>
                </a:solidFill>
                <a:latin typeface="Courier New"/>
              </a:rPr>
              <a:t>10</a:t>
            </a:r>
            <a:r>
              <a:rPr lang="zh-CN" altLang="en-US" dirty="0" smtClean="0">
                <a:solidFill>
                  <a:srgbClr val="008000"/>
                </a:solidFill>
                <a:latin typeface="Courier New"/>
              </a:rPr>
              <a:t>项</a:t>
            </a:r>
            <a:endParaRPr lang="en-US" altLang="zh-CN" dirty="0" smtClean="0">
              <a:solidFill>
                <a:srgbClr val="008000"/>
              </a:solidFill>
              <a:latin typeface="Courier New"/>
            </a:endParaRPr>
          </a:p>
          <a:p>
            <a:pPr marL="45720" indent="0">
              <a:buNone/>
            </a:pPr>
            <a:r>
              <a:rPr lang="en-US" altLang="zh-CN" b="1" dirty="0" smtClean="0">
                <a:solidFill>
                  <a:srgbClr val="000000"/>
                </a:solidFill>
                <a:latin typeface="Courier New"/>
              </a:rPr>
              <a:t>.</a:t>
            </a:r>
            <a:r>
              <a:rPr lang="en-US" altLang="zh-CN" dirty="0">
                <a:solidFill>
                  <a:srgbClr val="000000"/>
                </a:solidFill>
                <a:latin typeface="Courier New"/>
              </a:rPr>
              <a:t>limit</a:t>
            </a:r>
            <a:r>
              <a:rPr lang="en-US" altLang="zh-CN" b="1" dirty="0">
                <a:solidFill>
                  <a:srgbClr val="000000"/>
                </a:solidFill>
                <a:latin typeface="Courier New"/>
              </a:rPr>
              <a:t>(</a:t>
            </a:r>
            <a:r>
              <a:rPr lang="en-US" altLang="zh-CN" dirty="0">
                <a:solidFill>
                  <a:srgbClr val="FF0000"/>
                </a:solidFill>
                <a:latin typeface="Courier New"/>
              </a:rPr>
              <a:t>10</a:t>
            </a:r>
            <a:r>
              <a:rPr lang="en-US" altLang="zh-CN" b="1" dirty="0" smtClean="0">
                <a:solidFill>
                  <a:srgbClr val="000000"/>
                </a:solidFill>
                <a:latin typeface="Courier New"/>
              </a:rPr>
              <a:t>)</a:t>
            </a:r>
            <a:endParaRPr lang="en-US" altLang="zh-CN" dirty="0" smtClean="0">
              <a:solidFill>
                <a:srgbClr val="000000"/>
              </a:solidFill>
              <a:latin typeface="Courier New"/>
            </a:endParaRPr>
          </a:p>
          <a:p>
            <a:pPr marL="45720" indent="0">
              <a:buNone/>
            </a:pPr>
            <a:r>
              <a:rPr lang="en-US" altLang="zh-CN" dirty="0" smtClean="0">
                <a:solidFill>
                  <a:srgbClr val="008000"/>
                </a:solidFill>
                <a:latin typeface="Courier New"/>
              </a:rPr>
              <a:t>// </a:t>
            </a:r>
            <a:r>
              <a:rPr lang="zh-CN" altLang="en-US" dirty="0">
                <a:solidFill>
                  <a:srgbClr val="008000"/>
                </a:solidFill>
                <a:latin typeface="Courier New"/>
              </a:rPr>
              <a:t>略过</a:t>
            </a:r>
            <a:r>
              <a:rPr lang="en-US" altLang="zh-CN" dirty="0">
                <a:solidFill>
                  <a:srgbClr val="008000"/>
                </a:solidFill>
                <a:latin typeface="Courier New"/>
              </a:rPr>
              <a:t>100</a:t>
            </a:r>
            <a:r>
              <a:rPr lang="zh-CN" altLang="en-US" dirty="0" smtClean="0">
                <a:solidFill>
                  <a:srgbClr val="008000"/>
                </a:solidFill>
                <a:latin typeface="Courier New"/>
              </a:rPr>
              <a:t>项</a:t>
            </a:r>
            <a:endParaRPr lang="en-US" altLang="zh-CN" dirty="0" smtClean="0">
              <a:solidFill>
                <a:srgbClr val="008000"/>
              </a:solidFill>
              <a:latin typeface="Courier New"/>
            </a:endParaRPr>
          </a:p>
          <a:p>
            <a:pPr marL="45720" indent="0">
              <a:buNone/>
            </a:pPr>
            <a:r>
              <a:rPr lang="en-US" altLang="zh-CN" b="1" dirty="0" smtClean="0">
                <a:solidFill>
                  <a:srgbClr val="000000"/>
                </a:solidFill>
                <a:latin typeface="Courier New"/>
              </a:rPr>
              <a:t>.</a:t>
            </a:r>
            <a:r>
              <a:rPr lang="en-US" altLang="zh-CN" dirty="0">
                <a:solidFill>
                  <a:srgbClr val="000000"/>
                </a:solidFill>
                <a:latin typeface="Courier New"/>
              </a:rPr>
              <a:t>skip</a:t>
            </a:r>
            <a:r>
              <a:rPr lang="en-US" altLang="zh-CN" b="1" dirty="0">
                <a:solidFill>
                  <a:srgbClr val="000000"/>
                </a:solidFill>
                <a:latin typeface="Courier New"/>
              </a:rPr>
              <a:t>(</a:t>
            </a:r>
            <a:r>
              <a:rPr lang="en-US" altLang="zh-CN" dirty="0">
                <a:solidFill>
                  <a:srgbClr val="FF0000"/>
                </a:solidFill>
                <a:latin typeface="Courier New"/>
              </a:rPr>
              <a:t>100</a:t>
            </a:r>
            <a:r>
              <a:rPr lang="en-US" altLang="zh-CN" b="1" dirty="0" smtClean="0">
                <a:solidFill>
                  <a:srgbClr val="000000"/>
                </a:solidFill>
                <a:latin typeface="Courier New"/>
              </a:rPr>
              <a:t>)</a:t>
            </a:r>
            <a:endParaRPr lang="en-US" altLang="zh-CN" dirty="0" smtClean="0">
              <a:solidFill>
                <a:srgbClr val="000000"/>
              </a:solidFill>
              <a:latin typeface="Courier New"/>
            </a:endParaRPr>
          </a:p>
          <a:p>
            <a:pPr marL="45720" indent="0">
              <a:buNone/>
            </a:pPr>
            <a:r>
              <a:rPr lang="en-US" altLang="zh-CN" dirty="0" smtClean="0">
                <a:solidFill>
                  <a:srgbClr val="008000"/>
                </a:solidFill>
                <a:latin typeface="Courier New"/>
              </a:rPr>
              <a:t>// </a:t>
            </a:r>
            <a:r>
              <a:rPr lang="zh-CN" altLang="en-US" dirty="0">
                <a:solidFill>
                  <a:srgbClr val="008000"/>
                </a:solidFill>
                <a:latin typeface="Courier New"/>
              </a:rPr>
              <a:t>排序</a:t>
            </a:r>
            <a:r>
              <a:rPr lang="zh-CN" altLang="en-US" dirty="0" smtClean="0">
                <a:solidFill>
                  <a:srgbClr val="008000"/>
                </a:solidFill>
                <a:latin typeface="Courier New"/>
              </a:rPr>
              <a:t>方式</a:t>
            </a:r>
            <a:endParaRPr lang="en-US" altLang="zh-CN" dirty="0" smtClean="0">
              <a:solidFill>
                <a:srgbClr val="008000"/>
              </a:solidFill>
              <a:latin typeface="Courier New"/>
            </a:endParaRPr>
          </a:p>
          <a:p>
            <a:pPr marL="45720" indent="0">
              <a:buNone/>
            </a:pPr>
            <a:r>
              <a:rPr lang="en-US" altLang="zh-CN" b="1" dirty="0" smtClean="0">
                <a:solidFill>
                  <a:srgbClr val="000000"/>
                </a:solidFill>
                <a:latin typeface="Courier New"/>
              </a:rPr>
              <a:t>.</a:t>
            </a:r>
            <a:r>
              <a:rPr lang="en-US" altLang="zh-CN" dirty="0">
                <a:solidFill>
                  <a:srgbClr val="000000"/>
                </a:solidFill>
                <a:latin typeface="Courier New"/>
              </a:rPr>
              <a:t>sort</a:t>
            </a:r>
            <a:r>
              <a:rPr lang="en-US" altLang="zh-CN" b="1" dirty="0" smtClean="0">
                <a:solidFill>
                  <a:srgbClr val="000000"/>
                </a:solidFill>
                <a:latin typeface="Courier New"/>
              </a:rPr>
              <a:t>({</a:t>
            </a:r>
            <a:endParaRPr lang="en-US" altLang="zh-CN" dirty="0" smtClean="0">
              <a:solidFill>
                <a:srgbClr val="000000"/>
              </a:solidFill>
              <a:latin typeface="Courier New"/>
            </a:endParaRPr>
          </a:p>
          <a:p>
            <a:pPr marL="45720" indent="0">
              <a:buNone/>
            </a:pPr>
            <a:r>
              <a:rPr lang="en-US" altLang="zh-CN" dirty="0" smtClean="0">
                <a:solidFill>
                  <a:srgbClr val="808080"/>
                </a:solidFill>
                <a:latin typeface="Courier New"/>
              </a:rPr>
              <a:t>	'price</a:t>
            </a:r>
            <a:r>
              <a:rPr lang="en-US" altLang="zh-CN" dirty="0">
                <a:solidFill>
                  <a:srgbClr val="80808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FF0000"/>
                </a:solidFill>
                <a:latin typeface="Courier New"/>
              </a:rPr>
              <a:t>1</a:t>
            </a:r>
            <a:r>
              <a:rPr lang="en-US" altLang="zh-CN" b="1" dirty="0" smtClean="0">
                <a:solidFill>
                  <a:srgbClr val="000000"/>
                </a:solidFill>
                <a:latin typeface="Courier New"/>
              </a:rPr>
              <a:t>,</a:t>
            </a:r>
            <a:r>
              <a:rPr lang="en-US" altLang="zh-CN" dirty="0">
                <a:solidFill>
                  <a:srgbClr val="000000"/>
                </a:solidFill>
                <a:latin typeface="Courier New"/>
              </a:rPr>
              <a:t> </a:t>
            </a:r>
            <a:r>
              <a:rPr lang="en-US" altLang="zh-CN" dirty="0" smtClean="0">
                <a:solidFill>
                  <a:srgbClr val="008000"/>
                </a:solidFill>
                <a:latin typeface="Courier New"/>
              </a:rPr>
              <a:t>// </a:t>
            </a:r>
            <a:r>
              <a:rPr lang="zh-CN" altLang="en-US" dirty="0">
                <a:solidFill>
                  <a:srgbClr val="008000"/>
                </a:solidFill>
                <a:latin typeface="Courier New"/>
              </a:rPr>
              <a:t>价格</a:t>
            </a:r>
            <a:r>
              <a:rPr lang="zh-CN" altLang="en-US" dirty="0" smtClean="0">
                <a:solidFill>
                  <a:srgbClr val="008000"/>
                </a:solidFill>
                <a:latin typeface="Courier New"/>
              </a:rPr>
              <a:t>降序</a:t>
            </a:r>
            <a:endParaRPr lang="en-US" altLang="zh-CN" dirty="0" smtClean="0">
              <a:solidFill>
                <a:srgbClr val="008000"/>
              </a:solidFill>
              <a:latin typeface="Courier New"/>
            </a:endParaRPr>
          </a:p>
          <a:p>
            <a:pPr marL="45720" indent="0">
              <a:buNone/>
            </a:pPr>
            <a:r>
              <a:rPr lang="en-US" altLang="zh-CN" dirty="0" smtClean="0">
                <a:solidFill>
                  <a:srgbClr val="808080"/>
                </a:solidFill>
                <a:latin typeface="Courier New"/>
              </a:rPr>
              <a:t>	'updateDate</a:t>
            </a:r>
            <a:r>
              <a:rPr lang="en-US" altLang="zh-CN" dirty="0">
                <a:solidFill>
                  <a:srgbClr val="80808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 </a:t>
            </a:r>
            <a:r>
              <a:rPr lang="en-US" altLang="zh-CN" dirty="0">
                <a:solidFill>
                  <a:srgbClr val="FF0000"/>
                </a:solidFill>
                <a:latin typeface="Courier New"/>
              </a:rPr>
              <a:t>1</a:t>
            </a:r>
            <a:r>
              <a:rPr lang="en-US" altLang="zh-CN" dirty="0">
                <a:solidFill>
                  <a:srgbClr val="000000"/>
                </a:solidFill>
                <a:latin typeface="Courier New"/>
              </a:rPr>
              <a:t> </a:t>
            </a:r>
            <a:r>
              <a:rPr lang="en-US" altLang="zh-CN" dirty="0">
                <a:solidFill>
                  <a:srgbClr val="008000"/>
                </a:solidFill>
                <a:latin typeface="Courier New"/>
              </a:rPr>
              <a:t>// </a:t>
            </a:r>
            <a:r>
              <a:rPr lang="zh-CN" altLang="en-US" dirty="0">
                <a:solidFill>
                  <a:srgbClr val="008000"/>
                </a:solidFill>
                <a:latin typeface="Courier New"/>
              </a:rPr>
              <a:t>更新日期</a:t>
            </a:r>
            <a:r>
              <a:rPr lang="zh-CN" altLang="en-US" dirty="0" smtClean="0">
                <a:solidFill>
                  <a:srgbClr val="008000"/>
                </a:solidFill>
                <a:latin typeface="Courier New"/>
              </a:rPr>
              <a:t>升序</a:t>
            </a:r>
            <a:endParaRPr lang="en-US" altLang="zh-CN" dirty="0" smtClean="0">
              <a:solidFill>
                <a:srgbClr val="008000"/>
              </a:solidFill>
              <a:latin typeface="Courier New"/>
            </a:endParaRPr>
          </a:p>
          <a:p>
            <a:pPr marL="45720" indent="0">
              <a:buNone/>
            </a:pPr>
            <a:r>
              <a:rPr lang="en-US" altLang="zh-CN" b="1" dirty="0" smtClean="0">
                <a:solidFill>
                  <a:srgbClr val="000000"/>
                </a:solidFill>
                <a:latin typeface="Courier New"/>
              </a:rPr>
              <a:t>});</a:t>
            </a:r>
            <a:endParaRPr lang="zh-CN" altLang="en-US" dirty="0"/>
          </a:p>
        </p:txBody>
      </p:sp>
      <p:sp>
        <p:nvSpPr>
          <p:cNvPr id="3" name="标题 2"/>
          <p:cNvSpPr>
            <a:spLocks noGrp="1"/>
          </p:cNvSpPr>
          <p:nvPr>
            <p:ph type="title"/>
          </p:nvPr>
        </p:nvSpPr>
        <p:spPr/>
        <p:txBody>
          <a:bodyPr/>
          <a:lstStyle/>
          <a:p>
            <a:r>
              <a:rPr lang="zh-CN" altLang="en-US" dirty="0" smtClean="0"/>
              <a:t>排序分页</a:t>
            </a:r>
            <a:r>
              <a:rPr lang="en-US" altLang="zh-CN" dirty="0" smtClean="0"/>
              <a:t>——</a:t>
            </a:r>
            <a:r>
              <a:rPr lang="zh-CN" altLang="en-US" dirty="0" smtClean="0"/>
              <a:t>分页示例</a:t>
            </a:r>
            <a:endParaRPr lang="zh-CN" altLang="en-US" dirty="0"/>
          </a:p>
        </p:txBody>
      </p:sp>
    </p:spTree>
    <p:extLst>
      <p:ext uri="{BB962C8B-B14F-4D97-AF65-F5344CB8AC3E}">
        <p14:creationId xmlns:p14="http://schemas.microsoft.com/office/powerpoint/2010/main" val="140175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91079"/>
            <a:ext cx="8407893" cy="4014185"/>
          </a:xfrm>
          <a:noFill/>
        </p:spPr>
        <p:txBody>
          <a:bodyPr>
            <a:normAutofit/>
          </a:bodyPr>
          <a:lstStyle/>
          <a:p>
            <a:pPr marL="45720" indent="457200">
              <a:buNone/>
            </a:pPr>
            <a:r>
              <a:rPr lang="zh-CN" altLang="en-US" dirty="0" smtClean="0"/>
              <a:t>在</a:t>
            </a:r>
            <a:r>
              <a:rPr lang="en-US" altLang="zh-CN" dirty="0" smtClean="0"/>
              <a:t>MongoDB</a:t>
            </a:r>
            <a:r>
              <a:rPr lang="zh-CN" altLang="en-US" dirty="0" smtClean="0"/>
              <a:t>中使用</a:t>
            </a:r>
            <a:r>
              <a:rPr lang="en-US" altLang="zh-CN" dirty="0" smtClean="0"/>
              <a:t>skip</a:t>
            </a:r>
            <a:r>
              <a:rPr lang="zh-CN" altLang="en-US" dirty="0" smtClean="0"/>
              <a:t>略过大量数据</a:t>
            </a:r>
            <a:r>
              <a:rPr lang="zh-CN" altLang="en-US" sz="1200" dirty="0" smtClean="0">
                <a:solidFill>
                  <a:schemeClr val="accent3"/>
                </a:solidFill>
              </a:rPr>
              <a:t>（多大量？尚未可知，俺</a:t>
            </a:r>
            <a:r>
              <a:rPr lang="zh-CN" altLang="en-US" sz="1200" smtClean="0">
                <a:solidFill>
                  <a:schemeClr val="accent3"/>
                </a:solidFill>
              </a:rPr>
              <a:t>没</a:t>
            </a:r>
            <a:r>
              <a:rPr lang="zh-CN" altLang="en-US" sz="1200" smtClean="0">
                <a:solidFill>
                  <a:schemeClr val="accent3"/>
                </a:solidFill>
              </a:rPr>
              <a:t>测试。）</a:t>
            </a:r>
            <a:r>
              <a:rPr lang="zh-CN" altLang="en-US" dirty="0" smtClean="0"/>
              <a:t>时会非常缓慢，那么不使用</a:t>
            </a:r>
            <a:r>
              <a:rPr lang="en-US" altLang="zh-CN" dirty="0" smtClean="0"/>
              <a:t>skip</a:t>
            </a:r>
            <a:r>
              <a:rPr lang="zh-CN" altLang="en-US" dirty="0" smtClean="0"/>
              <a:t>又该如何分页呢？官方给出的建议是使用一个可比大小的排序字段，并根据取值区间来模拟实现分页。</a:t>
            </a:r>
            <a:endParaRPr lang="en-US" altLang="zh-CN" dirty="0"/>
          </a:p>
          <a:p>
            <a:pPr marL="45720" indent="457200">
              <a:buNone/>
            </a:pPr>
            <a:r>
              <a:rPr lang="zh-CN" altLang="en-US" dirty="0" smtClean="0"/>
              <a:t>例如：如果您是按照时间升序排序的，那么从最小时间开始取</a:t>
            </a:r>
            <a:r>
              <a:rPr lang="en-US" altLang="zh-CN" dirty="0" smtClean="0"/>
              <a:t>10</a:t>
            </a:r>
            <a:r>
              <a:rPr lang="zh-CN" altLang="en-US" dirty="0" smtClean="0"/>
              <a:t>条就是第一页，再将这</a:t>
            </a:r>
            <a:r>
              <a:rPr lang="en-US" altLang="zh-CN" dirty="0" smtClean="0"/>
              <a:t>10</a:t>
            </a:r>
            <a:r>
              <a:rPr lang="zh-CN" altLang="en-US" dirty="0" smtClean="0"/>
              <a:t>条中的最后一条的时间作为下一页的起始，如此往复。</a:t>
            </a:r>
            <a:endParaRPr lang="en-US" altLang="zh-CN" dirty="0" smtClean="0"/>
          </a:p>
          <a:p>
            <a:pPr marL="45720" indent="457200">
              <a:buNone/>
            </a:pPr>
            <a:endParaRPr lang="en-US" altLang="zh-CN" dirty="0"/>
          </a:p>
          <a:p>
            <a:pPr marL="45720" indent="457200">
              <a:buNone/>
            </a:pPr>
            <a:r>
              <a:rPr lang="zh-CN" altLang="en-US" sz="1400" dirty="0" smtClean="0">
                <a:solidFill>
                  <a:schemeClr val="accent3"/>
                </a:solidFill>
              </a:rPr>
              <a:t>老陈：诚然，如此确实实现了</a:t>
            </a:r>
            <a:r>
              <a:rPr lang="en-US" altLang="zh-CN" sz="1400" dirty="0" smtClean="0">
                <a:solidFill>
                  <a:schemeClr val="accent3"/>
                </a:solidFill>
              </a:rPr>
              <a:t>MongoDB</a:t>
            </a:r>
            <a:r>
              <a:rPr lang="zh-CN" altLang="en-US" sz="1400" dirty="0" smtClean="0">
                <a:solidFill>
                  <a:schemeClr val="accent3"/>
                </a:solidFill>
              </a:rPr>
              <a:t>中海量数据的快速分页，然而这很可能要求我们创建一些冗余属性（字段）来实现。个人认为</a:t>
            </a:r>
            <a:r>
              <a:rPr lang="en-US" altLang="zh-CN" sz="1400" dirty="0" smtClean="0">
                <a:solidFill>
                  <a:schemeClr val="accent3"/>
                </a:solidFill>
              </a:rPr>
              <a:t>MongoDB</a:t>
            </a:r>
            <a:r>
              <a:rPr lang="zh-CN" altLang="en-US" sz="1400" dirty="0" smtClean="0">
                <a:solidFill>
                  <a:schemeClr val="accent3"/>
                </a:solidFill>
              </a:rPr>
              <a:t>应当实现类似于</a:t>
            </a:r>
            <a:r>
              <a:rPr lang="en-US" altLang="zh-CN" sz="1400" dirty="0" smtClean="0">
                <a:solidFill>
                  <a:schemeClr val="accent3"/>
                </a:solidFill>
              </a:rPr>
              <a:t>SqlServer</a:t>
            </a:r>
            <a:r>
              <a:rPr lang="zh-CN" altLang="en-US" sz="1400" dirty="0" smtClean="0">
                <a:solidFill>
                  <a:schemeClr val="accent3"/>
                </a:solidFill>
              </a:rPr>
              <a:t>中的</a:t>
            </a:r>
            <a:r>
              <a:rPr lang="en-US" altLang="zh-CN" sz="1400" dirty="0" smtClean="0">
                <a:solidFill>
                  <a:schemeClr val="accent3"/>
                </a:solidFill>
              </a:rPr>
              <a:t>RowNumber</a:t>
            </a:r>
            <a:r>
              <a:rPr lang="zh-CN" altLang="en-US" sz="1400" dirty="0" smtClean="0">
                <a:solidFill>
                  <a:schemeClr val="accent3"/>
                </a:solidFill>
              </a:rPr>
              <a:t>的机制。既然在</a:t>
            </a:r>
            <a:r>
              <a:rPr lang="en-US" altLang="zh-CN" sz="1400" dirty="0" smtClean="0">
                <a:solidFill>
                  <a:schemeClr val="accent3"/>
                </a:solidFill>
              </a:rPr>
              <a:t>find</a:t>
            </a:r>
            <a:r>
              <a:rPr lang="zh-CN" altLang="en-US" sz="1400" dirty="0" smtClean="0">
                <a:solidFill>
                  <a:schemeClr val="accent3"/>
                </a:solidFill>
              </a:rPr>
              <a:t>过程中已经排序了，那么</a:t>
            </a:r>
            <a:r>
              <a:rPr lang="zh-CN" altLang="en-US" sz="1400" dirty="0">
                <a:solidFill>
                  <a:schemeClr val="accent3"/>
                </a:solidFill>
              </a:rPr>
              <a:t>也</a:t>
            </a:r>
            <a:r>
              <a:rPr lang="zh-CN" altLang="en-US" sz="1400" dirty="0" smtClean="0">
                <a:solidFill>
                  <a:schemeClr val="accent3"/>
                </a:solidFill>
              </a:rPr>
              <a:t>可以在不损耗性能的前提下计算出每一个匹配项的排序序号，即</a:t>
            </a:r>
            <a:r>
              <a:rPr lang="en-US" altLang="zh-CN" sz="1400" dirty="0" smtClean="0">
                <a:solidFill>
                  <a:schemeClr val="accent3"/>
                </a:solidFill>
              </a:rPr>
              <a:t>RowNumber</a:t>
            </a:r>
            <a:r>
              <a:rPr lang="zh-CN" altLang="en-US" sz="1400" dirty="0" smtClean="0">
                <a:solidFill>
                  <a:schemeClr val="accent3"/>
                </a:solidFill>
              </a:rPr>
              <a:t>。然后根据这个来分页会更加准确！</a:t>
            </a:r>
            <a:endParaRPr lang="en-US" altLang="zh-CN" sz="1400" dirty="0" smtClean="0">
              <a:solidFill>
                <a:schemeClr val="accent3"/>
              </a:solidFill>
            </a:endParaRPr>
          </a:p>
          <a:p>
            <a:pPr marL="45720" indent="457200">
              <a:buNone/>
            </a:pPr>
            <a:r>
              <a:rPr lang="zh-CN" altLang="en-US" sz="1400" dirty="0" smtClean="0">
                <a:solidFill>
                  <a:schemeClr val="accent3"/>
                </a:solidFill>
              </a:rPr>
              <a:t>在当前阶段，如果您的业务需要复杂筛选、排序，且数据量较大，那么仅仅使用</a:t>
            </a:r>
            <a:r>
              <a:rPr lang="en-US" altLang="zh-CN" sz="1400" dirty="0" smtClean="0">
                <a:solidFill>
                  <a:schemeClr val="accent3"/>
                </a:solidFill>
              </a:rPr>
              <a:t>MongoDB</a:t>
            </a:r>
            <a:r>
              <a:rPr lang="zh-CN" altLang="en-US" sz="1400" dirty="0" smtClean="0">
                <a:solidFill>
                  <a:schemeClr val="accent3"/>
                </a:solidFill>
              </a:rPr>
              <a:t>是不够的。老陈的建议是将需要筛选、排序的属性移动到</a:t>
            </a:r>
            <a:r>
              <a:rPr lang="en-US" altLang="zh-CN" sz="1400" dirty="0" smtClean="0">
                <a:solidFill>
                  <a:schemeClr val="accent3"/>
                </a:solidFill>
              </a:rPr>
              <a:t>sql</a:t>
            </a:r>
            <a:r>
              <a:rPr lang="zh-CN" altLang="en-US" sz="1400" dirty="0" smtClean="0">
                <a:solidFill>
                  <a:schemeClr val="accent3"/>
                </a:solidFill>
              </a:rPr>
              <a:t>中，必要时根据每一项的</a:t>
            </a:r>
            <a:r>
              <a:rPr lang="en-US" altLang="zh-CN" sz="1400" dirty="0" smtClean="0">
                <a:solidFill>
                  <a:schemeClr val="accent3"/>
                </a:solidFill>
              </a:rPr>
              <a:t>id</a:t>
            </a:r>
            <a:r>
              <a:rPr lang="zh-CN" altLang="en-US" sz="1400" dirty="0" smtClean="0">
                <a:solidFill>
                  <a:schemeClr val="accent3"/>
                </a:solidFill>
              </a:rPr>
              <a:t>从</a:t>
            </a:r>
            <a:r>
              <a:rPr lang="en-US" altLang="zh-CN" sz="1400" dirty="0" smtClean="0">
                <a:solidFill>
                  <a:schemeClr val="accent3"/>
                </a:solidFill>
              </a:rPr>
              <a:t>MongoDB</a:t>
            </a:r>
            <a:r>
              <a:rPr lang="zh-CN" altLang="en-US" sz="1400" dirty="0" smtClean="0">
                <a:solidFill>
                  <a:schemeClr val="accent3"/>
                </a:solidFill>
              </a:rPr>
              <a:t>取出详情数据。</a:t>
            </a:r>
            <a:endParaRPr lang="en-US" altLang="zh-CN" sz="1400" dirty="0" smtClean="0">
              <a:solidFill>
                <a:schemeClr val="accent3"/>
              </a:solidFill>
            </a:endParaRPr>
          </a:p>
        </p:txBody>
      </p:sp>
      <p:sp>
        <p:nvSpPr>
          <p:cNvPr id="3" name="标题 2"/>
          <p:cNvSpPr>
            <a:spLocks noGrp="1"/>
          </p:cNvSpPr>
          <p:nvPr>
            <p:ph type="title"/>
          </p:nvPr>
        </p:nvSpPr>
        <p:spPr/>
        <p:txBody>
          <a:bodyPr/>
          <a:lstStyle/>
          <a:p>
            <a:r>
              <a:rPr lang="zh-CN" altLang="en-US" dirty="0" smtClean="0"/>
              <a:t>排序分页</a:t>
            </a:r>
            <a:r>
              <a:rPr lang="en-US" altLang="zh-CN" dirty="0" smtClean="0"/>
              <a:t>——</a:t>
            </a:r>
            <a:r>
              <a:rPr lang="zh-CN" altLang="en-US" dirty="0" smtClean="0"/>
              <a:t>不使用</a:t>
            </a:r>
            <a:r>
              <a:rPr lang="en-US" altLang="zh-CN" dirty="0" smtClean="0"/>
              <a:t>skip</a:t>
            </a:r>
            <a:r>
              <a:rPr lang="zh-CN" altLang="en-US" dirty="0" smtClean="0"/>
              <a:t>分页</a:t>
            </a:r>
            <a:endParaRPr lang="zh-CN" altLang="en-US" dirty="0"/>
          </a:p>
        </p:txBody>
      </p:sp>
      <p:sp>
        <p:nvSpPr>
          <p:cNvPr id="4" name="TextBox 3"/>
          <p:cNvSpPr txBox="1"/>
          <p:nvPr/>
        </p:nvSpPr>
        <p:spPr>
          <a:xfrm>
            <a:off x="3616037" y="6021288"/>
            <a:ext cx="2031325" cy="369332"/>
          </a:xfrm>
          <a:prstGeom prst="rect">
            <a:avLst/>
          </a:prstGeom>
          <a:noFill/>
        </p:spPr>
        <p:txBody>
          <a:bodyPr wrap="none" rtlCol="0">
            <a:spAutoFit/>
          </a:bodyPr>
          <a:lstStyle/>
          <a:p>
            <a:r>
              <a:rPr lang="zh-CN" altLang="en-US" dirty="0" smtClean="0">
                <a:solidFill>
                  <a:schemeClr val="tx2"/>
                </a:solidFill>
              </a:rPr>
              <a:t>本小节不提供示例</a:t>
            </a:r>
            <a:endParaRPr lang="zh-CN" altLang="en-US" dirty="0">
              <a:solidFill>
                <a:schemeClr val="tx2"/>
              </a:solidFill>
            </a:endParaRPr>
          </a:p>
        </p:txBody>
      </p:sp>
    </p:spTree>
    <p:extLst>
      <p:ext uri="{BB962C8B-B14F-4D97-AF65-F5344CB8AC3E}">
        <p14:creationId xmlns:p14="http://schemas.microsoft.com/office/powerpoint/2010/main" val="209272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227999935"/>
              </p:ext>
            </p:extLst>
          </p:nvPr>
        </p:nvGraphicFramePr>
        <p:xfrm>
          <a:off x="381000" y="1791271"/>
          <a:ext cx="8407400" cy="4734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smtClean="0"/>
              <a:t>结束语</a:t>
            </a:r>
            <a:endParaRPr lang="zh-CN" altLang="en-US" dirty="0"/>
          </a:p>
        </p:txBody>
      </p:sp>
    </p:spTree>
    <p:extLst>
      <p:ext uri="{BB962C8B-B14F-4D97-AF65-F5344CB8AC3E}">
        <p14:creationId xmlns:p14="http://schemas.microsoft.com/office/powerpoint/2010/main" val="91899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half" idx="1"/>
            <p:extLst>
              <p:ext uri="{D42A27DB-BD31-4B8C-83A1-F6EECF244321}">
                <p14:modId xmlns:p14="http://schemas.microsoft.com/office/powerpoint/2010/main" val="2515869190"/>
              </p:ext>
            </p:extLst>
          </p:nvPr>
        </p:nvGraphicFramePr>
        <p:xfrm>
          <a:off x="457200" y="1719263"/>
          <a:ext cx="4038600" cy="4406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smtClean="0"/>
              <a:t>教学内容</a:t>
            </a:r>
            <a:endParaRPr lang="zh-CN" altLang="en-US" dirty="0"/>
          </a:p>
        </p:txBody>
      </p:sp>
      <p:pic>
        <p:nvPicPr>
          <p:cNvPr id="1027" name="Picture 3" descr="C:\Users\Administrator\AppData\Local\Microsoft\Windows\Temporary Internet Files\Content.IE5\5QG67LC0\MC900237413[1].wmf"/>
          <p:cNvPicPr>
            <a:picLocks noGrp="1" noChangeAspect="1" noChangeArrowheads="1"/>
          </p:cNvPicPr>
          <p:nvPr>
            <p:ph sz="half" idx="2"/>
          </p:nvPr>
        </p:nvPicPr>
        <p:blipFill>
          <a:blip r:embed="rId7"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357432" y="2472209"/>
            <a:ext cx="2620136" cy="29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74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55549020"/>
              </p:ext>
            </p:extLst>
          </p:nvPr>
        </p:nvGraphicFramePr>
        <p:xfrm>
          <a:off x="251520" y="1772816"/>
          <a:ext cx="8640961" cy="3937000"/>
        </p:xfrm>
        <a:graphic>
          <a:graphicData uri="http://schemas.openxmlformats.org/drawingml/2006/table">
            <a:tbl>
              <a:tblPr firstRow="1" bandRow="1">
                <a:tableStyleId>{5C22544A-7EE6-4342-B048-85BDC9FD1C3A}</a:tableStyleId>
              </a:tblPr>
              <a:tblGrid>
                <a:gridCol w="1462089"/>
                <a:gridCol w="4035425"/>
                <a:gridCol w="3143447"/>
              </a:tblGrid>
              <a:tr h="370840">
                <a:tc>
                  <a:txBody>
                    <a:bodyPr/>
                    <a:lstStyle/>
                    <a:p>
                      <a:r>
                        <a:rPr lang="zh-CN" altLang="en-US" dirty="0" smtClean="0"/>
                        <a:t>作用</a:t>
                      </a:r>
                      <a:endParaRPr lang="zh-CN" altLang="en-US" dirty="0"/>
                    </a:p>
                  </a:txBody>
                  <a:tcPr/>
                </a:tc>
                <a:tc>
                  <a:txBody>
                    <a:bodyPr/>
                    <a:lstStyle/>
                    <a:p>
                      <a:r>
                        <a:rPr lang="en-US" altLang="zh-CN" dirty="0" smtClean="0"/>
                        <a:t>SQL</a:t>
                      </a:r>
                      <a:endParaRPr lang="zh-CN" altLang="en-US" dirty="0"/>
                    </a:p>
                  </a:txBody>
                  <a:tcPr/>
                </a:tc>
                <a:tc>
                  <a:txBody>
                    <a:bodyPr/>
                    <a:lstStyle/>
                    <a:p>
                      <a:r>
                        <a:rPr lang="en-US" altLang="zh-CN" dirty="0" smtClean="0"/>
                        <a:t>MongoDB</a:t>
                      </a:r>
                      <a:endParaRPr lang="zh-CN" altLang="en-US" dirty="0"/>
                    </a:p>
                  </a:txBody>
                  <a:tcPr/>
                </a:tc>
              </a:tr>
              <a:tr h="186769">
                <a:tc>
                  <a:txBody>
                    <a:bodyPr/>
                    <a:lstStyle/>
                    <a:p>
                      <a:r>
                        <a:rPr lang="zh-CN" altLang="en-US" sz="1200" dirty="0" smtClean="0"/>
                        <a:t>所有记录</a:t>
                      </a:r>
                      <a:endParaRPr lang="zh-CN" altLang="en-US" sz="1200" dirty="0"/>
                    </a:p>
                  </a:txBody>
                  <a:tcPr anchor="ctr"/>
                </a:tc>
                <a:tc>
                  <a:txBody>
                    <a:bodyPr/>
                    <a:lstStyle/>
                    <a:p>
                      <a:r>
                        <a:rPr lang="en-US" altLang="zh-CN" sz="1200" dirty="0" smtClean="0"/>
                        <a:t>SELECT * FROM users</a:t>
                      </a:r>
                      <a:endParaRPr lang="zh-CN" altLang="en-US" sz="1200" dirty="0"/>
                    </a:p>
                  </a:txBody>
                  <a:tcPr anchor="ctr"/>
                </a:tc>
                <a:tc>
                  <a:txBody>
                    <a:bodyPr/>
                    <a:lstStyle/>
                    <a:p>
                      <a:r>
                        <a:rPr lang="en-US" altLang="zh-CN" sz="1200" dirty="0" smtClean="0"/>
                        <a:t>db.users.find()</a:t>
                      </a:r>
                      <a:endParaRPr lang="zh-CN" altLang="en-US" sz="1200" dirty="0"/>
                    </a:p>
                  </a:txBody>
                  <a:tcPr anchor="ctr"/>
                </a:tc>
              </a:tr>
              <a:tr h="128473">
                <a:tc>
                  <a:txBody>
                    <a:bodyPr/>
                    <a:lstStyle/>
                    <a:p>
                      <a:r>
                        <a:rPr lang="en-US" altLang="zh-CN" sz="1200" dirty="0" smtClean="0"/>
                        <a:t>age=33</a:t>
                      </a:r>
                      <a:r>
                        <a:rPr lang="zh-CN" altLang="en-US" sz="1200" dirty="0" smtClean="0"/>
                        <a:t>的记录</a:t>
                      </a:r>
                      <a:endParaRPr lang="zh-CN" altLang="en-US" sz="1200" dirty="0"/>
                    </a:p>
                  </a:txBody>
                  <a:tcPr anchor="ctr"/>
                </a:tc>
                <a:tc>
                  <a:txBody>
                    <a:bodyPr/>
                    <a:lstStyle/>
                    <a:p>
                      <a:r>
                        <a:rPr lang="en-US" altLang="zh-CN" sz="1200" dirty="0" smtClean="0"/>
                        <a:t>SELECT * FROM users WHERE age=33</a:t>
                      </a:r>
                      <a:endParaRPr lang="zh-CN" altLang="en-US" sz="1200" dirty="0"/>
                    </a:p>
                  </a:txBody>
                  <a:tcPr anchor="ctr"/>
                </a:tc>
                <a:tc>
                  <a:txBody>
                    <a:bodyPr/>
                    <a:lstStyle/>
                    <a:p>
                      <a:r>
                        <a:rPr lang="en-US" altLang="zh-CN" sz="1200" dirty="0" smtClean="0"/>
                        <a:t>db.users.find({age:33})</a:t>
                      </a:r>
                      <a:endParaRPr lang="zh-CN" altLang="en-US" sz="1200" dirty="0"/>
                    </a:p>
                  </a:txBody>
                  <a:tcPr anchor="ctr"/>
                </a:tc>
              </a:tr>
              <a:tr h="142185">
                <a:tc>
                  <a:txBody>
                    <a:bodyPr/>
                    <a:lstStyle/>
                    <a:p>
                      <a:r>
                        <a:rPr lang="zh-CN" altLang="en-US" sz="1200" dirty="0" smtClean="0"/>
                        <a:t>子键（字段）筛选</a:t>
                      </a:r>
                      <a:endParaRPr lang="zh-CN" altLang="en-US" sz="1200" dirty="0"/>
                    </a:p>
                  </a:txBody>
                  <a:tcPr anchor="ctr"/>
                </a:tc>
                <a:tc>
                  <a:txBody>
                    <a:bodyPr/>
                    <a:lstStyle/>
                    <a:p>
                      <a:r>
                        <a:rPr lang="en-US" altLang="zh-CN" sz="1200" dirty="0" smtClean="0"/>
                        <a:t>SELECT a, b FROM users WHERE age=33</a:t>
                      </a:r>
                      <a:endParaRPr lang="zh-CN" altLang="en-US" sz="1200" dirty="0"/>
                    </a:p>
                  </a:txBody>
                  <a:tcPr anchor="ctr"/>
                </a:tc>
                <a:tc>
                  <a:txBody>
                    <a:bodyPr/>
                    <a:lstStyle/>
                    <a:p>
                      <a:r>
                        <a:rPr lang="en-US" altLang="zh-CN" sz="1200" dirty="0" smtClean="0"/>
                        <a:t>db.users.find({age:33}, {a:1,b:1})</a:t>
                      </a:r>
                      <a:endParaRPr lang="zh-CN" altLang="en-US" sz="1200" dirty="0"/>
                    </a:p>
                  </a:txBody>
                  <a:tcPr anchor="ctr"/>
                </a:tc>
              </a:tr>
              <a:tr h="0">
                <a:tc>
                  <a:txBody>
                    <a:bodyPr/>
                    <a:lstStyle/>
                    <a:p>
                      <a:r>
                        <a:rPr lang="zh-CN" altLang="en-US" sz="1200" dirty="0" smtClean="0"/>
                        <a:t>排序</a:t>
                      </a:r>
                      <a:endParaRPr lang="zh-CN" altLang="en-US" sz="1200" dirty="0"/>
                    </a:p>
                  </a:txBody>
                  <a:tcPr anchor="ctr"/>
                </a:tc>
                <a:tc>
                  <a:txBody>
                    <a:bodyPr/>
                    <a:lstStyle/>
                    <a:p>
                      <a:r>
                        <a:rPr lang="en-US" altLang="zh-CN" sz="1200" dirty="0" smtClean="0"/>
                        <a:t>SELECT * FROM users WHERE age=33 ORDER BY name</a:t>
                      </a:r>
                      <a:endParaRPr lang="zh-CN" altLang="en-US" sz="1200" dirty="0"/>
                    </a:p>
                  </a:txBody>
                  <a:tcPr anchor="ctr"/>
                </a:tc>
                <a:tc>
                  <a:txBody>
                    <a:bodyPr/>
                    <a:lstStyle/>
                    <a:p>
                      <a:r>
                        <a:rPr lang="en-US" altLang="zh-CN" sz="1200" dirty="0" smtClean="0"/>
                        <a:t>db.users.find({age:33}).sort({name:1})</a:t>
                      </a:r>
                      <a:endParaRPr lang="zh-CN" altLang="en-US" sz="1200" dirty="0"/>
                    </a:p>
                  </a:txBody>
                  <a:tcPr anchor="ctr"/>
                </a:tc>
              </a:tr>
              <a:tr h="0">
                <a:tc>
                  <a:txBody>
                    <a:bodyPr/>
                    <a:lstStyle/>
                    <a:p>
                      <a:r>
                        <a:rPr lang="zh-CN" altLang="en-US" sz="1200" dirty="0" smtClean="0"/>
                        <a:t>比大小</a:t>
                      </a:r>
                      <a:endParaRPr lang="zh-CN" altLang="en-US" sz="1200" dirty="0"/>
                    </a:p>
                  </a:txBody>
                  <a:tcPr anchor="ctr"/>
                </a:tc>
                <a:tc>
                  <a:txBody>
                    <a:bodyPr/>
                    <a:lstStyle/>
                    <a:p>
                      <a:r>
                        <a:rPr lang="en-US" altLang="zh-CN" sz="1200" dirty="0" smtClean="0"/>
                        <a:t>SELECT * FROM users WHERE age&gt;33</a:t>
                      </a:r>
                      <a:endParaRPr lang="zh-CN" altLang="en-US" sz="1200" dirty="0"/>
                    </a:p>
                  </a:txBody>
                  <a:tcPr anchor="ctr"/>
                </a:tc>
                <a:tc>
                  <a:txBody>
                    <a:bodyPr/>
                    <a:lstStyle/>
                    <a:p>
                      <a:r>
                        <a:rPr lang="en-US" altLang="zh-CN" sz="1200" dirty="0" smtClean="0"/>
                        <a:t>db.users.find({'age':{$gt:33}})})</a:t>
                      </a:r>
                      <a:endParaRPr lang="zh-CN" altLang="en-US" sz="1200" dirty="0"/>
                    </a:p>
                  </a:txBody>
                  <a:tcPr anchor="ctr"/>
                </a:tc>
              </a:tr>
              <a:tr h="0">
                <a:tc>
                  <a:txBody>
                    <a:bodyPr/>
                    <a:lstStyle/>
                    <a:p>
                      <a:r>
                        <a:rPr lang="zh-CN" altLang="en-US" sz="1200" dirty="0" smtClean="0"/>
                        <a:t>正则（模糊匹配）</a:t>
                      </a:r>
                      <a:endParaRPr lang="zh-CN" altLang="en-US" sz="1200" dirty="0"/>
                    </a:p>
                  </a:txBody>
                  <a:tcPr anchor="ctr"/>
                </a:tc>
                <a:tc>
                  <a:txBody>
                    <a:bodyPr/>
                    <a:lstStyle/>
                    <a:p>
                      <a:r>
                        <a:rPr lang="en-US" altLang="zh-CN" sz="1200" dirty="0" smtClean="0"/>
                        <a:t>SELECT * FROM users WHERE name LIKE "Joe%"</a:t>
                      </a:r>
                      <a:endParaRPr lang="zh-CN" altLang="en-US" sz="1200" dirty="0"/>
                    </a:p>
                  </a:txBody>
                  <a:tcPr anchor="ctr"/>
                </a:tc>
                <a:tc>
                  <a:txBody>
                    <a:bodyPr/>
                    <a:lstStyle/>
                    <a:p>
                      <a:r>
                        <a:rPr lang="en-US" altLang="zh-CN" sz="1200" dirty="0" smtClean="0"/>
                        <a:t>db.users.find({name:/^Joe/})</a:t>
                      </a:r>
                      <a:endParaRPr lang="zh-CN" altLang="en-US" sz="1200" dirty="0"/>
                    </a:p>
                  </a:txBody>
                  <a:tcPr anchor="ctr"/>
                </a:tc>
              </a:tr>
              <a:tr h="125025">
                <a:tc>
                  <a:txBody>
                    <a:bodyPr/>
                    <a:lstStyle/>
                    <a:p>
                      <a:r>
                        <a:rPr lang="zh-CN" altLang="en-US" sz="1200" dirty="0" smtClean="0"/>
                        <a:t>忽略、限制</a:t>
                      </a:r>
                      <a:endParaRPr lang="zh-CN" altLang="en-US" sz="1200" dirty="0"/>
                    </a:p>
                  </a:txBody>
                  <a:tcPr anchor="ctr"/>
                </a:tc>
                <a:tc>
                  <a:txBody>
                    <a:bodyPr/>
                    <a:lstStyle/>
                    <a:p>
                      <a:r>
                        <a:rPr lang="en-US" altLang="zh-CN" sz="1200" dirty="0" smtClean="0"/>
                        <a:t>SELECT * FROM users LIMIT 10 SKIP 20</a:t>
                      </a:r>
                      <a:endParaRPr lang="zh-CN" altLang="en-US" sz="1200" dirty="0"/>
                    </a:p>
                  </a:txBody>
                  <a:tcPr anchor="ctr"/>
                </a:tc>
                <a:tc>
                  <a:txBody>
                    <a:bodyPr/>
                    <a:lstStyle/>
                    <a:p>
                      <a:r>
                        <a:rPr lang="en-US" altLang="zh-CN" sz="1200" dirty="0" smtClean="0"/>
                        <a:t>db.users.find().limit(10).skip(20)</a:t>
                      </a:r>
                      <a:endParaRPr lang="zh-CN" altLang="en-US" sz="1200" dirty="0"/>
                    </a:p>
                  </a:txBody>
                  <a:tcPr anchor="ctr"/>
                </a:tc>
              </a:tr>
              <a:tr h="138737">
                <a:tc>
                  <a:txBody>
                    <a:bodyPr/>
                    <a:lstStyle/>
                    <a:p>
                      <a:r>
                        <a:rPr lang="en-US" altLang="zh-CN" sz="1200" dirty="0" smtClean="0"/>
                        <a:t>Or</a:t>
                      </a:r>
                      <a:r>
                        <a:rPr lang="zh-CN" altLang="en-US" sz="1200" dirty="0" smtClean="0"/>
                        <a:t>操作</a:t>
                      </a:r>
                      <a:endParaRPr lang="zh-CN" altLang="en-US" sz="1200" dirty="0"/>
                    </a:p>
                  </a:txBody>
                  <a:tcPr anchor="ctr"/>
                </a:tc>
                <a:tc>
                  <a:txBody>
                    <a:bodyPr/>
                    <a:lstStyle/>
                    <a:p>
                      <a:r>
                        <a:rPr lang="en-US" altLang="zh-CN" sz="1200" dirty="0" smtClean="0"/>
                        <a:t>SELECT * FROM users WHERE a=1 or b=2</a:t>
                      </a:r>
                      <a:endParaRPr lang="zh-CN" altLang="en-US" sz="1200" dirty="0"/>
                    </a:p>
                  </a:txBody>
                  <a:tcPr anchor="ctr"/>
                </a:tc>
                <a:tc>
                  <a:txBody>
                    <a:bodyPr/>
                    <a:lstStyle/>
                    <a:p>
                      <a:r>
                        <a:rPr lang="en-US" altLang="zh-CN" sz="1200" dirty="0" smtClean="0"/>
                        <a:t>db.users.find( { $or : [ { a : 1 } , { b : 2 } ] } )</a:t>
                      </a:r>
                      <a:endParaRPr lang="zh-CN" altLang="en-US" sz="1200" dirty="0"/>
                    </a:p>
                  </a:txBody>
                  <a:tcPr anchor="ctr"/>
                </a:tc>
              </a:tr>
              <a:tr h="152449">
                <a:tc>
                  <a:txBody>
                    <a:bodyPr/>
                    <a:lstStyle/>
                    <a:p>
                      <a:r>
                        <a:rPr lang="zh-CN" altLang="en-US" sz="1200" dirty="0" smtClean="0"/>
                        <a:t>仅返回</a:t>
                      </a:r>
                      <a:r>
                        <a:rPr lang="en-US" altLang="zh-CN" sz="1200" dirty="0" smtClean="0"/>
                        <a:t>1</a:t>
                      </a:r>
                      <a:r>
                        <a:rPr lang="zh-CN" altLang="en-US" sz="1200" dirty="0" smtClean="0"/>
                        <a:t>条</a:t>
                      </a:r>
                      <a:r>
                        <a:rPr lang="en-US" altLang="zh-CN" sz="1200" dirty="0" smtClean="0"/>
                        <a:t>(TOP 1)</a:t>
                      </a:r>
                      <a:endParaRPr lang="zh-CN" altLang="en-US" sz="1200" dirty="0"/>
                    </a:p>
                  </a:txBody>
                  <a:tcPr anchor="ctr"/>
                </a:tc>
                <a:tc>
                  <a:txBody>
                    <a:bodyPr/>
                    <a:lstStyle/>
                    <a:p>
                      <a:r>
                        <a:rPr lang="en-US" altLang="zh-CN" sz="1200" dirty="0" smtClean="0"/>
                        <a:t>SELECT * FROM users LIMIT 1</a:t>
                      </a:r>
                      <a:endParaRPr lang="zh-CN" altLang="en-US" sz="1200" dirty="0"/>
                    </a:p>
                  </a:txBody>
                  <a:tcPr anchor="ctr"/>
                </a:tc>
                <a:tc>
                  <a:txBody>
                    <a:bodyPr/>
                    <a:lstStyle/>
                    <a:p>
                      <a:r>
                        <a:rPr lang="en-US" altLang="zh-CN" sz="1200" dirty="0" smtClean="0"/>
                        <a:t>db.users.findOne()</a:t>
                      </a:r>
                      <a:endParaRPr lang="zh-CN" altLang="en-US" sz="1200" dirty="0"/>
                    </a:p>
                  </a:txBody>
                  <a:tcPr anchor="ctr"/>
                </a:tc>
              </a:tr>
              <a:tr h="0">
                <a:tc>
                  <a:txBody>
                    <a:bodyPr/>
                    <a:lstStyle/>
                    <a:p>
                      <a:r>
                        <a:rPr lang="en-US" altLang="zh-CN" sz="1200" dirty="0" smtClean="0"/>
                        <a:t>Distinct</a:t>
                      </a:r>
                      <a:r>
                        <a:rPr lang="zh-CN" altLang="en-US" sz="1200" dirty="0" smtClean="0"/>
                        <a:t>聚合</a:t>
                      </a:r>
                      <a:endParaRPr lang="zh-CN" altLang="en-US" sz="1200" dirty="0"/>
                    </a:p>
                  </a:txBody>
                  <a:tcPr anchor="ctr"/>
                </a:tc>
                <a:tc>
                  <a:txBody>
                    <a:bodyPr/>
                    <a:lstStyle/>
                    <a:p>
                      <a:r>
                        <a:rPr lang="en-US" altLang="zh-CN" sz="1200" dirty="0" smtClean="0"/>
                        <a:t>SELECT DISTINCT last_name FROM users</a:t>
                      </a:r>
                      <a:endParaRPr lang="zh-CN" altLang="en-US" sz="1200" dirty="0"/>
                    </a:p>
                  </a:txBody>
                  <a:tcPr anchor="ctr"/>
                </a:tc>
                <a:tc>
                  <a:txBody>
                    <a:bodyPr/>
                    <a:lstStyle/>
                    <a:p>
                      <a:r>
                        <a:rPr lang="en-US" altLang="zh-CN" sz="1200" dirty="0" smtClean="0"/>
                        <a:t>db.users.distinct('last_name')</a:t>
                      </a:r>
                      <a:endParaRPr lang="zh-CN" altLang="en-US" sz="1200" dirty="0"/>
                    </a:p>
                  </a:txBody>
                  <a:tcPr anchor="ctr"/>
                </a:tc>
              </a:tr>
              <a:tr h="0">
                <a:tc>
                  <a:txBody>
                    <a:bodyPr/>
                    <a:lstStyle/>
                    <a:p>
                      <a:r>
                        <a:rPr lang="en-US" altLang="zh-CN" sz="1200" dirty="0" smtClean="0"/>
                        <a:t>Count</a:t>
                      </a:r>
                      <a:r>
                        <a:rPr lang="zh-CN" altLang="en-US" sz="1200" dirty="0" smtClean="0"/>
                        <a:t>聚合</a:t>
                      </a:r>
                      <a:endParaRPr lang="zh-CN" altLang="en-US" sz="1200" dirty="0"/>
                    </a:p>
                  </a:txBody>
                  <a:tcPr anchor="ctr"/>
                </a:tc>
                <a:tc>
                  <a:txBody>
                    <a:bodyPr/>
                    <a:lstStyle/>
                    <a:p>
                      <a:r>
                        <a:rPr lang="en-US" altLang="zh-CN" sz="1200" dirty="0" smtClean="0"/>
                        <a:t>SELECT COUNT(AGE) from users</a:t>
                      </a:r>
                      <a:endParaRPr lang="zh-CN" altLang="en-US" sz="1200" dirty="0"/>
                    </a:p>
                  </a:txBody>
                  <a:tcPr anchor="ctr"/>
                </a:tc>
                <a:tc>
                  <a:txBody>
                    <a:bodyPr/>
                    <a:lstStyle/>
                    <a:p>
                      <a:r>
                        <a:rPr lang="en-US" altLang="zh-CN" sz="1200" dirty="0" smtClean="0"/>
                        <a:t>db.users.find({age: {'$exists': true}}).count()</a:t>
                      </a:r>
                      <a:endParaRPr lang="zh-CN" altLang="en-US" sz="1200" dirty="0"/>
                    </a:p>
                  </a:txBody>
                  <a:tcPr anchor="ctr"/>
                </a:tc>
              </a:tr>
              <a:tr h="121577">
                <a:tc>
                  <a:txBody>
                    <a:bodyPr/>
                    <a:lstStyle/>
                    <a:p>
                      <a:r>
                        <a:rPr lang="zh-CN" altLang="en-US" sz="1200" dirty="0" smtClean="0"/>
                        <a:t>查询计划</a:t>
                      </a:r>
                      <a:endParaRPr lang="zh-CN" altLang="en-US" sz="1200" dirty="0"/>
                    </a:p>
                  </a:txBody>
                  <a:tcPr anchor="ctr"/>
                </a:tc>
                <a:tc>
                  <a:txBody>
                    <a:bodyPr/>
                    <a:lstStyle/>
                    <a:p>
                      <a:r>
                        <a:rPr lang="en-US" altLang="zh-CN" sz="1200" dirty="0" smtClean="0"/>
                        <a:t>EXPLAIN SELECT * FROM users WHERE z=3</a:t>
                      </a:r>
                      <a:endParaRPr lang="zh-CN" altLang="en-US" sz="1200" dirty="0"/>
                    </a:p>
                  </a:txBody>
                  <a:tcPr anchor="ctr"/>
                </a:tc>
                <a:tc>
                  <a:txBody>
                    <a:bodyPr/>
                    <a:lstStyle/>
                    <a:p>
                      <a:r>
                        <a:rPr lang="en-US" altLang="zh-CN" sz="1200" dirty="0" smtClean="0"/>
                        <a:t>db.users.find({z:3}).explain()</a:t>
                      </a:r>
                      <a:endParaRPr lang="zh-CN" altLang="en-US" sz="1200" dirty="0"/>
                    </a:p>
                  </a:txBody>
                  <a:tcPr anchor="ctr"/>
                </a:tc>
              </a:tr>
              <a:tr h="135289">
                <a:tc gridSpan="3">
                  <a:txBody>
                    <a:bodyPr/>
                    <a:lstStyle/>
                    <a:p>
                      <a:r>
                        <a:rPr lang="zh-CN" altLang="en-US" sz="1200" dirty="0" smtClean="0"/>
                        <a:t>引用自：</a:t>
                      </a:r>
                      <a:r>
                        <a:rPr lang="en-US" altLang="zh-CN" sz="1200" dirty="0" smtClean="0">
                          <a:hlinkClick r:id="rId2"/>
                        </a:rPr>
                        <a:t>http://www.mongodb.org/display/DOCS/SQL+to+Mongo+Mapping+Chart</a:t>
                      </a:r>
                      <a:r>
                        <a:rPr lang="en-US" altLang="zh-CN" sz="1200" dirty="0" smtClean="0"/>
                        <a:t> </a:t>
                      </a:r>
                      <a:endParaRPr lang="zh-CN" altLang="en-US" sz="1200" dirty="0"/>
                    </a:p>
                  </a:txBody>
                  <a:tcPr anchor="ctr"/>
                </a:tc>
                <a:tc hMerge="1">
                  <a:txBody>
                    <a:bodyPr/>
                    <a:lstStyle/>
                    <a:p>
                      <a:endParaRPr lang="zh-CN" altLang="en-US" sz="1200" dirty="0"/>
                    </a:p>
                  </a:txBody>
                  <a:tcPr anchor="ctr"/>
                </a:tc>
                <a:tc hMerge="1">
                  <a:txBody>
                    <a:bodyPr/>
                    <a:lstStyle/>
                    <a:p>
                      <a:endParaRPr lang="zh-CN" altLang="en-US" sz="1200" dirty="0"/>
                    </a:p>
                  </a:txBody>
                  <a:tcPr anchor="ctr"/>
                </a:tc>
              </a:tr>
            </a:tbl>
          </a:graphicData>
        </a:graphic>
      </p:graphicFrame>
      <p:sp>
        <p:nvSpPr>
          <p:cNvPr id="3" name="标题 2"/>
          <p:cNvSpPr>
            <a:spLocks noGrp="1"/>
          </p:cNvSpPr>
          <p:nvPr>
            <p:ph type="title"/>
          </p:nvPr>
        </p:nvSpPr>
        <p:spPr/>
        <p:txBody>
          <a:bodyPr/>
          <a:lstStyle/>
          <a:p>
            <a:r>
              <a:rPr lang="zh-CN" altLang="en-US" dirty="0" smtClean="0"/>
              <a:t>认识</a:t>
            </a:r>
            <a:r>
              <a:rPr lang="en-US" altLang="zh-CN" dirty="0" smtClean="0"/>
              <a:t>find</a:t>
            </a:r>
            <a:endParaRPr lang="zh-CN" altLang="en-US" dirty="0"/>
          </a:p>
        </p:txBody>
      </p:sp>
      <p:sp>
        <p:nvSpPr>
          <p:cNvPr id="5" name="TextBox 4"/>
          <p:cNvSpPr txBox="1"/>
          <p:nvPr/>
        </p:nvSpPr>
        <p:spPr>
          <a:xfrm>
            <a:off x="251520" y="5805264"/>
            <a:ext cx="8640960" cy="738664"/>
          </a:xfrm>
          <a:prstGeom prst="rect">
            <a:avLst/>
          </a:prstGeom>
          <a:noFill/>
        </p:spPr>
        <p:txBody>
          <a:bodyPr wrap="square" rtlCol="0">
            <a:spAutoFit/>
          </a:bodyPr>
          <a:lstStyle/>
          <a:p>
            <a:r>
              <a:rPr lang="zh-CN" altLang="en-US" dirty="0" smtClean="0">
                <a:solidFill>
                  <a:schemeClr val="tx2"/>
                </a:solidFill>
              </a:rPr>
              <a:t>这里仅简单的列举了几种常用的查询形式，后面会详细阐述。</a:t>
            </a:r>
            <a:endParaRPr lang="en-US" altLang="zh-CN" dirty="0" smtClean="0">
              <a:solidFill>
                <a:schemeClr val="tx2"/>
              </a:solidFill>
            </a:endParaRPr>
          </a:p>
          <a:p>
            <a:r>
              <a:rPr lang="zh-CN" altLang="en-US" sz="1200" dirty="0">
                <a:solidFill>
                  <a:schemeClr val="accent1"/>
                </a:solidFill>
              </a:rPr>
              <a:t>老陈</a:t>
            </a:r>
            <a:r>
              <a:rPr lang="zh-CN" altLang="en-US" sz="1200" dirty="0" smtClean="0">
                <a:solidFill>
                  <a:schemeClr val="accent1"/>
                </a:solidFill>
              </a:rPr>
              <a:t>：</a:t>
            </a:r>
            <a:r>
              <a:rPr lang="en-US" altLang="zh-CN" sz="1200" b="1" dirty="0" smtClean="0">
                <a:solidFill>
                  <a:schemeClr val="accent1"/>
                </a:solidFill>
              </a:rPr>
              <a:t>MongoDB</a:t>
            </a:r>
            <a:r>
              <a:rPr lang="zh-CN" altLang="en-US" sz="1200" b="1" dirty="0" smtClean="0">
                <a:solidFill>
                  <a:schemeClr val="accent1"/>
                </a:solidFill>
              </a:rPr>
              <a:t>的查询语句仅允许包含常量</a:t>
            </a:r>
            <a:r>
              <a:rPr lang="zh-CN" altLang="en-US" sz="1200" dirty="0" smtClean="0">
                <a:solidFill>
                  <a:schemeClr val="accent1"/>
                </a:solidFill>
              </a:rPr>
              <a:t>，无法对文档或其他文档中的键值进行引用。这显然很不方便，但反过来想想，这样的约束可以迫使开发者做出更高性能的架构（在</a:t>
            </a:r>
            <a:r>
              <a:rPr lang="en-US" altLang="zh-CN" sz="1200" dirty="0" smtClean="0">
                <a:solidFill>
                  <a:schemeClr val="accent1"/>
                </a:solidFill>
              </a:rPr>
              <a:t>MongoDB</a:t>
            </a:r>
            <a:r>
              <a:rPr lang="zh-CN" altLang="en-US" sz="1200" dirty="0" smtClean="0">
                <a:solidFill>
                  <a:schemeClr val="accent1"/>
                </a:solidFill>
              </a:rPr>
              <a:t>世界里大家要学会发扬数据冗余的设计理念！）。</a:t>
            </a:r>
            <a:endParaRPr lang="zh-CN" altLang="en-US" sz="1200" dirty="0">
              <a:solidFill>
                <a:schemeClr val="accent1"/>
              </a:solidFill>
            </a:endParaRPr>
          </a:p>
        </p:txBody>
      </p:sp>
    </p:spTree>
    <p:extLst>
      <p:ext uri="{BB962C8B-B14F-4D97-AF65-F5344CB8AC3E}">
        <p14:creationId xmlns:p14="http://schemas.microsoft.com/office/powerpoint/2010/main" val="263110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19071"/>
            <a:ext cx="8407893" cy="1277881"/>
          </a:xfrm>
        </p:spPr>
        <p:txBody>
          <a:bodyPr/>
          <a:lstStyle/>
          <a:p>
            <a:pPr marL="45720" indent="0">
              <a:buNone/>
            </a:pPr>
            <a:r>
              <a:rPr lang="zh-CN" altLang="en-US" dirty="0" smtClean="0"/>
              <a:t>子键筛选也就是我们在</a:t>
            </a:r>
            <a:r>
              <a:rPr lang="en-US" altLang="zh-CN" dirty="0" smtClean="0"/>
              <a:t>SQL</a:t>
            </a:r>
            <a:r>
              <a:rPr lang="zh-CN" altLang="en-US" dirty="0" smtClean="0"/>
              <a:t>数据库中见怪不怪的字段</a:t>
            </a:r>
            <a:r>
              <a:rPr lang="zh-CN" altLang="en-US" dirty="0" smtClean="0"/>
              <a:t>筛选。</a:t>
            </a:r>
            <a:endParaRPr lang="en-US" altLang="zh-CN" dirty="0" smtClean="0"/>
          </a:p>
          <a:p>
            <a:pPr marL="45720" indent="0">
              <a:buNone/>
            </a:pPr>
            <a:r>
              <a:rPr lang="zh-CN" altLang="en-US" dirty="0" smtClean="0"/>
              <a:t>然而，由于</a:t>
            </a:r>
            <a:r>
              <a:rPr lang="en-US" altLang="zh-CN" dirty="0" smtClean="0"/>
              <a:t>MongoDB</a:t>
            </a:r>
            <a:r>
              <a:rPr lang="zh-CN" altLang="en-US" dirty="0" smtClean="0"/>
              <a:t>采用的是基于</a:t>
            </a:r>
            <a:r>
              <a:rPr lang="en-US" altLang="zh-CN" dirty="0" smtClean="0"/>
              <a:t>Json</a:t>
            </a:r>
            <a:r>
              <a:rPr lang="zh-CN" altLang="en-US" dirty="0" smtClean="0"/>
              <a:t>的查询语句，所以其子键筛选显得非常怪异（限于篇幅，请留意示例代码中的注释）：</a:t>
            </a:r>
            <a:endParaRPr lang="zh-CN" altLang="en-US" dirty="0"/>
          </a:p>
        </p:txBody>
      </p:sp>
      <p:sp>
        <p:nvSpPr>
          <p:cNvPr id="3" name="标题 2"/>
          <p:cNvSpPr>
            <a:spLocks noGrp="1"/>
          </p:cNvSpPr>
          <p:nvPr>
            <p:ph type="title"/>
          </p:nvPr>
        </p:nvSpPr>
        <p:spPr/>
        <p:txBody>
          <a:bodyPr/>
          <a:lstStyle/>
          <a:p>
            <a:r>
              <a:rPr lang="zh-CN" altLang="en-US" dirty="0" smtClean="0"/>
              <a:t>子键筛选</a:t>
            </a:r>
            <a:endParaRPr lang="zh-CN" altLang="en-US" dirty="0"/>
          </a:p>
        </p:txBody>
      </p:sp>
      <p:sp>
        <p:nvSpPr>
          <p:cNvPr id="4" name="TextBox 3"/>
          <p:cNvSpPr txBox="1"/>
          <p:nvPr/>
        </p:nvSpPr>
        <p:spPr>
          <a:xfrm>
            <a:off x="467544" y="3140968"/>
            <a:ext cx="8208912"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008000"/>
                </a:solidFill>
                <a:latin typeface="Courier New"/>
              </a:rPr>
              <a:t>// </a:t>
            </a:r>
            <a:r>
              <a:rPr lang="zh-CN" altLang="en-US" dirty="0" smtClean="0">
                <a:solidFill>
                  <a:srgbClr val="008000"/>
                </a:solidFill>
                <a:latin typeface="Courier New"/>
              </a:rPr>
              <a:t>包含</a:t>
            </a:r>
            <a:r>
              <a:rPr lang="zh-CN" altLang="en-US" dirty="0">
                <a:solidFill>
                  <a:srgbClr val="008000"/>
                </a:solidFill>
                <a:latin typeface="Courier New"/>
              </a:rPr>
              <a:t>所有子</a:t>
            </a:r>
            <a:r>
              <a:rPr lang="zh-CN" altLang="en-US" dirty="0" smtClean="0">
                <a:solidFill>
                  <a:srgbClr val="008000"/>
                </a:solidFill>
                <a:latin typeface="Courier New"/>
              </a:rPr>
              <a:t>键</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users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age</a:t>
            </a:r>
            <a:r>
              <a:rPr lang="en-US" altLang="zh-CN" b="1" dirty="0">
                <a:solidFill>
                  <a:srgbClr val="000000"/>
                </a:solidFill>
                <a:latin typeface="Courier New"/>
              </a:rPr>
              <a:t>:</a:t>
            </a:r>
            <a:r>
              <a:rPr lang="en-US" altLang="zh-CN" dirty="0">
                <a:solidFill>
                  <a:srgbClr val="FF0000"/>
                </a:solidFill>
                <a:latin typeface="Courier New"/>
              </a:rPr>
              <a:t>33</a:t>
            </a:r>
            <a:r>
              <a:rPr lang="en-US" altLang="zh-CN" b="1" dirty="0" smtClean="0">
                <a:solidFill>
                  <a:srgbClr val="000000"/>
                </a:solidFill>
                <a:latin typeface="Courier New"/>
              </a:rPr>
              <a:t>})</a:t>
            </a:r>
            <a:endParaRPr lang="en-US" altLang="zh-CN" dirty="0" smtClean="0">
              <a:solidFill>
                <a:srgbClr val="000000"/>
              </a:solidFill>
              <a:latin typeface="Courier New"/>
            </a:endParaRPr>
          </a:p>
          <a:p>
            <a:endParaRPr lang="en-US" altLang="zh-CN" dirty="0">
              <a:solidFill>
                <a:srgbClr val="000000"/>
              </a:solidFill>
              <a:latin typeface="Courier New"/>
            </a:endParaRPr>
          </a:p>
          <a:p>
            <a:r>
              <a:rPr lang="en-US" altLang="zh-CN" dirty="0" smtClean="0">
                <a:solidFill>
                  <a:srgbClr val="008000"/>
                </a:solidFill>
                <a:latin typeface="Courier New"/>
              </a:rPr>
              <a:t>// </a:t>
            </a:r>
            <a:r>
              <a:rPr lang="zh-CN" altLang="en-US" dirty="0" smtClean="0">
                <a:solidFill>
                  <a:srgbClr val="008000"/>
                </a:solidFill>
                <a:latin typeface="Courier New"/>
              </a:rPr>
              <a:t>仅</a:t>
            </a:r>
            <a:r>
              <a:rPr lang="zh-CN" altLang="en-US" dirty="0">
                <a:solidFill>
                  <a:srgbClr val="008000"/>
                </a:solidFill>
                <a:latin typeface="Courier New"/>
              </a:rPr>
              <a:t>包含子键：</a:t>
            </a:r>
            <a:r>
              <a:rPr lang="en-US" altLang="zh-CN" dirty="0">
                <a:solidFill>
                  <a:srgbClr val="008000"/>
                </a:solidFill>
                <a:latin typeface="Courier New"/>
              </a:rPr>
              <a:t>_id</a:t>
            </a:r>
            <a:r>
              <a:rPr lang="zh-CN" altLang="en-US" dirty="0">
                <a:solidFill>
                  <a:srgbClr val="008000"/>
                </a:solidFill>
                <a:latin typeface="Courier New"/>
              </a:rPr>
              <a:t>、</a:t>
            </a:r>
            <a:r>
              <a:rPr lang="en-US" altLang="zh-CN" dirty="0">
                <a:solidFill>
                  <a:srgbClr val="008000"/>
                </a:solidFill>
                <a:latin typeface="Courier New"/>
              </a:rPr>
              <a:t>a</a:t>
            </a:r>
            <a:r>
              <a:rPr lang="zh-CN" altLang="en-US" dirty="0">
                <a:solidFill>
                  <a:srgbClr val="008000"/>
                </a:solidFill>
                <a:latin typeface="Courier New"/>
              </a:rPr>
              <a:t>、</a:t>
            </a:r>
            <a:r>
              <a:rPr lang="en-US" altLang="zh-CN" dirty="0" smtClean="0">
                <a:solidFill>
                  <a:srgbClr val="008000"/>
                </a:solidFill>
                <a:latin typeface="Courier New"/>
              </a:rPr>
              <a:t>b</a:t>
            </a: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users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age</a:t>
            </a:r>
            <a:r>
              <a:rPr lang="en-US" altLang="zh-CN" b="1" dirty="0">
                <a:solidFill>
                  <a:srgbClr val="000000"/>
                </a:solidFill>
                <a:latin typeface="Courier New"/>
              </a:rPr>
              <a:t>:</a:t>
            </a:r>
            <a:r>
              <a:rPr lang="en-US" altLang="zh-CN" dirty="0">
                <a:solidFill>
                  <a:srgbClr val="FF0000"/>
                </a:solidFill>
                <a:latin typeface="Courier New"/>
              </a:rPr>
              <a:t>33</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a</a:t>
            </a:r>
            <a:r>
              <a:rPr lang="en-US" altLang="zh-CN" b="1" dirty="0">
                <a:solidFill>
                  <a:srgbClr val="000000"/>
                </a:solidFill>
                <a:latin typeface="Courier New"/>
              </a:rPr>
              <a:t>:</a:t>
            </a:r>
            <a:r>
              <a:rPr lang="en-US" altLang="zh-CN" dirty="0">
                <a:solidFill>
                  <a:srgbClr val="FF0000"/>
                </a:solidFill>
                <a:latin typeface="Courier New"/>
              </a:rPr>
              <a:t>1</a:t>
            </a:r>
            <a:r>
              <a:rPr lang="en-US" altLang="zh-CN" b="1" dirty="0">
                <a:solidFill>
                  <a:srgbClr val="000000"/>
                </a:solidFill>
                <a:latin typeface="Courier New"/>
              </a:rPr>
              <a:t>,</a:t>
            </a:r>
            <a:r>
              <a:rPr lang="en-US" altLang="zh-CN" dirty="0">
                <a:solidFill>
                  <a:srgbClr val="000000"/>
                </a:solidFill>
                <a:latin typeface="Courier New"/>
              </a:rPr>
              <a:t> b</a:t>
            </a:r>
            <a:r>
              <a:rPr lang="en-US" altLang="zh-CN" b="1" dirty="0">
                <a:solidFill>
                  <a:srgbClr val="000000"/>
                </a:solidFill>
                <a:latin typeface="Courier New"/>
              </a:rPr>
              <a:t>:</a:t>
            </a:r>
            <a:r>
              <a:rPr lang="en-US" altLang="zh-CN" dirty="0">
                <a:solidFill>
                  <a:srgbClr val="FF0000"/>
                </a:solidFill>
                <a:latin typeface="Courier New"/>
              </a:rPr>
              <a:t>1</a:t>
            </a:r>
            <a:r>
              <a:rPr lang="en-US" altLang="zh-CN" b="1" dirty="0" smtClean="0">
                <a:solidFill>
                  <a:srgbClr val="000000"/>
                </a:solidFill>
                <a:latin typeface="Courier New"/>
              </a:rPr>
              <a:t>});</a:t>
            </a:r>
            <a:endParaRPr lang="en-US" altLang="zh-CN" dirty="0" smtClean="0">
              <a:solidFill>
                <a:srgbClr val="000000"/>
              </a:solidFill>
              <a:latin typeface="Courier New"/>
            </a:endParaRPr>
          </a:p>
          <a:p>
            <a:endParaRPr lang="en-US" altLang="zh-CN" dirty="0">
              <a:solidFill>
                <a:srgbClr val="000000"/>
              </a:solidFill>
              <a:latin typeface="Courier New"/>
            </a:endParaRPr>
          </a:p>
          <a:p>
            <a:r>
              <a:rPr lang="en-US" altLang="zh-CN" dirty="0" smtClean="0">
                <a:solidFill>
                  <a:srgbClr val="008000"/>
                </a:solidFill>
                <a:latin typeface="Courier New"/>
              </a:rPr>
              <a:t>// </a:t>
            </a:r>
            <a:r>
              <a:rPr lang="zh-CN" altLang="en-US" dirty="0" smtClean="0">
                <a:solidFill>
                  <a:srgbClr val="008000"/>
                </a:solidFill>
                <a:latin typeface="Courier New"/>
              </a:rPr>
              <a:t>仅</a:t>
            </a:r>
            <a:r>
              <a:rPr lang="zh-CN" altLang="en-US" dirty="0">
                <a:solidFill>
                  <a:srgbClr val="008000"/>
                </a:solidFill>
                <a:latin typeface="Courier New"/>
              </a:rPr>
              <a:t>包含子键：</a:t>
            </a:r>
            <a:r>
              <a:rPr lang="en-US" altLang="zh-CN" dirty="0">
                <a:solidFill>
                  <a:srgbClr val="008000"/>
                </a:solidFill>
                <a:latin typeface="Courier New"/>
              </a:rPr>
              <a:t>_id</a:t>
            </a:r>
            <a:r>
              <a:rPr lang="zh-CN" altLang="en-US" dirty="0">
                <a:solidFill>
                  <a:srgbClr val="008000"/>
                </a:solidFill>
                <a:latin typeface="Courier New"/>
              </a:rPr>
              <a:t>、</a:t>
            </a:r>
            <a:r>
              <a:rPr lang="en-US" altLang="zh-CN" dirty="0" smtClean="0">
                <a:solidFill>
                  <a:srgbClr val="008000"/>
                </a:solidFill>
                <a:latin typeface="Courier New"/>
              </a:rPr>
              <a:t>a</a:t>
            </a: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users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age</a:t>
            </a:r>
            <a:r>
              <a:rPr lang="en-US" altLang="zh-CN" b="1" dirty="0">
                <a:solidFill>
                  <a:srgbClr val="000000"/>
                </a:solidFill>
                <a:latin typeface="Courier New"/>
              </a:rPr>
              <a:t>:</a:t>
            </a:r>
            <a:r>
              <a:rPr lang="en-US" altLang="zh-CN" dirty="0">
                <a:solidFill>
                  <a:srgbClr val="FF0000"/>
                </a:solidFill>
                <a:latin typeface="Courier New"/>
              </a:rPr>
              <a:t>33</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a</a:t>
            </a:r>
            <a:r>
              <a:rPr lang="en-US" altLang="zh-CN" b="1" dirty="0">
                <a:solidFill>
                  <a:srgbClr val="000000"/>
                </a:solidFill>
                <a:latin typeface="Courier New"/>
              </a:rPr>
              <a:t>:</a:t>
            </a:r>
            <a:r>
              <a:rPr lang="en-US" altLang="zh-CN" dirty="0">
                <a:solidFill>
                  <a:srgbClr val="FF0000"/>
                </a:solidFill>
                <a:latin typeface="Courier New"/>
              </a:rPr>
              <a:t>1</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ln>
                  <a:solidFill>
                    <a:srgbClr val="FFC000"/>
                  </a:solidFill>
                </a:ln>
                <a:solidFill>
                  <a:srgbClr val="FF0000"/>
                </a:solidFill>
                <a:latin typeface="Courier New"/>
              </a:rPr>
              <a:t>b:</a:t>
            </a:r>
            <a:r>
              <a:rPr lang="en-US" altLang="zh-CN" b="1" dirty="0">
                <a:ln>
                  <a:solidFill>
                    <a:srgbClr val="FFC000"/>
                  </a:solidFill>
                </a:ln>
                <a:solidFill>
                  <a:srgbClr val="7030A0"/>
                </a:solidFill>
                <a:latin typeface="Courier New"/>
              </a:rPr>
              <a:t>0</a:t>
            </a:r>
            <a:r>
              <a:rPr lang="en-US" altLang="zh-CN" b="1" dirty="0" smtClean="0">
                <a:solidFill>
                  <a:srgbClr val="000000"/>
                </a:solidFill>
                <a:latin typeface="Courier New"/>
              </a:rPr>
              <a:t>});</a:t>
            </a:r>
            <a:endParaRPr lang="en-US" altLang="zh-CN" dirty="0" smtClean="0">
              <a:solidFill>
                <a:srgbClr val="000000"/>
              </a:solidFill>
              <a:latin typeface="Courier New"/>
            </a:endParaRPr>
          </a:p>
          <a:p>
            <a:endParaRPr lang="en-US" altLang="zh-CN" dirty="0">
              <a:solidFill>
                <a:srgbClr val="000000"/>
              </a:solidFill>
              <a:latin typeface="Courier New"/>
            </a:endParaRPr>
          </a:p>
          <a:p>
            <a:r>
              <a:rPr lang="en-US" altLang="zh-CN" dirty="0" smtClean="0">
                <a:solidFill>
                  <a:srgbClr val="008000"/>
                </a:solidFill>
                <a:latin typeface="Courier New"/>
              </a:rPr>
              <a:t>// </a:t>
            </a:r>
            <a:r>
              <a:rPr lang="zh-CN" altLang="en-US" dirty="0" smtClean="0">
                <a:solidFill>
                  <a:srgbClr val="008000"/>
                </a:solidFill>
                <a:latin typeface="Courier New"/>
              </a:rPr>
              <a:t>仅</a:t>
            </a:r>
            <a:r>
              <a:rPr lang="zh-CN" altLang="en-US" dirty="0">
                <a:solidFill>
                  <a:srgbClr val="008000"/>
                </a:solidFill>
                <a:latin typeface="Courier New"/>
              </a:rPr>
              <a:t>包含子</a:t>
            </a:r>
            <a:r>
              <a:rPr lang="zh-CN" altLang="en-US" dirty="0" smtClean="0">
                <a:solidFill>
                  <a:srgbClr val="008000"/>
                </a:solidFill>
                <a:latin typeface="Courier New"/>
              </a:rPr>
              <a:t>键</a:t>
            </a:r>
            <a:r>
              <a:rPr lang="en-US" altLang="zh-CN" dirty="0" smtClean="0">
                <a:solidFill>
                  <a:schemeClr val="accent3"/>
                </a:solidFill>
                <a:latin typeface="Courier New"/>
              </a:rPr>
              <a:t>(</a:t>
            </a:r>
            <a:r>
              <a:rPr lang="zh-CN" altLang="en-US" dirty="0">
                <a:solidFill>
                  <a:schemeClr val="accent3"/>
                </a:solidFill>
                <a:latin typeface="Courier New"/>
              </a:rPr>
              <a:t>这里给出了剔除</a:t>
            </a:r>
            <a:r>
              <a:rPr lang="en-US" altLang="zh-CN" dirty="0">
                <a:solidFill>
                  <a:schemeClr val="accent3"/>
                </a:solidFill>
                <a:latin typeface="Courier New"/>
              </a:rPr>
              <a:t>_id</a:t>
            </a:r>
            <a:r>
              <a:rPr lang="zh-CN" altLang="en-US" dirty="0">
                <a:solidFill>
                  <a:schemeClr val="accent3"/>
                </a:solidFill>
                <a:latin typeface="Courier New"/>
              </a:rPr>
              <a:t>的</a:t>
            </a:r>
            <a:r>
              <a:rPr lang="zh-CN" altLang="en-US" dirty="0" smtClean="0">
                <a:solidFill>
                  <a:schemeClr val="accent3"/>
                </a:solidFill>
                <a:latin typeface="Courier New"/>
              </a:rPr>
              <a:t>方法</a:t>
            </a:r>
            <a:r>
              <a:rPr lang="en-US" altLang="zh-CN" dirty="0" smtClean="0">
                <a:solidFill>
                  <a:schemeClr val="accent3"/>
                </a:solidFill>
                <a:latin typeface="Courier New"/>
              </a:rPr>
              <a:t>)</a:t>
            </a:r>
            <a:r>
              <a:rPr lang="zh-CN" altLang="en-US" dirty="0" smtClean="0">
                <a:solidFill>
                  <a:srgbClr val="008000"/>
                </a:solidFill>
                <a:latin typeface="Courier New"/>
              </a:rPr>
              <a:t>：</a:t>
            </a:r>
            <a:r>
              <a:rPr lang="en-US" altLang="zh-CN" dirty="0" smtClean="0">
                <a:solidFill>
                  <a:srgbClr val="008000"/>
                </a:solidFill>
                <a:latin typeface="Courier New"/>
              </a:rPr>
              <a:t>a</a:t>
            </a: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users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age</a:t>
            </a:r>
            <a:r>
              <a:rPr lang="en-US" altLang="zh-CN" b="1" dirty="0">
                <a:solidFill>
                  <a:srgbClr val="000000"/>
                </a:solidFill>
                <a:latin typeface="Courier New"/>
              </a:rPr>
              <a:t>:</a:t>
            </a:r>
            <a:r>
              <a:rPr lang="en-US" altLang="zh-CN" dirty="0">
                <a:solidFill>
                  <a:srgbClr val="FF0000"/>
                </a:solidFill>
                <a:latin typeface="Courier New"/>
              </a:rPr>
              <a:t>33</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a</a:t>
            </a:r>
            <a:r>
              <a:rPr lang="en-US" altLang="zh-CN" b="1" dirty="0">
                <a:solidFill>
                  <a:srgbClr val="000000"/>
                </a:solidFill>
                <a:latin typeface="Courier New"/>
              </a:rPr>
              <a:t>:</a:t>
            </a:r>
            <a:r>
              <a:rPr lang="en-US" altLang="zh-CN" dirty="0">
                <a:solidFill>
                  <a:srgbClr val="FF0000"/>
                </a:solidFill>
                <a:latin typeface="Courier New"/>
              </a:rPr>
              <a:t>1</a:t>
            </a:r>
            <a:r>
              <a:rPr lang="en-US" altLang="zh-CN" b="1" dirty="0">
                <a:solidFill>
                  <a:srgbClr val="000000"/>
                </a:solidFill>
                <a:latin typeface="Courier New"/>
              </a:rPr>
              <a:t>,</a:t>
            </a:r>
            <a:r>
              <a:rPr lang="en-US" altLang="zh-CN" dirty="0">
                <a:solidFill>
                  <a:srgbClr val="000000"/>
                </a:solidFill>
                <a:latin typeface="Courier New"/>
              </a:rPr>
              <a:t> b</a:t>
            </a:r>
            <a:r>
              <a:rPr lang="en-US" altLang="zh-CN" b="1" dirty="0">
                <a:solidFill>
                  <a:srgbClr val="000000"/>
                </a:solidFill>
                <a:latin typeface="Courier New"/>
              </a:rPr>
              <a:t>:</a:t>
            </a:r>
            <a:r>
              <a:rPr lang="en-US" altLang="zh-CN" dirty="0">
                <a:solidFill>
                  <a:srgbClr val="FF0000"/>
                </a:solidFill>
                <a:latin typeface="Courier New"/>
              </a:rPr>
              <a:t>0</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ln>
                  <a:solidFill>
                    <a:srgbClr val="FFC000"/>
                  </a:solidFill>
                </a:ln>
                <a:solidFill>
                  <a:srgbClr val="FF0000"/>
                </a:solidFill>
                <a:latin typeface="Courier New"/>
              </a:rPr>
              <a:t>_id:</a:t>
            </a:r>
            <a:r>
              <a:rPr lang="en-US" altLang="zh-CN" b="1" dirty="0">
                <a:ln>
                  <a:solidFill>
                    <a:srgbClr val="FFC000"/>
                  </a:solidFill>
                </a:ln>
                <a:solidFill>
                  <a:srgbClr val="7030A0"/>
                </a:solidFill>
                <a:latin typeface="Courier New"/>
              </a:rPr>
              <a:t>0</a:t>
            </a:r>
            <a:r>
              <a:rPr lang="en-US" altLang="zh-CN" b="1" dirty="0">
                <a:solidFill>
                  <a:srgbClr val="000000"/>
                </a:solidFill>
                <a:latin typeface="Courier New"/>
              </a:rPr>
              <a:t>});</a:t>
            </a:r>
            <a:endParaRPr lang="en-US" altLang="zh-CN" dirty="0">
              <a:effectLst/>
            </a:endParaRPr>
          </a:p>
        </p:txBody>
      </p:sp>
    </p:spTree>
    <p:extLst>
      <p:ext uri="{BB962C8B-B14F-4D97-AF65-F5344CB8AC3E}">
        <p14:creationId xmlns:p14="http://schemas.microsoft.com/office/powerpoint/2010/main" val="270543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19071"/>
            <a:ext cx="8407893" cy="773825"/>
          </a:xfrm>
        </p:spPr>
        <p:txBody>
          <a:bodyPr/>
          <a:lstStyle/>
          <a:p>
            <a:pPr marL="45720" indent="0">
              <a:buNone/>
            </a:pPr>
            <a:r>
              <a:rPr lang="en-US" altLang="zh-CN" dirty="0" smtClean="0"/>
              <a:t>MongoDB</a:t>
            </a:r>
            <a:r>
              <a:rPr lang="zh-CN" altLang="en-US" dirty="0" smtClean="0"/>
              <a:t>可以支持一些比较操作（大于小于）、子句（</a:t>
            </a:r>
            <a:r>
              <a:rPr lang="en-US" altLang="zh-CN" dirty="0" smtClean="0"/>
              <a:t>or</a:t>
            </a:r>
            <a:r>
              <a:rPr lang="zh-CN" altLang="en-US" dirty="0" smtClean="0"/>
              <a:t>）、取反（</a:t>
            </a:r>
            <a:r>
              <a:rPr lang="en-US" altLang="zh-CN" dirty="0" smtClean="0"/>
              <a:t>not</a:t>
            </a:r>
            <a:r>
              <a:rPr lang="zh-CN" altLang="en-US" dirty="0" smtClean="0"/>
              <a:t>）等查询，同样的，请观察示例代码：</a:t>
            </a:r>
            <a:endParaRPr lang="zh-CN" altLang="en-US" dirty="0"/>
          </a:p>
        </p:txBody>
      </p:sp>
      <p:sp>
        <p:nvSpPr>
          <p:cNvPr id="3" name="标题 2"/>
          <p:cNvSpPr>
            <a:spLocks noGrp="1"/>
          </p:cNvSpPr>
          <p:nvPr>
            <p:ph type="title"/>
          </p:nvPr>
        </p:nvSpPr>
        <p:spPr/>
        <p:txBody>
          <a:bodyPr/>
          <a:lstStyle/>
          <a:p>
            <a:r>
              <a:rPr lang="zh-CN" altLang="en-US" dirty="0" smtClean="0"/>
              <a:t>复杂查询</a:t>
            </a:r>
            <a:endParaRPr lang="zh-CN" altLang="en-US" dirty="0"/>
          </a:p>
        </p:txBody>
      </p:sp>
      <p:sp>
        <p:nvSpPr>
          <p:cNvPr id="4" name="TextBox 3"/>
          <p:cNvSpPr txBox="1"/>
          <p:nvPr/>
        </p:nvSpPr>
        <p:spPr>
          <a:xfrm>
            <a:off x="467544" y="2492896"/>
            <a:ext cx="8208912"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008000"/>
                </a:solidFill>
                <a:latin typeface="Courier New"/>
              </a:rPr>
              <a:t>// </a:t>
            </a:r>
            <a:r>
              <a:rPr lang="zh-CN" altLang="en-US" dirty="0" smtClean="0">
                <a:solidFill>
                  <a:srgbClr val="008000"/>
                </a:solidFill>
                <a:latin typeface="Courier New"/>
              </a:rPr>
              <a:t>还记得上一节中我们提到的操作符吗（</a:t>
            </a:r>
            <a:r>
              <a:rPr lang="en-US" altLang="zh-CN" dirty="0" smtClean="0">
                <a:solidFill>
                  <a:srgbClr val="008000"/>
                </a:solidFill>
                <a:latin typeface="Courier New"/>
              </a:rPr>
              <a:t>$all</a:t>
            </a:r>
            <a:r>
              <a:rPr lang="en-US" altLang="zh-CN" dirty="0">
                <a:solidFill>
                  <a:srgbClr val="008000"/>
                </a:solidFill>
                <a:latin typeface="Courier New"/>
              </a:rPr>
              <a:t>, </a:t>
            </a:r>
            <a:r>
              <a:rPr lang="en-US" altLang="zh-CN" dirty="0" smtClean="0">
                <a:solidFill>
                  <a:srgbClr val="008000"/>
                </a:solidFill>
                <a:latin typeface="Courier New"/>
              </a:rPr>
              <a:t>$exists, $in</a:t>
            </a:r>
            <a:r>
              <a:rPr lang="zh-CN" altLang="en-US" dirty="0" smtClean="0">
                <a:solidFill>
                  <a:srgbClr val="008000"/>
                </a:solidFill>
                <a:latin typeface="Courier New"/>
              </a:rPr>
              <a:t>等）？</a:t>
            </a:r>
            <a:endParaRPr lang="en-US" altLang="zh-CN" dirty="0" smtClean="0">
              <a:solidFill>
                <a:srgbClr val="008000"/>
              </a:solidFill>
              <a:latin typeface="Courier New"/>
            </a:endParaRPr>
          </a:p>
          <a:p>
            <a:r>
              <a:rPr lang="en-US" altLang="zh-CN" dirty="0" smtClean="0">
                <a:solidFill>
                  <a:srgbClr val="008000"/>
                </a:solidFill>
                <a:latin typeface="Courier New"/>
              </a:rPr>
              <a:t>// </a:t>
            </a:r>
            <a:r>
              <a:rPr lang="zh-CN" altLang="en-US" dirty="0" smtClean="0">
                <a:solidFill>
                  <a:srgbClr val="008000"/>
                </a:solidFill>
                <a:latin typeface="Courier New"/>
              </a:rPr>
              <a:t>实际上它们都是</a:t>
            </a:r>
            <a:r>
              <a:rPr lang="zh-CN" altLang="en-US" dirty="0">
                <a:solidFill>
                  <a:srgbClr val="008000"/>
                </a:solidFill>
                <a:latin typeface="Courier New"/>
              </a:rPr>
              <a:t>查询</a:t>
            </a:r>
            <a:r>
              <a:rPr lang="zh-CN" altLang="en-US" dirty="0" smtClean="0">
                <a:solidFill>
                  <a:srgbClr val="008000"/>
                </a:solidFill>
                <a:latin typeface="Courier New"/>
              </a:rPr>
              <a:t>操作符！</a:t>
            </a:r>
            <a:endParaRPr lang="en-US" altLang="zh-CN" dirty="0" smtClean="0">
              <a:solidFill>
                <a:srgbClr val="008000"/>
              </a:solidFill>
              <a:latin typeface="Courier New"/>
            </a:endParaRPr>
          </a:p>
          <a:p>
            <a:endParaRPr lang="en-US" altLang="zh-CN" dirty="0" smtClean="0">
              <a:solidFill>
                <a:srgbClr val="008000"/>
              </a:solidFill>
              <a:latin typeface="Courier New"/>
            </a:endParaRPr>
          </a:p>
          <a:p>
            <a:r>
              <a:rPr lang="en-US" altLang="zh-CN" dirty="0" smtClean="0">
                <a:solidFill>
                  <a:srgbClr val="008000"/>
                </a:solidFill>
                <a:latin typeface="Courier New"/>
              </a:rPr>
              <a:t>// </a:t>
            </a:r>
            <a:r>
              <a:rPr lang="zh-CN" altLang="en-US" dirty="0" smtClean="0">
                <a:solidFill>
                  <a:srgbClr val="008000"/>
                </a:solidFill>
                <a:latin typeface="Courier New"/>
              </a:rPr>
              <a:t>返回年龄</a:t>
            </a:r>
            <a:r>
              <a:rPr lang="zh-CN" altLang="en-US" i="1" u="sng" dirty="0" smtClean="0">
                <a:solidFill>
                  <a:srgbClr val="00B0F0"/>
                </a:solidFill>
                <a:latin typeface="Courier New"/>
              </a:rPr>
              <a:t>大于等于</a:t>
            </a:r>
            <a:r>
              <a:rPr lang="en-US" altLang="zh-CN" i="1" u="sng" dirty="0" smtClean="0">
                <a:solidFill>
                  <a:srgbClr val="00B0F0"/>
                </a:solidFill>
                <a:latin typeface="Courier New"/>
              </a:rPr>
              <a:t>33</a:t>
            </a:r>
            <a:r>
              <a:rPr lang="zh-CN" altLang="en-US" i="1" u="sng" dirty="0" smtClean="0">
                <a:solidFill>
                  <a:srgbClr val="00B0F0"/>
                </a:solidFill>
                <a:latin typeface="Courier New"/>
              </a:rPr>
              <a:t>岁，且小于</a:t>
            </a:r>
            <a:r>
              <a:rPr lang="en-US" altLang="zh-CN" i="1" u="sng" dirty="0" smtClean="0">
                <a:solidFill>
                  <a:srgbClr val="00B0F0"/>
                </a:solidFill>
                <a:latin typeface="Courier New"/>
              </a:rPr>
              <a:t>40</a:t>
            </a:r>
            <a:r>
              <a:rPr lang="zh-CN" altLang="en-US" i="1" u="sng" dirty="0" smtClean="0">
                <a:solidFill>
                  <a:srgbClr val="00B0F0"/>
                </a:solidFill>
                <a:latin typeface="Courier New"/>
              </a:rPr>
              <a:t>岁</a:t>
            </a:r>
            <a:r>
              <a:rPr lang="zh-CN" altLang="en-US" dirty="0" smtClean="0">
                <a:solidFill>
                  <a:srgbClr val="008000"/>
                </a:solidFill>
                <a:latin typeface="Courier New"/>
              </a:rPr>
              <a:t>的用户：</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users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smtClean="0">
                <a:solidFill>
                  <a:srgbClr val="000000"/>
                </a:solidFill>
                <a:latin typeface="Courier New"/>
              </a:rPr>
              <a:t>({ </a:t>
            </a:r>
            <a:r>
              <a:rPr lang="en-US" altLang="zh-CN" dirty="0" smtClean="0">
                <a:solidFill>
                  <a:srgbClr val="000000"/>
                </a:solidFill>
                <a:latin typeface="Courier New"/>
              </a:rPr>
              <a:t>age</a:t>
            </a:r>
            <a:r>
              <a:rPr lang="en-US" altLang="zh-CN" b="1" dirty="0">
                <a:solidFill>
                  <a:srgbClr val="000000"/>
                </a:solidFill>
                <a:latin typeface="Courier New"/>
              </a:rPr>
              <a:t>:</a:t>
            </a:r>
            <a:r>
              <a:rPr lang="en-US" altLang="zh-CN" dirty="0">
                <a:solidFill>
                  <a:srgbClr val="FF0000"/>
                </a:solidFill>
                <a:latin typeface="Courier New"/>
              </a:rPr>
              <a:t> </a:t>
            </a:r>
            <a:r>
              <a:rPr lang="en-US" altLang="zh-CN" dirty="0" smtClean="0">
                <a:solidFill>
                  <a:srgbClr val="FF0000"/>
                </a:solidFill>
                <a:latin typeface="Courier New"/>
              </a:rPr>
              <a:t>{ ‘$</a:t>
            </a:r>
            <a:r>
              <a:rPr lang="en-US" altLang="zh-CN" dirty="0">
                <a:solidFill>
                  <a:srgbClr val="FF0000"/>
                </a:solidFill>
                <a:latin typeface="Courier New"/>
              </a:rPr>
              <a:t>gte’ : </a:t>
            </a:r>
            <a:r>
              <a:rPr lang="en-US" altLang="zh-CN" dirty="0" smtClean="0">
                <a:solidFill>
                  <a:srgbClr val="FF0000"/>
                </a:solidFill>
                <a:latin typeface="Courier New"/>
              </a:rPr>
              <a:t>33, ‘$lt’ : 40 } </a:t>
            </a:r>
            <a:r>
              <a:rPr lang="en-US" altLang="zh-CN" b="1" dirty="0" smtClean="0">
                <a:solidFill>
                  <a:srgbClr val="000000"/>
                </a:solidFill>
                <a:latin typeface="Courier New"/>
              </a:rPr>
              <a:t>});</a:t>
            </a:r>
          </a:p>
          <a:p>
            <a:endParaRPr lang="en-US" altLang="zh-CN" b="1" dirty="0">
              <a:solidFill>
                <a:srgbClr val="000000"/>
              </a:solidFill>
              <a:latin typeface="Courier New"/>
            </a:endParaRPr>
          </a:p>
          <a:p>
            <a:r>
              <a:rPr lang="en-US" altLang="zh-CN" dirty="0">
                <a:solidFill>
                  <a:srgbClr val="008000"/>
                </a:solidFill>
                <a:latin typeface="Courier New"/>
              </a:rPr>
              <a:t>// </a:t>
            </a:r>
            <a:r>
              <a:rPr lang="zh-CN" altLang="en-US" dirty="0" smtClean="0">
                <a:solidFill>
                  <a:srgbClr val="008000"/>
                </a:solidFill>
                <a:latin typeface="Courier New"/>
              </a:rPr>
              <a:t>返回年龄大于</a:t>
            </a:r>
            <a:r>
              <a:rPr lang="en-US" altLang="zh-CN" dirty="0" smtClean="0">
                <a:solidFill>
                  <a:srgbClr val="008000"/>
                </a:solidFill>
                <a:latin typeface="Courier New"/>
              </a:rPr>
              <a:t>33</a:t>
            </a:r>
            <a:r>
              <a:rPr lang="zh-CN" altLang="en-US" dirty="0" smtClean="0">
                <a:solidFill>
                  <a:srgbClr val="008000"/>
                </a:solidFill>
                <a:latin typeface="Courier New"/>
              </a:rPr>
              <a:t>岁，</a:t>
            </a:r>
            <a:r>
              <a:rPr lang="zh-CN" altLang="en-US" dirty="0" smtClean="0">
                <a:solidFill>
                  <a:srgbClr val="00B0F0"/>
                </a:solidFill>
                <a:latin typeface="Courier New"/>
              </a:rPr>
              <a:t>且</a:t>
            </a:r>
            <a:r>
              <a:rPr lang="zh-CN" altLang="en-US" i="1" u="sng" dirty="0" smtClean="0">
                <a:solidFill>
                  <a:srgbClr val="00B0F0"/>
                </a:solidFill>
                <a:latin typeface="Courier New"/>
              </a:rPr>
              <a:t>不等于</a:t>
            </a:r>
            <a:r>
              <a:rPr lang="en-US" altLang="zh-CN" i="1" u="sng" dirty="0" smtClean="0">
                <a:solidFill>
                  <a:srgbClr val="00B0F0"/>
                </a:solidFill>
                <a:latin typeface="Courier New"/>
              </a:rPr>
              <a:t>40</a:t>
            </a:r>
            <a:r>
              <a:rPr lang="zh-CN" altLang="en-US" i="1" u="sng" dirty="0" smtClean="0">
                <a:solidFill>
                  <a:srgbClr val="00B0F0"/>
                </a:solidFill>
                <a:latin typeface="Courier New"/>
              </a:rPr>
              <a:t>岁</a:t>
            </a:r>
            <a:r>
              <a:rPr lang="zh-CN" altLang="en-US" dirty="0" smtClean="0">
                <a:solidFill>
                  <a:srgbClr val="008000"/>
                </a:solidFill>
                <a:latin typeface="Courier New"/>
              </a:rPr>
              <a:t>的用户：</a:t>
            </a:r>
            <a:endParaRPr lang="en-US" altLang="zh-CN" dirty="0" smtClean="0">
              <a:solidFill>
                <a:srgbClr val="008000"/>
              </a:solidFill>
              <a:latin typeface="Courier New"/>
            </a:endParaRPr>
          </a:p>
          <a:p>
            <a:r>
              <a:rPr lang="en-US" altLang="zh-CN" dirty="0">
                <a:solidFill>
                  <a:srgbClr val="000000"/>
                </a:solidFill>
                <a:latin typeface="Courier New"/>
              </a:rPr>
              <a:t>db</a:t>
            </a:r>
            <a:r>
              <a:rPr lang="en-US" altLang="zh-CN" b="1" dirty="0">
                <a:solidFill>
                  <a:srgbClr val="000000"/>
                </a:solidFill>
                <a:latin typeface="Courier New"/>
              </a:rPr>
              <a:t>.</a:t>
            </a:r>
            <a:r>
              <a:rPr lang="en-US" altLang="zh-CN" dirty="0">
                <a:solidFill>
                  <a:srgbClr val="000000"/>
                </a:solidFill>
                <a:latin typeface="Courier New"/>
              </a:rPr>
              <a:t>users</a:t>
            </a:r>
            <a:r>
              <a:rPr lang="en-US" altLang="zh-CN" b="1" dirty="0">
                <a:solidFill>
                  <a:srgbClr val="000000"/>
                </a:solidFill>
                <a:latin typeface="Courier New"/>
              </a:rPr>
              <a:t>.</a:t>
            </a:r>
            <a:r>
              <a:rPr lang="en-US" altLang="zh-CN" dirty="0">
                <a:solidFill>
                  <a:srgbClr val="000000"/>
                </a:solidFill>
                <a:latin typeface="Courier New"/>
              </a:rPr>
              <a:t>find</a:t>
            </a:r>
            <a:r>
              <a:rPr lang="en-US" altLang="zh-CN" b="1" dirty="0">
                <a:solidFill>
                  <a:srgbClr val="000000"/>
                </a:solidFill>
                <a:latin typeface="Courier New"/>
              </a:rPr>
              <a:t>({ </a:t>
            </a:r>
            <a:r>
              <a:rPr lang="en-US" altLang="zh-CN" dirty="0">
                <a:solidFill>
                  <a:srgbClr val="000000"/>
                </a:solidFill>
                <a:latin typeface="Courier New"/>
              </a:rPr>
              <a:t>age</a:t>
            </a:r>
            <a:r>
              <a:rPr lang="en-US" altLang="zh-CN" b="1" dirty="0">
                <a:solidFill>
                  <a:srgbClr val="000000"/>
                </a:solidFill>
                <a:latin typeface="Courier New"/>
              </a:rPr>
              <a:t>:</a:t>
            </a:r>
            <a:r>
              <a:rPr lang="en-US" altLang="zh-CN" dirty="0">
                <a:solidFill>
                  <a:srgbClr val="FF0000"/>
                </a:solidFill>
                <a:latin typeface="Courier New"/>
              </a:rPr>
              <a:t> { ‘$gte’ : 33, </a:t>
            </a:r>
            <a:r>
              <a:rPr lang="en-US" altLang="zh-CN" dirty="0" smtClean="0">
                <a:solidFill>
                  <a:srgbClr val="FF0000"/>
                </a:solidFill>
                <a:latin typeface="Courier New"/>
              </a:rPr>
              <a:t>‘</a:t>
            </a:r>
            <a:r>
              <a:rPr lang="en-US" altLang="zh-CN" dirty="0" smtClean="0">
                <a:solidFill>
                  <a:srgbClr val="00B0F0"/>
                </a:solidFill>
                <a:latin typeface="Courier New"/>
              </a:rPr>
              <a:t>$ne</a:t>
            </a:r>
            <a:r>
              <a:rPr lang="en-US" altLang="zh-CN" dirty="0" smtClean="0">
                <a:solidFill>
                  <a:srgbClr val="FF0000"/>
                </a:solidFill>
                <a:latin typeface="Courier New"/>
              </a:rPr>
              <a:t>’ </a:t>
            </a:r>
            <a:r>
              <a:rPr lang="en-US" altLang="zh-CN" dirty="0">
                <a:solidFill>
                  <a:srgbClr val="FF0000"/>
                </a:solidFill>
                <a:latin typeface="Courier New"/>
              </a:rPr>
              <a:t>: 40 } </a:t>
            </a:r>
            <a:r>
              <a:rPr lang="en-US" altLang="zh-CN" b="1" dirty="0" smtClean="0">
                <a:solidFill>
                  <a:srgbClr val="000000"/>
                </a:solidFill>
                <a:latin typeface="Courier New"/>
              </a:rPr>
              <a:t>});</a:t>
            </a:r>
          </a:p>
          <a:p>
            <a:endParaRPr lang="en-US" altLang="zh-CN" b="1" dirty="0">
              <a:solidFill>
                <a:srgbClr val="000000"/>
              </a:solidFill>
              <a:latin typeface="Courier New"/>
            </a:endParaRPr>
          </a:p>
          <a:p>
            <a:r>
              <a:rPr lang="en-US" altLang="zh-CN" dirty="0">
                <a:solidFill>
                  <a:srgbClr val="008000"/>
                </a:solidFill>
                <a:latin typeface="Courier New"/>
              </a:rPr>
              <a:t>// </a:t>
            </a:r>
            <a:r>
              <a:rPr lang="zh-CN" altLang="en-US" dirty="0" smtClean="0">
                <a:solidFill>
                  <a:srgbClr val="008000"/>
                </a:solidFill>
                <a:latin typeface="Courier New"/>
              </a:rPr>
              <a:t>返回年龄</a:t>
            </a:r>
            <a:r>
              <a:rPr lang="zh-CN" altLang="en-US" i="1" u="sng" dirty="0" smtClean="0">
                <a:solidFill>
                  <a:srgbClr val="00B0F0"/>
                </a:solidFill>
                <a:latin typeface="Courier New"/>
              </a:rPr>
              <a:t>等于</a:t>
            </a:r>
            <a:r>
              <a:rPr lang="en-US" altLang="zh-CN" i="1" u="sng" dirty="0">
                <a:solidFill>
                  <a:srgbClr val="00B0F0"/>
                </a:solidFill>
                <a:latin typeface="Courier New"/>
              </a:rPr>
              <a:t>33</a:t>
            </a:r>
            <a:r>
              <a:rPr lang="zh-CN" altLang="en-US" i="1" u="sng" dirty="0">
                <a:solidFill>
                  <a:srgbClr val="00B0F0"/>
                </a:solidFill>
                <a:latin typeface="Courier New"/>
              </a:rPr>
              <a:t>岁</a:t>
            </a:r>
            <a:r>
              <a:rPr lang="zh-CN" altLang="en-US" i="1" u="sng" dirty="0" smtClean="0">
                <a:solidFill>
                  <a:srgbClr val="00B0F0"/>
                </a:solidFill>
                <a:latin typeface="Courier New"/>
              </a:rPr>
              <a:t>，</a:t>
            </a:r>
            <a:r>
              <a:rPr lang="zh-CN" altLang="en-US" i="1" u="sng" dirty="0">
                <a:solidFill>
                  <a:srgbClr val="00B0F0"/>
                </a:solidFill>
                <a:latin typeface="Courier New"/>
              </a:rPr>
              <a:t>或</a:t>
            </a:r>
            <a:r>
              <a:rPr lang="zh-CN" altLang="en-US" i="1" u="sng" dirty="0" smtClean="0">
                <a:solidFill>
                  <a:srgbClr val="00B0F0"/>
                </a:solidFill>
                <a:latin typeface="Courier New"/>
              </a:rPr>
              <a:t>等于</a:t>
            </a:r>
            <a:r>
              <a:rPr lang="en-US" altLang="zh-CN" i="1" u="sng" dirty="0">
                <a:solidFill>
                  <a:srgbClr val="00B0F0"/>
                </a:solidFill>
                <a:latin typeface="Courier New"/>
              </a:rPr>
              <a:t>40</a:t>
            </a:r>
            <a:r>
              <a:rPr lang="zh-CN" altLang="en-US" i="1" u="sng" dirty="0">
                <a:solidFill>
                  <a:srgbClr val="00B0F0"/>
                </a:solidFill>
                <a:latin typeface="Courier New"/>
              </a:rPr>
              <a:t>岁</a:t>
            </a:r>
            <a:r>
              <a:rPr lang="zh-CN" altLang="en-US" dirty="0">
                <a:solidFill>
                  <a:srgbClr val="008000"/>
                </a:solidFill>
                <a:latin typeface="Courier New"/>
              </a:rPr>
              <a:t>的用户：</a:t>
            </a:r>
            <a:endParaRPr lang="en-US" altLang="zh-CN" dirty="0">
              <a:solidFill>
                <a:srgbClr val="008000"/>
              </a:solidFill>
              <a:latin typeface="Courier New"/>
            </a:endParaRPr>
          </a:p>
          <a:p>
            <a:r>
              <a:rPr lang="en-US" altLang="zh-CN" dirty="0">
                <a:solidFill>
                  <a:srgbClr val="000000"/>
                </a:solidFill>
                <a:latin typeface="Courier New"/>
              </a:rPr>
              <a:t>db</a:t>
            </a:r>
            <a:r>
              <a:rPr lang="en-US" altLang="zh-CN" b="1" dirty="0">
                <a:solidFill>
                  <a:srgbClr val="000000"/>
                </a:solidFill>
                <a:latin typeface="Courier New"/>
              </a:rPr>
              <a:t>.</a:t>
            </a:r>
            <a:r>
              <a:rPr lang="en-US" altLang="zh-CN" dirty="0">
                <a:solidFill>
                  <a:srgbClr val="000000"/>
                </a:solidFill>
                <a:latin typeface="Courier New"/>
              </a:rPr>
              <a:t>users</a:t>
            </a:r>
            <a:r>
              <a:rPr lang="en-US" altLang="zh-CN" b="1" dirty="0">
                <a:solidFill>
                  <a:srgbClr val="000000"/>
                </a:solidFill>
                <a:latin typeface="Courier New"/>
              </a:rPr>
              <a:t>.</a:t>
            </a:r>
            <a:r>
              <a:rPr lang="en-US" altLang="zh-CN" dirty="0">
                <a:solidFill>
                  <a:srgbClr val="000000"/>
                </a:solidFill>
                <a:latin typeface="Courier New"/>
              </a:rPr>
              <a:t>find</a:t>
            </a:r>
            <a:r>
              <a:rPr lang="en-US" altLang="zh-CN" b="1" dirty="0">
                <a:solidFill>
                  <a:srgbClr val="000000"/>
                </a:solidFill>
                <a:latin typeface="Courier New"/>
              </a:rPr>
              <a:t>({ </a:t>
            </a:r>
            <a:r>
              <a:rPr lang="en-US" altLang="zh-CN" dirty="0" smtClean="0">
                <a:solidFill>
                  <a:srgbClr val="000000"/>
                </a:solidFill>
                <a:latin typeface="Courier New"/>
              </a:rPr>
              <a:t>‘</a:t>
            </a:r>
            <a:r>
              <a:rPr lang="en-US" altLang="zh-CN" dirty="0" smtClean="0">
                <a:solidFill>
                  <a:srgbClr val="00B0F0"/>
                </a:solidFill>
                <a:latin typeface="Courier New"/>
              </a:rPr>
              <a:t>$or</a:t>
            </a:r>
            <a:r>
              <a:rPr lang="en-US" altLang="zh-CN" dirty="0" smtClean="0">
                <a:solidFill>
                  <a:srgbClr val="000000"/>
                </a:solidFill>
                <a:latin typeface="Courier New"/>
              </a:rPr>
              <a:t>’</a:t>
            </a:r>
            <a:r>
              <a:rPr lang="en-US" altLang="zh-CN" b="1" dirty="0" smtClean="0">
                <a:solidFill>
                  <a:srgbClr val="000000"/>
                </a:solidFill>
                <a:latin typeface="Courier New"/>
              </a:rPr>
              <a:t>:</a:t>
            </a:r>
            <a:r>
              <a:rPr lang="en-US" altLang="zh-CN" dirty="0" smtClean="0">
                <a:solidFill>
                  <a:srgbClr val="FF0000"/>
                </a:solidFill>
                <a:latin typeface="Courier New"/>
              </a:rPr>
              <a:t> </a:t>
            </a:r>
            <a:r>
              <a:rPr lang="en-US" altLang="zh-CN" dirty="0" smtClean="0">
                <a:solidFill>
                  <a:srgbClr val="00B0F0"/>
                </a:solidFill>
                <a:latin typeface="Courier New"/>
              </a:rPr>
              <a:t>[</a:t>
            </a:r>
            <a:r>
              <a:rPr lang="en-US" altLang="zh-CN" dirty="0" smtClean="0">
                <a:solidFill>
                  <a:srgbClr val="FF0000"/>
                </a:solidFill>
                <a:latin typeface="Courier New"/>
              </a:rPr>
              <a:t> {‘age’ </a:t>
            </a:r>
            <a:r>
              <a:rPr lang="en-US" altLang="zh-CN" dirty="0">
                <a:solidFill>
                  <a:srgbClr val="FF0000"/>
                </a:solidFill>
                <a:latin typeface="Courier New"/>
              </a:rPr>
              <a:t>: </a:t>
            </a:r>
            <a:r>
              <a:rPr lang="en-US" altLang="zh-CN" dirty="0" smtClean="0">
                <a:solidFill>
                  <a:srgbClr val="FF0000"/>
                </a:solidFill>
                <a:latin typeface="Courier New"/>
              </a:rPr>
              <a:t>33}, {‘age’ </a:t>
            </a:r>
            <a:r>
              <a:rPr lang="en-US" altLang="zh-CN" dirty="0">
                <a:solidFill>
                  <a:srgbClr val="FF0000"/>
                </a:solidFill>
                <a:latin typeface="Courier New"/>
              </a:rPr>
              <a:t>: </a:t>
            </a:r>
            <a:r>
              <a:rPr lang="en-US" altLang="zh-CN" dirty="0" smtClean="0">
                <a:solidFill>
                  <a:srgbClr val="FF0000"/>
                </a:solidFill>
                <a:latin typeface="Courier New"/>
              </a:rPr>
              <a:t>40} </a:t>
            </a:r>
            <a:r>
              <a:rPr lang="en-US" altLang="zh-CN" dirty="0" smtClean="0">
                <a:solidFill>
                  <a:srgbClr val="00B0F0"/>
                </a:solidFill>
                <a:latin typeface="Courier New"/>
              </a:rPr>
              <a:t>]</a:t>
            </a:r>
            <a:r>
              <a:rPr lang="en-US" altLang="zh-CN" dirty="0" smtClean="0">
                <a:solidFill>
                  <a:srgbClr val="FF0000"/>
                </a:solidFill>
                <a:latin typeface="Courier New"/>
              </a:rPr>
              <a:t> </a:t>
            </a:r>
            <a:r>
              <a:rPr lang="en-US" altLang="zh-CN" b="1" dirty="0" smtClean="0">
                <a:solidFill>
                  <a:srgbClr val="000000"/>
                </a:solidFill>
                <a:latin typeface="Courier New"/>
              </a:rPr>
              <a:t>});</a:t>
            </a:r>
          </a:p>
        </p:txBody>
      </p:sp>
      <p:sp>
        <p:nvSpPr>
          <p:cNvPr id="5" name="TextBox 4"/>
          <p:cNvSpPr txBox="1"/>
          <p:nvPr/>
        </p:nvSpPr>
        <p:spPr>
          <a:xfrm>
            <a:off x="467545" y="5773985"/>
            <a:ext cx="8208912" cy="646331"/>
          </a:xfrm>
          <a:prstGeom prst="rect">
            <a:avLst/>
          </a:prstGeom>
          <a:noFill/>
        </p:spPr>
        <p:txBody>
          <a:bodyPr wrap="square" rtlCol="0">
            <a:spAutoFit/>
          </a:bodyPr>
          <a:lstStyle/>
          <a:p>
            <a:r>
              <a:rPr lang="zh-CN" altLang="en-US" dirty="0" smtClean="0">
                <a:solidFill>
                  <a:schemeClr val="tx2"/>
                </a:solidFill>
              </a:rPr>
              <a:t>注意：默认情况下，</a:t>
            </a:r>
            <a:r>
              <a:rPr lang="en-US" altLang="zh-CN" dirty="0" smtClean="0">
                <a:solidFill>
                  <a:schemeClr val="tx2"/>
                </a:solidFill>
              </a:rPr>
              <a:t>MongoDB</a:t>
            </a:r>
            <a:r>
              <a:rPr lang="zh-CN" altLang="en-US" dirty="0" smtClean="0">
                <a:solidFill>
                  <a:schemeClr val="tx2"/>
                </a:solidFill>
              </a:rPr>
              <a:t>执行的是</a:t>
            </a:r>
            <a:r>
              <a:rPr lang="en-US" altLang="zh-CN" dirty="0" smtClean="0">
                <a:solidFill>
                  <a:schemeClr val="tx2"/>
                </a:solidFill>
              </a:rPr>
              <a:t>and</a:t>
            </a:r>
            <a:r>
              <a:rPr lang="zh-CN" altLang="en-US" dirty="0" smtClean="0">
                <a:solidFill>
                  <a:schemeClr val="tx2"/>
                </a:solidFill>
              </a:rPr>
              <a:t>操作，即所有指定的条件都是与的关系。只有在特别的情况下，才会使用或（</a:t>
            </a:r>
            <a:r>
              <a:rPr lang="en-US" altLang="zh-CN" dirty="0" smtClean="0">
                <a:solidFill>
                  <a:schemeClr val="tx2"/>
                </a:solidFill>
              </a:rPr>
              <a:t>or</a:t>
            </a:r>
            <a:r>
              <a:rPr lang="zh-CN" altLang="en-US" dirty="0" smtClean="0">
                <a:solidFill>
                  <a:schemeClr val="tx2"/>
                </a:solidFill>
              </a:rPr>
              <a:t>），而</a:t>
            </a:r>
            <a:r>
              <a:rPr lang="en-US" altLang="zh-CN" dirty="0" smtClean="0">
                <a:solidFill>
                  <a:schemeClr val="tx2"/>
                </a:solidFill>
              </a:rPr>
              <a:t>$or</a:t>
            </a:r>
            <a:r>
              <a:rPr lang="zh-CN" altLang="en-US" dirty="0" smtClean="0">
                <a:solidFill>
                  <a:schemeClr val="tx2"/>
                </a:solidFill>
              </a:rPr>
              <a:t>就是</a:t>
            </a:r>
            <a:r>
              <a:rPr lang="en-US" altLang="zh-CN" dirty="0" smtClean="0">
                <a:solidFill>
                  <a:schemeClr val="tx2"/>
                </a:solidFill>
              </a:rPr>
              <a:t>MongoDB</a:t>
            </a:r>
            <a:r>
              <a:rPr lang="zh-CN" altLang="en-US" dirty="0" smtClean="0">
                <a:solidFill>
                  <a:schemeClr val="tx2"/>
                </a:solidFill>
              </a:rPr>
              <a:t>的或子句。</a:t>
            </a:r>
            <a:endParaRPr lang="zh-CN" altLang="en-US" dirty="0">
              <a:solidFill>
                <a:schemeClr val="tx2"/>
              </a:solidFill>
            </a:endParaRPr>
          </a:p>
        </p:txBody>
      </p:sp>
    </p:spTree>
    <p:extLst>
      <p:ext uri="{BB962C8B-B14F-4D97-AF65-F5344CB8AC3E}">
        <p14:creationId xmlns:p14="http://schemas.microsoft.com/office/powerpoint/2010/main" val="33598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730247800"/>
              </p:ext>
            </p:extLst>
          </p:nvPr>
        </p:nvGraphicFramePr>
        <p:xfrm>
          <a:off x="381000" y="1719263"/>
          <a:ext cx="8407400" cy="4719320"/>
        </p:xfrm>
        <a:graphic>
          <a:graphicData uri="http://schemas.openxmlformats.org/drawingml/2006/table">
            <a:tbl>
              <a:tblPr firstRow="1" bandRow="1">
                <a:tableStyleId>{5C22544A-7EE6-4342-B048-85BDC9FD1C3A}</a:tableStyleId>
              </a:tblPr>
              <a:tblGrid>
                <a:gridCol w="662608"/>
                <a:gridCol w="1080120"/>
                <a:gridCol w="2664296"/>
                <a:gridCol w="4000376"/>
              </a:tblGrid>
              <a:tr h="370840">
                <a:tc>
                  <a:txBody>
                    <a:bodyPr/>
                    <a:lstStyle/>
                    <a:p>
                      <a:endParaRPr lang="zh-CN" altLang="en-US" dirty="0"/>
                    </a:p>
                  </a:txBody>
                  <a:tcPr/>
                </a:tc>
                <a:tc>
                  <a:txBody>
                    <a:bodyPr/>
                    <a:lstStyle/>
                    <a:p>
                      <a:r>
                        <a:rPr lang="zh-CN" altLang="en-US" dirty="0" smtClean="0"/>
                        <a:t>操作符</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示例</a:t>
                      </a:r>
                      <a:endParaRPr lang="zh-CN" altLang="en-US" dirty="0"/>
                    </a:p>
                  </a:txBody>
                  <a:tcPr/>
                </a:tc>
              </a:tr>
              <a:tr h="370840">
                <a:tc>
                  <a:txBody>
                    <a:bodyPr/>
                    <a:lstStyle/>
                    <a:p>
                      <a:pPr algn="ctr"/>
                      <a:r>
                        <a:rPr lang="en-US" altLang="zh-CN" dirty="0" smtClean="0"/>
                        <a:t>1</a:t>
                      </a:r>
                      <a:endParaRPr lang="zh-CN" altLang="en-US" dirty="0"/>
                    </a:p>
                  </a:txBody>
                  <a:tcPr anchor="ctr"/>
                </a:tc>
                <a:tc>
                  <a:txBody>
                    <a:bodyPr/>
                    <a:lstStyle/>
                    <a:p>
                      <a:r>
                        <a:rPr lang="en-US" altLang="zh-CN" dirty="0" smtClean="0"/>
                        <a:t>$lt,</a:t>
                      </a:r>
                      <a:r>
                        <a:rPr lang="en-US" altLang="zh-CN" baseline="0" dirty="0" smtClean="0"/>
                        <a:t> $lte</a:t>
                      </a:r>
                    </a:p>
                    <a:p>
                      <a:r>
                        <a:rPr lang="en-US" altLang="zh-CN" baseline="0" dirty="0" smtClean="0"/>
                        <a:t>$gt, $gte</a:t>
                      </a:r>
                      <a:endParaRPr lang="zh-CN"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t>&lt;, &lt;=, &gt;, &gt;=</a:t>
                      </a:r>
                      <a:endParaRPr lang="zh-CN" altLang="en-US" sz="1100" dirty="0" smtClean="0"/>
                    </a:p>
                  </a:txBody>
                  <a:tcPr anchor="ctr"/>
                </a:tc>
                <a:tc>
                  <a:txBody>
                    <a:bodyPr/>
                    <a:lstStyle/>
                    <a:p>
                      <a:r>
                        <a:rPr lang="en-US" altLang="zh-CN" sz="1100" dirty="0" smtClean="0">
                          <a:latin typeface="+mn-lt"/>
                        </a:rPr>
                        <a:t>db.things.find({ “a" : { $gt: value } } );</a:t>
                      </a:r>
                      <a:endParaRPr lang="zh-CN" altLang="en-US" sz="1100" dirty="0">
                        <a:latin typeface="+mn-lt"/>
                      </a:endParaRPr>
                    </a:p>
                  </a:txBody>
                  <a:tcPr anchor="ctr"/>
                </a:tc>
              </a:tr>
              <a:tr h="370840">
                <a:tc>
                  <a:txBody>
                    <a:bodyPr/>
                    <a:lstStyle/>
                    <a:p>
                      <a:pPr algn="ctr"/>
                      <a:r>
                        <a:rPr lang="en-US" altLang="zh-CN" dirty="0" smtClean="0"/>
                        <a:t>2</a:t>
                      </a:r>
                      <a:endParaRPr lang="zh-CN"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$all</a:t>
                      </a:r>
                      <a:endParaRPr lang="zh-CN" altLang="en-US" dirty="0"/>
                    </a:p>
                  </a:txBody>
                  <a:tcPr anchor="ctr"/>
                </a:tc>
                <a:tc>
                  <a:txBody>
                    <a:bodyPr/>
                    <a:lstStyle/>
                    <a:p>
                      <a:r>
                        <a:rPr lang="zh-CN" altLang="en-US" sz="1100" dirty="0" smtClean="0"/>
                        <a:t>数组中的元素是否完全匹配</a:t>
                      </a:r>
                      <a:endParaRPr lang="zh-CN" altLang="en-US" sz="1100" dirty="0"/>
                    </a:p>
                  </a:txBody>
                  <a:tcPr anchor="ctr"/>
                </a:tc>
                <a:tc>
                  <a:txBody>
                    <a:bodyPr/>
                    <a:lstStyle/>
                    <a:p>
                      <a:r>
                        <a:rPr lang="en-US" altLang="zh-CN" sz="1100" dirty="0" smtClean="0">
                          <a:latin typeface="+mn-lt"/>
                        </a:rPr>
                        <a:t>db.things.find( { a: { $all: [ 2, 3 ] } } );</a:t>
                      </a:r>
                      <a:endParaRPr lang="zh-CN" altLang="en-US" sz="1100" dirty="0">
                        <a:latin typeface="+mn-lt"/>
                      </a:endParaRPr>
                    </a:p>
                  </a:txBody>
                  <a:tcPr anchor="ctr"/>
                </a:tc>
              </a:tr>
              <a:tr h="370840">
                <a:tc>
                  <a:txBody>
                    <a:bodyPr/>
                    <a:lstStyle/>
                    <a:p>
                      <a:pPr algn="ctr"/>
                      <a:r>
                        <a:rPr lang="en-US" altLang="zh-CN" dirty="0" smtClean="0"/>
                        <a:t>3</a:t>
                      </a:r>
                      <a:endParaRPr lang="zh-CN" altLang="en-US" dirty="0"/>
                    </a:p>
                  </a:txBody>
                  <a:tcPr anchor="ctr"/>
                </a:tc>
                <a:tc>
                  <a:txBody>
                    <a:bodyPr/>
                    <a:lstStyle/>
                    <a:p>
                      <a:r>
                        <a:rPr lang="en-US" altLang="zh-CN" dirty="0" smtClean="0"/>
                        <a:t>$exists</a:t>
                      </a:r>
                    </a:p>
                  </a:txBody>
                  <a:tcPr anchor="ctr"/>
                </a:tc>
                <a:tc>
                  <a:txBody>
                    <a:bodyPr/>
                    <a:lstStyle/>
                    <a:p>
                      <a:r>
                        <a:rPr lang="zh-CN" altLang="en-US" sz="1100" dirty="0" smtClean="0"/>
                        <a:t>可选：</a:t>
                      </a:r>
                      <a:r>
                        <a:rPr lang="en-US" altLang="zh-CN" sz="1100" dirty="0" smtClean="0"/>
                        <a:t>true</a:t>
                      </a:r>
                      <a:r>
                        <a:rPr lang="zh-CN" altLang="en-US" sz="1100" dirty="0" smtClean="0"/>
                        <a:t>，</a:t>
                      </a:r>
                      <a:r>
                        <a:rPr lang="en-US" altLang="zh-CN" sz="1100" dirty="0" smtClean="0"/>
                        <a:t>false</a:t>
                      </a:r>
                      <a:endParaRPr lang="zh-CN" altLang="en-US" sz="1100" dirty="0"/>
                    </a:p>
                  </a:txBody>
                  <a:tcPr anchor="ctr"/>
                </a:tc>
                <a:tc>
                  <a:txBody>
                    <a:bodyPr/>
                    <a:lstStyle/>
                    <a:p>
                      <a:r>
                        <a:rPr lang="en-US" altLang="zh-CN" sz="1100" dirty="0" smtClean="0">
                          <a:latin typeface="+mn-lt"/>
                        </a:rPr>
                        <a:t>db.things.find( { a : { $exists : true } } );</a:t>
                      </a:r>
                      <a:endParaRPr lang="zh-CN" altLang="en-US" sz="1100" dirty="0">
                        <a:latin typeface="+mn-lt"/>
                      </a:endParaRPr>
                    </a:p>
                  </a:txBody>
                  <a:tcPr anchor="ctr"/>
                </a:tc>
              </a:tr>
              <a:tr h="370840">
                <a:tc>
                  <a:txBody>
                    <a:bodyPr/>
                    <a:lstStyle/>
                    <a:p>
                      <a:pPr algn="ctr"/>
                      <a:r>
                        <a:rPr lang="en-US" altLang="zh-CN" dirty="0" smtClean="0"/>
                        <a:t>4</a:t>
                      </a:r>
                      <a:endParaRPr lang="zh-CN" altLang="en-US" dirty="0"/>
                    </a:p>
                  </a:txBody>
                  <a:tcPr anchor="ctr"/>
                </a:tc>
                <a:tc>
                  <a:txBody>
                    <a:bodyPr/>
                    <a:lstStyle/>
                    <a:p>
                      <a:r>
                        <a:rPr lang="en-US" altLang="zh-CN" dirty="0" smtClean="0"/>
                        <a:t>$mod</a:t>
                      </a:r>
                      <a:endParaRPr lang="zh-CN" altLang="en-US" dirty="0"/>
                    </a:p>
                  </a:txBody>
                  <a:tcPr anchor="ctr"/>
                </a:tc>
                <a:tc>
                  <a:txBody>
                    <a:bodyPr/>
                    <a:lstStyle/>
                    <a:p>
                      <a:r>
                        <a:rPr lang="zh-CN" altLang="en-US" sz="1100" dirty="0" smtClean="0"/>
                        <a:t>取模：</a:t>
                      </a:r>
                      <a:r>
                        <a:rPr lang="en-US" altLang="zh-CN" sz="1100" dirty="0" smtClean="0"/>
                        <a:t>a % 10 == 1</a:t>
                      </a:r>
                      <a:endParaRPr lang="zh-CN" altLang="en-US" sz="1100" dirty="0"/>
                    </a:p>
                  </a:txBody>
                  <a:tcPr anchor="ctr"/>
                </a:tc>
                <a:tc>
                  <a:txBody>
                    <a:bodyPr/>
                    <a:lstStyle/>
                    <a:p>
                      <a:r>
                        <a:rPr lang="en-US" altLang="zh-CN" sz="1100" dirty="0" smtClean="0">
                          <a:latin typeface="+mn-lt"/>
                        </a:rPr>
                        <a:t>db.things.find( { a : { $mod : [ 10 , 1 ] } } );</a:t>
                      </a:r>
                      <a:endParaRPr lang="zh-CN" altLang="en-US" sz="1100" dirty="0">
                        <a:latin typeface="+mn-lt"/>
                      </a:endParaRPr>
                    </a:p>
                  </a:txBody>
                  <a:tcPr anchor="ctr"/>
                </a:tc>
              </a:tr>
              <a:tr h="370840">
                <a:tc>
                  <a:txBody>
                    <a:bodyPr/>
                    <a:lstStyle/>
                    <a:p>
                      <a:pPr algn="ctr"/>
                      <a:r>
                        <a:rPr lang="en-US" altLang="zh-CN" dirty="0" smtClean="0"/>
                        <a:t>5</a:t>
                      </a:r>
                      <a:endParaRPr lang="zh-CN" altLang="en-US" dirty="0"/>
                    </a:p>
                  </a:txBody>
                  <a:tcPr anchor="ctr"/>
                </a:tc>
                <a:tc>
                  <a:txBody>
                    <a:bodyPr/>
                    <a:lstStyle/>
                    <a:p>
                      <a:r>
                        <a:rPr lang="en-US" altLang="zh-CN" dirty="0" smtClean="0"/>
                        <a:t>$ne</a:t>
                      </a:r>
                      <a:endParaRPr lang="zh-CN" altLang="en-US" dirty="0"/>
                    </a:p>
                  </a:txBody>
                  <a:tcPr anchor="ctr"/>
                </a:tc>
                <a:tc>
                  <a:txBody>
                    <a:bodyPr/>
                    <a:lstStyle/>
                    <a:p>
                      <a:r>
                        <a:rPr lang="zh-CN" altLang="en-US" sz="1100" dirty="0" smtClean="0"/>
                        <a:t>取反：即</a:t>
                      </a:r>
                      <a:r>
                        <a:rPr lang="en-US" altLang="zh-CN" sz="1100" dirty="0" smtClean="0"/>
                        <a:t>not equals</a:t>
                      </a:r>
                      <a:endParaRPr lang="zh-CN" altLang="en-US" sz="1100" dirty="0"/>
                    </a:p>
                  </a:txBody>
                  <a:tcPr anchor="ctr"/>
                </a:tc>
                <a:tc>
                  <a:txBody>
                    <a:bodyPr/>
                    <a:lstStyle/>
                    <a:p>
                      <a:r>
                        <a:rPr lang="en-US" altLang="zh-CN" sz="1100" dirty="0" smtClean="0">
                          <a:latin typeface="+mn-lt"/>
                        </a:rPr>
                        <a:t>db.things.find( { x : { $ne : 3 } } );</a:t>
                      </a:r>
                      <a:endParaRPr lang="zh-CN" altLang="en-US" sz="1100" dirty="0">
                        <a:latin typeface="+mn-lt"/>
                      </a:endParaRPr>
                    </a:p>
                  </a:txBody>
                  <a:tcPr anchor="ctr"/>
                </a:tc>
              </a:tr>
              <a:tr h="370840">
                <a:tc>
                  <a:txBody>
                    <a:bodyPr/>
                    <a:lstStyle/>
                    <a:p>
                      <a:pPr algn="ctr"/>
                      <a:r>
                        <a:rPr lang="en-US" altLang="zh-CN" dirty="0" smtClean="0"/>
                        <a:t>6</a:t>
                      </a:r>
                      <a:endParaRPr lang="zh-CN" altLang="en-US" dirty="0"/>
                    </a:p>
                  </a:txBody>
                  <a:tcPr anchor="ctr"/>
                </a:tc>
                <a:tc>
                  <a:txBody>
                    <a:bodyPr/>
                    <a:lstStyle/>
                    <a:p>
                      <a:r>
                        <a:rPr lang="en-US" altLang="zh-CN" dirty="0" smtClean="0"/>
                        <a:t>$in</a:t>
                      </a:r>
                      <a:endParaRPr lang="zh-CN" altLang="en-US" dirty="0"/>
                    </a:p>
                  </a:txBody>
                  <a:tcPr anchor="ctr"/>
                </a:tc>
                <a:tc>
                  <a:txBody>
                    <a:bodyPr/>
                    <a:lstStyle/>
                    <a:p>
                      <a:r>
                        <a:rPr lang="zh-CN" altLang="en-US" sz="1100" dirty="0" smtClean="0"/>
                        <a:t>类似于</a:t>
                      </a:r>
                      <a:r>
                        <a:rPr lang="en-US" altLang="zh-CN" sz="1100" dirty="0" smtClean="0"/>
                        <a:t>SQL</a:t>
                      </a:r>
                      <a:r>
                        <a:rPr lang="zh-CN" altLang="en-US" sz="1100" dirty="0" smtClean="0"/>
                        <a:t>的</a:t>
                      </a:r>
                      <a:r>
                        <a:rPr lang="en-US" altLang="zh-CN" sz="1100" dirty="0" smtClean="0"/>
                        <a:t>IN</a:t>
                      </a:r>
                      <a:r>
                        <a:rPr lang="zh-CN" altLang="en-US" sz="1100" dirty="0" smtClean="0"/>
                        <a:t>操作</a:t>
                      </a:r>
                      <a:endParaRPr lang="zh-CN" altLang="en-US" sz="1100" dirty="0"/>
                    </a:p>
                  </a:txBody>
                  <a:tcPr anchor="ctr"/>
                </a:tc>
                <a:tc>
                  <a:txBody>
                    <a:bodyPr/>
                    <a:lstStyle/>
                    <a:p>
                      <a:r>
                        <a:rPr lang="en-US" altLang="zh-CN" sz="1100" dirty="0" smtClean="0">
                          <a:latin typeface="+mn-lt"/>
                        </a:rPr>
                        <a:t>db.things.find({j:{$in: [2,4,6]}});</a:t>
                      </a:r>
                      <a:endParaRPr lang="zh-CN" altLang="en-US" sz="1100" dirty="0">
                        <a:latin typeface="+mn-lt"/>
                      </a:endParaRPr>
                    </a:p>
                  </a:txBody>
                  <a:tcPr anchor="ctr"/>
                </a:tc>
              </a:tr>
              <a:tr h="370840">
                <a:tc>
                  <a:txBody>
                    <a:bodyPr/>
                    <a:lstStyle/>
                    <a:p>
                      <a:pPr algn="ctr"/>
                      <a:r>
                        <a:rPr lang="en-US" altLang="zh-CN" dirty="0" smtClean="0"/>
                        <a:t>7</a:t>
                      </a:r>
                      <a:endParaRPr lang="zh-CN" altLang="en-US" dirty="0"/>
                    </a:p>
                  </a:txBody>
                  <a:tcPr anchor="ctr"/>
                </a:tc>
                <a:tc>
                  <a:txBody>
                    <a:bodyPr/>
                    <a:lstStyle/>
                    <a:p>
                      <a:r>
                        <a:rPr lang="en-US" altLang="zh-CN" dirty="0" smtClean="0"/>
                        <a:t>$nin</a:t>
                      </a:r>
                      <a:endParaRPr lang="zh-CN" altLang="en-US" dirty="0"/>
                    </a:p>
                  </a:txBody>
                  <a:tcPr anchor="ctr"/>
                </a:tc>
                <a:tc>
                  <a:txBody>
                    <a:bodyPr/>
                    <a:lstStyle/>
                    <a:p>
                      <a:r>
                        <a:rPr lang="en-US" altLang="zh-CN" sz="1100" dirty="0" smtClean="0"/>
                        <a:t>$in</a:t>
                      </a:r>
                      <a:r>
                        <a:rPr lang="zh-CN" altLang="en-US" sz="1100" dirty="0" smtClean="0"/>
                        <a:t>的反操作，即</a:t>
                      </a:r>
                      <a:r>
                        <a:rPr lang="en-US" altLang="zh-CN" sz="1100" dirty="0" smtClean="0"/>
                        <a:t>SQL</a:t>
                      </a:r>
                      <a:r>
                        <a:rPr lang="zh-CN" altLang="en-US" sz="1100" dirty="0" smtClean="0"/>
                        <a:t>的 </a:t>
                      </a:r>
                      <a:r>
                        <a:rPr lang="en-US" altLang="zh-CN" sz="1100" dirty="0" smtClean="0"/>
                        <a:t>NOT IN</a:t>
                      </a:r>
                      <a:endParaRPr lang="zh-CN" altLang="en-US" sz="1100" dirty="0"/>
                    </a:p>
                  </a:txBody>
                  <a:tcPr anchor="ctr"/>
                </a:tc>
                <a:tc>
                  <a:txBody>
                    <a:bodyPr/>
                    <a:lstStyle/>
                    <a:p>
                      <a:r>
                        <a:rPr lang="en-US" altLang="zh-CN" sz="1100" dirty="0" smtClean="0">
                          <a:latin typeface="+mn-lt"/>
                        </a:rPr>
                        <a:t>db.things.find({j:{$nin: [2,4,6]}});</a:t>
                      </a:r>
                      <a:endParaRPr lang="zh-CN" altLang="en-US" sz="1100" dirty="0">
                        <a:latin typeface="+mn-lt"/>
                      </a:endParaRPr>
                    </a:p>
                  </a:txBody>
                  <a:tcPr anchor="ctr"/>
                </a:tc>
              </a:tr>
              <a:tr h="370840">
                <a:tc>
                  <a:txBody>
                    <a:bodyPr/>
                    <a:lstStyle/>
                    <a:p>
                      <a:pPr algn="ctr"/>
                      <a:r>
                        <a:rPr lang="en-US" altLang="zh-CN" dirty="0" smtClean="0"/>
                        <a:t>8</a:t>
                      </a:r>
                      <a:endParaRPr lang="zh-CN" altLang="en-US" dirty="0"/>
                    </a:p>
                  </a:txBody>
                  <a:tcPr anchor="ctr"/>
                </a:tc>
                <a:tc>
                  <a:txBody>
                    <a:bodyPr/>
                    <a:lstStyle/>
                    <a:p>
                      <a:r>
                        <a:rPr lang="en-US" altLang="zh-CN" dirty="0" smtClean="0"/>
                        <a:t>$nor</a:t>
                      </a:r>
                      <a:endParaRPr lang="zh-CN" altLang="en-US" dirty="0"/>
                    </a:p>
                  </a:txBody>
                  <a:tcPr anchor="ctr"/>
                </a:tc>
                <a:tc>
                  <a:txBody>
                    <a:bodyPr/>
                    <a:lstStyle/>
                    <a:p>
                      <a:r>
                        <a:rPr lang="en-US" altLang="zh-CN" sz="1100" dirty="0" smtClean="0"/>
                        <a:t>$or</a:t>
                      </a:r>
                      <a:r>
                        <a:rPr lang="zh-CN" altLang="en-US" sz="1100" dirty="0" smtClean="0"/>
                        <a:t>的反操作，即不匹配</a:t>
                      </a:r>
                      <a:r>
                        <a:rPr lang="en-US" altLang="zh-CN" sz="1100" dirty="0" smtClean="0"/>
                        <a:t>(a</a:t>
                      </a:r>
                      <a:r>
                        <a:rPr lang="zh-CN" altLang="en-US" sz="1100" dirty="0" smtClean="0"/>
                        <a:t>或</a:t>
                      </a:r>
                      <a:r>
                        <a:rPr lang="en-US" altLang="zh-CN" sz="1100" dirty="0" smtClean="0"/>
                        <a:t>b)</a:t>
                      </a:r>
                      <a:endParaRPr lang="zh-CN" altLang="en-US" sz="1100" dirty="0"/>
                    </a:p>
                  </a:txBody>
                  <a:tcPr anchor="ctr"/>
                </a:tc>
                <a:tc>
                  <a:txBody>
                    <a:bodyPr/>
                    <a:lstStyle/>
                    <a:p>
                      <a:r>
                        <a:rPr lang="en-US" altLang="zh-CN" sz="1100" dirty="0" smtClean="0">
                          <a:latin typeface="+mn-lt"/>
                        </a:rPr>
                        <a:t>db.things.find( { name : "bob" , $nor : [ { a : 1 } , { b : 2 } ] } )</a:t>
                      </a:r>
                    </a:p>
                  </a:txBody>
                  <a:tcPr anchor="ctr"/>
                </a:tc>
              </a:tr>
              <a:tr h="370840">
                <a:tc>
                  <a:txBody>
                    <a:bodyPr/>
                    <a:lstStyle/>
                    <a:p>
                      <a:pPr algn="ctr"/>
                      <a:r>
                        <a:rPr lang="en-US" altLang="zh-CN" dirty="0" smtClean="0"/>
                        <a:t>9</a:t>
                      </a:r>
                      <a:endParaRPr lang="zh-CN" altLang="en-US" dirty="0"/>
                    </a:p>
                  </a:txBody>
                  <a:tcPr anchor="ctr"/>
                </a:tc>
                <a:tc>
                  <a:txBody>
                    <a:bodyPr/>
                    <a:lstStyle/>
                    <a:p>
                      <a:r>
                        <a:rPr lang="en-US" altLang="zh-CN" dirty="0" smtClean="0"/>
                        <a:t>$or</a:t>
                      </a:r>
                      <a:endParaRPr lang="zh-CN" altLang="en-US" dirty="0"/>
                    </a:p>
                  </a:txBody>
                  <a:tcPr anchor="ctr"/>
                </a:tc>
                <a:tc>
                  <a:txBody>
                    <a:bodyPr/>
                    <a:lstStyle/>
                    <a:p>
                      <a:r>
                        <a:rPr lang="en-US" altLang="zh-CN" sz="1100" dirty="0" smtClean="0"/>
                        <a:t>Or</a:t>
                      </a:r>
                      <a:r>
                        <a:rPr lang="zh-CN" altLang="en-US" sz="1100" dirty="0" smtClean="0"/>
                        <a:t>子句，注意</a:t>
                      </a:r>
                      <a:r>
                        <a:rPr lang="en-US" altLang="zh-CN" sz="1100" dirty="0" smtClean="0"/>
                        <a:t>$or</a:t>
                      </a:r>
                      <a:r>
                        <a:rPr lang="zh-CN" altLang="en-US" sz="1100" dirty="0" smtClean="0"/>
                        <a:t>不能嵌套使用</a:t>
                      </a:r>
                      <a:endParaRPr lang="zh-CN" altLang="en-US" sz="1100" dirty="0"/>
                    </a:p>
                  </a:txBody>
                  <a:tcPr anchor="ctr"/>
                </a:tc>
                <a:tc>
                  <a:txBody>
                    <a:bodyPr/>
                    <a:lstStyle/>
                    <a:p>
                      <a:r>
                        <a:rPr lang="en-US" altLang="zh-CN" sz="1100" dirty="0" smtClean="0">
                          <a:latin typeface="+mn-lt"/>
                        </a:rPr>
                        <a:t>db.things.find( { name : "bob" , $or : [ { a : 1 } , { b : 2 } ] } )</a:t>
                      </a:r>
                      <a:endParaRPr lang="zh-CN" altLang="en-US" sz="1100" dirty="0">
                        <a:latin typeface="+mn-lt"/>
                      </a:endParaRPr>
                    </a:p>
                  </a:txBody>
                  <a:tcPr anchor="ctr"/>
                </a:tc>
              </a:tr>
              <a:tr h="370840">
                <a:tc>
                  <a:txBody>
                    <a:bodyPr/>
                    <a:lstStyle/>
                    <a:p>
                      <a:pPr algn="ctr"/>
                      <a:r>
                        <a:rPr lang="en-US" altLang="zh-CN" dirty="0" smtClean="0"/>
                        <a:t>10</a:t>
                      </a:r>
                      <a:endParaRPr lang="zh-CN" altLang="en-US" dirty="0"/>
                    </a:p>
                  </a:txBody>
                  <a:tcPr anchor="ctr"/>
                </a:tc>
                <a:tc>
                  <a:txBody>
                    <a:bodyPr/>
                    <a:lstStyle/>
                    <a:p>
                      <a:r>
                        <a:rPr lang="en-US" altLang="zh-CN" dirty="0" smtClean="0"/>
                        <a:t>$size</a:t>
                      </a:r>
                      <a:endParaRPr lang="zh-CN" altLang="en-US" dirty="0"/>
                    </a:p>
                  </a:txBody>
                  <a:tcPr anchor="ctr"/>
                </a:tc>
                <a:tc>
                  <a:txBody>
                    <a:bodyPr/>
                    <a:lstStyle/>
                    <a:p>
                      <a:r>
                        <a:rPr lang="zh-CN" altLang="en-US" sz="1100" dirty="0" smtClean="0"/>
                        <a:t>匹配数组长度</a:t>
                      </a:r>
                      <a:endParaRPr lang="zh-CN" altLang="en-US" sz="1100" dirty="0"/>
                    </a:p>
                  </a:txBody>
                  <a:tcPr anchor="ctr"/>
                </a:tc>
                <a:tc>
                  <a:txBody>
                    <a:bodyPr/>
                    <a:lstStyle/>
                    <a:p>
                      <a:r>
                        <a:rPr lang="en-US" altLang="zh-CN" sz="1100" dirty="0" smtClean="0">
                          <a:latin typeface="+mn-lt"/>
                        </a:rPr>
                        <a:t>db.things.find( { a : { $size: 1 } } );</a:t>
                      </a:r>
                      <a:endParaRPr lang="zh-CN" altLang="en-US" sz="1100" dirty="0">
                        <a:latin typeface="+mn-lt"/>
                      </a:endParaRPr>
                    </a:p>
                  </a:txBody>
                  <a:tcPr anchor="ctr"/>
                </a:tc>
              </a:tr>
              <a:tr h="370840">
                <a:tc>
                  <a:txBody>
                    <a:bodyPr/>
                    <a:lstStyle/>
                    <a:p>
                      <a:pPr algn="ctr"/>
                      <a:r>
                        <a:rPr lang="en-US" altLang="zh-CN" dirty="0" smtClean="0"/>
                        <a:t>11</a:t>
                      </a:r>
                      <a:endParaRPr lang="zh-CN"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$type</a:t>
                      </a:r>
                      <a:endParaRPr lang="zh-CN" altLang="en-US" dirty="0"/>
                    </a:p>
                  </a:txBody>
                  <a:tcPr anchor="ctr"/>
                </a:tc>
                <a:tc>
                  <a:txBody>
                    <a:bodyPr/>
                    <a:lstStyle/>
                    <a:p>
                      <a:r>
                        <a:rPr lang="zh-CN" altLang="en-US" sz="1100" dirty="0" smtClean="0"/>
                        <a:t>匹配子键的数据类型，</a:t>
                      </a:r>
                      <a:r>
                        <a:rPr lang="zh-CN" altLang="en-US" sz="1100" dirty="0" smtClean="0">
                          <a:hlinkClick r:id="rId2"/>
                        </a:rPr>
                        <a:t>详情请看</a:t>
                      </a:r>
                      <a:endParaRPr lang="zh-CN" altLang="en-US" sz="1100" dirty="0"/>
                    </a:p>
                  </a:txBody>
                  <a:tcPr anchor="ctr"/>
                </a:tc>
                <a:tc>
                  <a:txBody>
                    <a:bodyPr/>
                    <a:lstStyle/>
                    <a:p>
                      <a:r>
                        <a:rPr lang="en-US" altLang="zh-CN" sz="1100" dirty="0" smtClean="0">
                          <a:latin typeface="+mn-lt"/>
                        </a:rPr>
                        <a:t>db.things.find( { a : { $type : 2 } } );</a:t>
                      </a:r>
                      <a:endParaRPr lang="zh-CN" altLang="en-US" sz="1100" dirty="0">
                        <a:latin typeface="+mn-lt"/>
                      </a:endParaRPr>
                    </a:p>
                  </a:txBody>
                  <a:tcPr anchor="ctr"/>
                </a:tc>
              </a:tr>
            </a:tbl>
          </a:graphicData>
        </a:graphic>
      </p:graphicFrame>
      <p:sp>
        <p:nvSpPr>
          <p:cNvPr id="3" name="标题 2"/>
          <p:cNvSpPr>
            <a:spLocks noGrp="1"/>
          </p:cNvSpPr>
          <p:nvPr>
            <p:ph type="title"/>
          </p:nvPr>
        </p:nvSpPr>
        <p:spPr/>
        <p:txBody>
          <a:bodyPr/>
          <a:lstStyle/>
          <a:p>
            <a:r>
              <a:rPr lang="zh-CN" altLang="en-US" dirty="0" smtClean="0"/>
              <a:t>查询条件操作符</a:t>
            </a:r>
            <a:endParaRPr lang="zh-CN" altLang="en-US" dirty="0"/>
          </a:p>
        </p:txBody>
      </p:sp>
    </p:spTree>
    <p:extLst>
      <p:ext uri="{BB962C8B-B14F-4D97-AF65-F5344CB8AC3E}">
        <p14:creationId xmlns:p14="http://schemas.microsoft.com/office/powerpoint/2010/main" val="407888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19071"/>
            <a:ext cx="8407893" cy="1421897"/>
          </a:xfrm>
        </p:spPr>
        <p:txBody>
          <a:bodyPr>
            <a:normAutofit/>
          </a:bodyPr>
          <a:lstStyle/>
          <a:p>
            <a:pPr marL="45720" indent="457200">
              <a:buNone/>
            </a:pPr>
            <a:r>
              <a:rPr lang="en-US" altLang="zh-CN" dirty="0" smtClean="0"/>
              <a:t>MongoDB</a:t>
            </a:r>
            <a:r>
              <a:rPr lang="zh-CN" altLang="en-US" dirty="0" smtClean="0"/>
              <a:t>的正则表达式实现了</a:t>
            </a:r>
            <a:r>
              <a:rPr lang="en-US" altLang="zh-CN" dirty="0" smtClean="0"/>
              <a:t>SQL</a:t>
            </a:r>
            <a:r>
              <a:rPr lang="zh-CN" altLang="en-US" dirty="0" smtClean="0"/>
              <a:t>中的通配符匹配的机制，而且比</a:t>
            </a:r>
            <a:r>
              <a:rPr lang="en-US" altLang="zh-CN" dirty="0" smtClean="0"/>
              <a:t>SQL</a:t>
            </a:r>
            <a:r>
              <a:rPr lang="zh-CN" altLang="en-US" dirty="0" smtClean="0"/>
              <a:t>更加强大。不过可惜的是，只有类似于</a:t>
            </a:r>
            <a:r>
              <a:rPr lang="en-US" altLang="zh-CN" dirty="0" smtClean="0">
                <a:solidFill>
                  <a:schemeClr val="accent1"/>
                </a:solidFill>
              </a:rPr>
              <a:t>/</a:t>
            </a:r>
            <a:r>
              <a:rPr lang="en-US" altLang="zh-CN" dirty="0" smtClean="0">
                <a:solidFill>
                  <a:srgbClr val="00B050"/>
                </a:solidFill>
              </a:rPr>
              <a:t>^</a:t>
            </a:r>
            <a:r>
              <a:rPr lang="en-US" altLang="zh-CN" dirty="0" smtClean="0">
                <a:solidFill>
                  <a:schemeClr val="accent1"/>
                </a:solidFill>
              </a:rPr>
              <a:t>.+/</a:t>
            </a:r>
            <a:r>
              <a:rPr lang="zh-CN" altLang="en-US" dirty="0" smtClean="0"/>
              <a:t>这样的前缀型正则表达式才能够使用索引，其他形式都会做全集合扫描。</a:t>
            </a:r>
            <a:endParaRPr lang="en-US" altLang="zh-CN" dirty="0" smtClean="0"/>
          </a:p>
          <a:p>
            <a:pPr marL="45720" indent="457200">
              <a:buNone/>
            </a:pPr>
            <a:r>
              <a:rPr lang="en-US" altLang="zh-CN" dirty="0" smtClean="0"/>
              <a:t>MongoDB</a:t>
            </a:r>
            <a:r>
              <a:rPr lang="zh-CN" altLang="en-US" dirty="0" smtClean="0"/>
              <a:t>的正则表达式语法与</a:t>
            </a:r>
            <a:r>
              <a:rPr lang="en-US" altLang="zh-CN" dirty="0" smtClean="0"/>
              <a:t>JavaScript</a:t>
            </a:r>
            <a:r>
              <a:rPr lang="zh-CN" altLang="en-US" dirty="0" smtClean="0"/>
              <a:t>完全一致。</a:t>
            </a:r>
            <a:endParaRPr lang="en-US" altLang="zh-CN" dirty="0" smtClean="0"/>
          </a:p>
        </p:txBody>
      </p:sp>
      <p:sp>
        <p:nvSpPr>
          <p:cNvPr id="3" name="标题 2"/>
          <p:cNvSpPr>
            <a:spLocks noGrp="1"/>
          </p:cNvSpPr>
          <p:nvPr>
            <p:ph type="title"/>
          </p:nvPr>
        </p:nvSpPr>
        <p:spPr/>
        <p:txBody>
          <a:bodyPr/>
          <a:lstStyle/>
          <a:p>
            <a:r>
              <a:rPr lang="zh-CN" altLang="en-US" dirty="0" smtClean="0"/>
              <a:t>正则表达式</a:t>
            </a:r>
            <a:endParaRPr lang="zh-CN" altLang="en-US" dirty="0"/>
          </a:p>
        </p:txBody>
      </p:sp>
      <p:sp>
        <p:nvSpPr>
          <p:cNvPr id="4" name="TextBox 3"/>
          <p:cNvSpPr txBox="1"/>
          <p:nvPr/>
        </p:nvSpPr>
        <p:spPr>
          <a:xfrm>
            <a:off x="505272" y="3284984"/>
            <a:ext cx="8239756" cy="181588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400" dirty="0">
                <a:solidFill>
                  <a:srgbClr val="008000"/>
                </a:solidFill>
                <a:latin typeface="Courier New"/>
              </a:rPr>
              <a:t>// </a:t>
            </a:r>
            <a:r>
              <a:rPr lang="zh-CN" altLang="en-US" sz="1400" dirty="0">
                <a:solidFill>
                  <a:srgbClr val="008000"/>
                </a:solidFill>
                <a:latin typeface="Courier New"/>
              </a:rPr>
              <a:t>正则匹配方法</a:t>
            </a:r>
            <a:r>
              <a:rPr lang="zh-CN" altLang="en-US" sz="1400" dirty="0" smtClean="0">
                <a:solidFill>
                  <a:srgbClr val="008000"/>
                </a:solidFill>
                <a:latin typeface="Courier New"/>
              </a:rPr>
              <a:t>之一</a:t>
            </a:r>
            <a:endParaRPr lang="en-US" altLang="zh-CN" sz="1400" dirty="0" smtClean="0">
              <a:solidFill>
                <a:srgbClr val="008000"/>
              </a:solidFill>
              <a:latin typeface="Courier New"/>
            </a:endParaRPr>
          </a:p>
          <a:p>
            <a:r>
              <a:rPr lang="en-US" altLang="zh-CN" sz="1400" dirty="0" smtClean="0">
                <a:solidFill>
                  <a:srgbClr val="000000"/>
                </a:solidFill>
                <a:latin typeface="Courier New"/>
              </a:rPr>
              <a:t>db</a:t>
            </a:r>
            <a:r>
              <a:rPr lang="en-US" altLang="zh-CN" sz="1400" b="1" dirty="0" smtClean="0">
                <a:solidFill>
                  <a:srgbClr val="000000"/>
                </a:solidFill>
                <a:latin typeface="Courier New"/>
              </a:rPr>
              <a:t>.</a:t>
            </a:r>
            <a:r>
              <a:rPr lang="en-US" altLang="zh-CN" sz="1400" dirty="0" smtClean="0">
                <a:solidFill>
                  <a:srgbClr val="000000"/>
                </a:solidFill>
                <a:latin typeface="Courier New"/>
              </a:rPr>
              <a:t>customers</a:t>
            </a:r>
            <a:r>
              <a:rPr lang="en-US" altLang="zh-CN" sz="1400" b="1" dirty="0" smtClean="0">
                <a:solidFill>
                  <a:srgbClr val="000000"/>
                </a:solidFill>
                <a:latin typeface="Courier New"/>
              </a:rPr>
              <a:t>.</a:t>
            </a:r>
            <a:r>
              <a:rPr lang="en-US" altLang="zh-CN" sz="1400" dirty="0" smtClean="0">
                <a:solidFill>
                  <a:srgbClr val="000000"/>
                </a:solidFill>
                <a:latin typeface="Courier New"/>
              </a:rPr>
              <a:t>find</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name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dirty="0">
                <a:solidFill>
                  <a:srgbClr val="8000FF"/>
                </a:solidFill>
                <a:latin typeface="Courier New"/>
              </a:rPr>
              <a:t>/acme.*corp/i</a:t>
            </a:r>
            <a:r>
              <a:rPr lang="en-US" altLang="zh-CN" sz="1400" dirty="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smtClean="0">
                <a:solidFill>
                  <a:srgbClr val="000000"/>
                </a:solidFill>
                <a:latin typeface="Courier New"/>
              </a:rPr>
              <a:t>);</a:t>
            </a:r>
            <a:endParaRPr lang="en-US" altLang="zh-CN" sz="1400" dirty="0" smtClean="0">
              <a:solidFill>
                <a:srgbClr val="000000"/>
              </a:solidFill>
              <a:latin typeface="Courier New"/>
            </a:endParaRPr>
          </a:p>
          <a:p>
            <a:endParaRPr lang="en-US" altLang="zh-CN" sz="1400" dirty="0">
              <a:solidFill>
                <a:srgbClr val="000000"/>
              </a:solidFill>
              <a:latin typeface="Courier New"/>
            </a:endParaRPr>
          </a:p>
          <a:p>
            <a:r>
              <a:rPr lang="en-US" altLang="zh-CN" sz="1400" dirty="0" smtClean="0">
                <a:solidFill>
                  <a:srgbClr val="008000"/>
                </a:solidFill>
                <a:latin typeface="Courier New"/>
              </a:rPr>
              <a:t>// </a:t>
            </a:r>
            <a:r>
              <a:rPr lang="zh-CN" altLang="en-US" sz="1400" dirty="0">
                <a:solidFill>
                  <a:srgbClr val="008000"/>
                </a:solidFill>
                <a:latin typeface="Courier New"/>
              </a:rPr>
              <a:t>正则匹配方法之</a:t>
            </a:r>
            <a:r>
              <a:rPr lang="zh-CN" altLang="en-US" sz="1400" dirty="0" smtClean="0">
                <a:solidFill>
                  <a:srgbClr val="008000"/>
                </a:solidFill>
                <a:latin typeface="Courier New"/>
              </a:rPr>
              <a:t>二</a:t>
            </a:r>
            <a:endParaRPr lang="en-US" altLang="zh-CN" sz="1400" dirty="0" smtClean="0">
              <a:solidFill>
                <a:srgbClr val="008000"/>
              </a:solidFill>
              <a:latin typeface="Courier New"/>
            </a:endParaRPr>
          </a:p>
          <a:p>
            <a:r>
              <a:rPr lang="en-US" altLang="zh-CN" sz="1400" dirty="0" smtClean="0">
                <a:solidFill>
                  <a:srgbClr val="000000"/>
                </a:solidFill>
                <a:latin typeface="Courier New"/>
              </a:rPr>
              <a:t>db</a:t>
            </a:r>
            <a:r>
              <a:rPr lang="en-US" altLang="zh-CN" sz="1400" b="1" dirty="0" smtClean="0">
                <a:solidFill>
                  <a:srgbClr val="000000"/>
                </a:solidFill>
                <a:latin typeface="Courier New"/>
              </a:rPr>
              <a:t>.</a:t>
            </a:r>
            <a:r>
              <a:rPr lang="en-US" altLang="zh-CN" sz="1400" dirty="0" smtClean="0">
                <a:solidFill>
                  <a:srgbClr val="000000"/>
                </a:solidFill>
                <a:latin typeface="Courier New"/>
              </a:rPr>
              <a:t>customers</a:t>
            </a:r>
            <a:r>
              <a:rPr lang="en-US" altLang="zh-CN" sz="1400" b="1" dirty="0" smtClean="0">
                <a:solidFill>
                  <a:srgbClr val="000000"/>
                </a:solidFill>
                <a:latin typeface="Courier New"/>
              </a:rPr>
              <a:t>.</a:t>
            </a:r>
            <a:r>
              <a:rPr lang="en-US" altLang="zh-CN" sz="1400" dirty="0" smtClean="0">
                <a:solidFill>
                  <a:srgbClr val="000000"/>
                </a:solidFill>
                <a:latin typeface="Courier New"/>
              </a:rPr>
              <a:t>find</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name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$regex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dirty="0">
                <a:solidFill>
                  <a:srgbClr val="808080"/>
                </a:solidFill>
                <a:latin typeface="Courier New"/>
              </a:rPr>
              <a:t>'acme.*corp'</a:t>
            </a:r>
            <a:r>
              <a:rPr lang="en-US" altLang="zh-CN" sz="1400" b="1" dirty="0">
                <a:solidFill>
                  <a:srgbClr val="000000"/>
                </a:solidFill>
                <a:latin typeface="Courier New"/>
              </a:rPr>
              <a:t>,</a:t>
            </a:r>
            <a:r>
              <a:rPr lang="en-US" altLang="zh-CN" sz="1400" dirty="0">
                <a:solidFill>
                  <a:srgbClr val="000000"/>
                </a:solidFill>
                <a:latin typeface="Courier New"/>
              </a:rPr>
              <a:t> $options</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dirty="0">
                <a:solidFill>
                  <a:srgbClr val="808080"/>
                </a:solidFill>
                <a:latin typeface="Courier New"/>
              </a:rPr>
              <a:t>'i'</a:t>
            </a:r>
            <a:r>
              <a:rPr lang="en-US" altLang="zh-CN" sz="1400" dirty="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smtClean="0">
                <a:solidFill>
                  <a:srgbClr val="000000"/>
                </a:solidFill>
                <a:latin typeface="Courier New"/>
              </a:rPr>
              <a:t>);</a:t>
            </a:r>
            <a:endParaRPr lang="en-US" altLang="zh-CN" sz="1400" dirty="0" smtClean="0">
              <a:solidFill>
                <a:srgbClr val="000000"/>
              </a:solidFill>
              <a:latin typeface="Courier New"/>
            </a:endParaRPr>
          </a:p>
          <a:p>
            <a:endParaRPr lang="en-US" altLang="zh-CN" sz="1400" dirty="0">
              <a:solidFill>
                <a:srgbClr val="000000"/>
              </a:solidFill>
              <a:latin typeface="Courier New"/>
            </a:endParaRPr>
          </a:p>
          <a:p>
            <a:r>
              <a:rPr lang="en-US" altLang="zh-CN" sz="1400" dirty="0" smtClean="0">
                <a:solidFill>
                  <a:srgbClr val="008000"/>
                </a:solidFill>
                <a:latin typeface="Courier New"/>
              </a:rPr>
              <a:t>// </a:t>
            </a:r>
            <a:r>
              <a:rPr lang="zh-CN" altLang="en-US" sz="1400" dirty="0">
                <a:solidFill>
                  <a:srgbClr val="008000"/>
                </a:solidFill>
                <a:latin typeface="Courier New"/>
              </a:rPr>
              <a:t>与其他条件联合</a:t>
            </a:r>
            <a:r>
              <a:rPr lang="zh-CN" altLang="en-US" sz="1400" dirty="0" smtClean="0">
                <a:solidFill>
                  <a:srgbClr val="008000"/>
                </a:solidFill>
                <a:latin typeface="Courier New"/>
              </a:rPr>
              <a:t>使用</a:t>
            </a:r>
            <a:endParaRPr lang="en-US" altLang="zh-CN" sz="1400" dirty="0" smtClean="0">
              <a:solidFill>
                <a:srgbClr val="008000"/>
              </a:solidFill>
              <a:latin typeface="Courier New"/>
            </a:endParaRPr>
          </a:p>
          <a:p>
            <a:r>
              <a:rPr lang="en-US" altLang="zh-CN" sz="1400" dirty="0" smtClean="0">
                <a:solidFill>
                  <a:srgbClr val="000000"/>
                </a:solidFill>
                <a:latin typeface="Courier New"/>
              </a:rPr>
              <a:t>db</a:t>
            </a:r>
            <a:r>
              <a:rPr lang="en-US" altLang="zh-CN" sz="1400" b="1" dirty="0" smtClean="0">
                <a:solidFill>
                  <a:srgbClr val="000000"/>
                </a:solidFill>
                <a:latin typeface="Courier New"/>
              </a:rPr>
              <a:t>.</a:t>
            </a:r>
            <a:r>
              <a:rPr lang="en-US" altLang="zh-CN" sz="1400" dirty="0" smtClean="0">
                <a:solidFill>
                  <a:srgbClr val="000000"/>
                </a:solidFill>
                <a:latin typeface="Courier New"/>
              </a:rPr>
              <a:t>customers</a:t>
            </a:r>
            <a:r>
              <a:rPr lang="en-US" altLang="zh-CN" sz="1400" b="1" dirty="0" smtClean="0">
                <a:solidFill>
                  <a:srgbClr val="000000"/>
                </a:solidFill>
                <a:latin typeface="Courier New"/>
              </a:rPr>
              <a:t>.</a:t>
            </a:r>
            <a:r>
              <a:rPr lang="en-US" altLang="zh-CN" sz="1400" dirty="0" smtClean="0">
                <a:solidFill>
                  <a:srgbClr val="000000"/>
                </a:solidFill>
                <a:latin typeface="Courier New"/>
              </a:rPr>
              <a:t>find</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name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$regex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dirty="0">
                <a:solidFill>
                  <a:srgbClr val="8000FF"/>
                </a:solidFill>
                <a:latin typeface="Courier New"/>
              </a:rPr>
              <a:t>/acme.*corp/i</a:t>
            </a:r>
            <a:r>
              <a:rPr lang="en-US" altLang="zh-CN" sz="1400" b="1" dirty="0">
                <a:solidFill>
                  <a:srgbClr val="000000"/>
                </a:solidFill>
                <a:latin typeface="Courier New"/>
              </a:rPr>
              <a:t>,</a:t>
            </a:r>
            <a:r>
              <a:rPr lang="en-US" altLang="zh-CN" sz="1400" dirty="0">
                <a:solidFill>
                  <a:srgbClr val="000000"/>
                </a:solidFill>
                <a:latin typeface="Courier New"/>
              </a:rPr>
              <a:t> $nin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smtClean="0">
                <a:solidFill>
                  <a:srgbClr val="000000"/>
                </a:solidFill>
                <a:latin typeface="Courier New"/>
              </a:rPr>
              <a:t>[</a:t>
            </a:r>
            <a:r>
              <a:rPr lang="en-US" altLang="zh-CN" sz="1400" dirty="0" smtClean="0">
                <a:solidFill>
                  <a:srgbClr val="808080"/>
                </a:solidFill>
                <a:latin typeface="Courier New"/>
              </a:rPr>
              <a:t>‘abc'</a:t>
            </a:r>
            <a:r>
              <a:rPr lang="en-US" altLang="zh-CN" sz="1400" b="1" dirty="0" smtClean="0">
                <a:solidFill>
                  <a:srgbClr val="000000"/>
                </a:solidFill>
                <a:latin typeface="Courier New"/>
              </a:rPr>
              <a:t>]</a:t>
            </a:r>
            <a:r>
              <a:rPr lang="en-US" altLang="zh-CN" sz="1400" dirty="0" smtClean="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a:solidFill>
                  <a:srgbClr val="000000"/>
                </a:solidFill>
                <a:latin typeface="Courier New"/>
              </a:rPr>
              <a:t>}</a:t>
            </a:r>
            <a:r>
              <a:rPr lang="en-US" altLang="zh-CN" sz="1400" dirty="0">
                <a:solidFill>
                  <a:srgbClr val="000000"/>
                </a:solidFill>
                <a:latin typeface="Courier New"/>
              </a:rPr>
              <a:t> </a:t>
            </a:r>
            <a:r>
              <a:rPr lang="en-US" altLang="zh-CN" sz="1400" b="1" dirty="0">
                <a:solidFill>
                  <a:srgbClr val="000000"/>
                </a:solidFill>
                <a:latin typeface="Courier New"/>
              </a:rPr>
              <a:t>);</a:t>
            </a:r>
            <a:endParaRPr lang="en-US" altLang="zh-CN" sz="1400" dirty="0">
              <a:effectLst/>
            </a:endParaRPr>
          </a:p>
        </p:txBody>
      </p:sp>
      <p:sp>
        <p:nvSpPr>
          <p:cNvPr id="5" name="TextBox 4"/>
          <p:cNvSpPr txBox="1"/>
          <p:nvPr/>
        </p:nvSpPr>
        <p:spPr>
          <a:xfrm>
            <a:off x="486990" y="5877272"/>
            <a:ext cx="8239757" cy="646331"/>
          </a:xfrm>
          <a:prstGeom prst="rect">
            <a:avLst/>
          </a:prstGeom>
          <a:noFill/>
        </p:spPr>
        <p:txBody>
          <a:bodyPr wrap="square" rtlCol="0">
            <a:spAutoFit/>
          </a:bodyPr>
          <a:lstStyle/>
          <a:p>
            <a:r>
              <a:rPr lang="zh-CN" altLang="en-US" dirty="0">
                <a:solidFill>
                  <a:schemeClr val="accent1"/>
                </a:solidFill>
              </a:rPr>
              <a:t>注意：</a:t>
            </a:r>
            <a:r>
              <a:rPr lang="en-US" altLang="zh-CN" dirty="0">
                <a:solidFill>
                  <a:schemeClr val="accent1"/>
                </a:solidFill>
              </a:rPr>
              <a:t>MongoDB</a:t>
            </a:r>
            <a:r>
              <a:rPr lang="zh-CN" altLang="en-US" dirty="0">
                <a:solidFill>
                  <a:schemeClr val="accent1"/>
                </a:solidFill>
              </a:rPr>
              <a:t>的正则表达式可以匹配其自身。如果您将正则表达式存入了</a:t>
            </a:r>
            <a:r>
              <a:rPr lang="en-US" altLang="zh-CN" dirty="0">
                <a:solidFill>
                  <a:schemeClr val="accent1"/>
                </a:solidFill>
              </a:rPr>
              <a:t>MongoDB</a:t>
            </a:r>
            <a:r>
              <a:rPr lang="zh-CN" altLang="en-US" dirty="0">
                <a:solidFill>
                  <a:schemeClr val="accent1"/>
                </a:solidFill>
              </a:rPr>
              <a:t>，那么查询的时候，它可以匹配它自身</a:t>
            </a:r>
            <a:r>
              <a:rPr lang="zh-CN" altLang="en-US" dirty="0" smtClean="0">
                <a:solidFill>
                  <a:schemeClr val="accent1"/>
                </a:solidFill>
              </a:rPr>
              <a:t>！</a:t>
            </a:r>
            <a:endParaRPr lang="zh-CN" altLang="en-US" dirty="0"/>
          </a:p>
        </p:txBody>
      </p:sp>
    </p:spTree>
    <p:extLst>
      <p:ext uri="{BB962C8B-B14F-4D97-AF65-F5344CB8AC3E}">
        <p14:creationId xmlns:p14="http://schemas.microsoft.com/office/powerpoint/2010/main" val="245882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85000534"/>
              </p:ext>
            </p:extLst>
          </p:nvPr>
        </p:nvGraphicFramePr>
        <p:xfrm>
          <a:off x="380999" y="1719070"/>
          <a:ext cx="8407893" cy="4806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smtClean="0"/>
              <a:t>数组查询</a:t>
            </a:r>
            <a:endParaRPr lang="zh-CN" altLang="en-US" dirty="0"/>
          </a:p>
        </p:txBody>
      </p:sp>
    </p:spTree>
    <p:extLst>
      <p:ext uri="{BB962C8B-B14F-4D97-AF65-F5344CB8AC3E}">
        <p14:creationId xmlns:p14="http://schemas.microsoft.com/office/powerpoint/2010/main" val="33948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0999" y="1719071"/>
            <a:ext cx="8407893" cy="413785"/>
          </a:xfrm>
        </p:spPr>
        <p:txBody>
          <a:bodyPr>
            <a:normAutofit/>
          </a:bodyPr>
          <a:lstStyle/>
          <a:p>
            <a:pPr marL="45720" indent="0">
              <a:buNone/>
            </a:pPr>
            <a:r>
              <a:rPr lang="en-US" altLang="zh-CN" dirty="0" smtClean="0"/>
              <a:t>$size</a:t>
            </a:r>
            <a:r>
              <a:rPr lang="zh-CN" altLang="en-US" dirty="0" smtClean="0"/>
              <a:t>用来匹配数组长度（即最大下标）：</a:t>
            </a:r>
            <a:endParaRPr lang="zh-CN" altLang="en-US" dirty="0"/>
          </a:p>
        </p:txBody>
      </p:sp>
      <p:sp>
        <p:nvSpPr>
          <p:cNvPr id="3" name="标题 2"/>
          <p:cNvSpPr>
            <a:spLocks noGrp="1"/>
          </p:cNvSpPr>
          <p:nvPr>
            <p:ph type="title"/>
          </p:nvPr>
        </p:nvSpPr>
        <p:spPr/>
        <p:txBody>
          <a:bodyPr/>
          <a:lstStyle/>
          <a:p>
            <a:r>
              <a:rPr lang="zh-CN" altLang="en-US" dirty="0"/>
              <a:t>数组查询</a:t>
            </a:r>
            <a:r>
              <a:rPr lang="en-US" altLang="zh-CN" dirty="0" smtClean="0"/>
              <a:t>——$size</a:t>
            </a:r>
            <a:endParaRPr lang="zh-CN" altLang="en-US" dirty="0"/>
          </a:p>
        </p:txBody>
      </p:sp>
      <p:sp>
        <p:nvSpPr>
          <p:cNvPr id="4" name="TextBox 3"/>
          <p:cNvSpPr txBox="1"/>
          <p:nvPr/>
        </p:nvSpPr>
        <p:spPr>
          <a:xfrm>
            <a:off x="395536" y="2132856"/>
            <a:ext cx="835292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008000"/>
                </a:solidFill>
                <a:latin typeface="Courier New"/>
              </a:rPr>
              <a:t>// </a:t>
            </a:r>
            <a:r>
              <a:rPr lang="zh-CN" altLang="en-US" dirty="0" smtClean="0">
                <a:solidFill>
                  <a:srgbClr val="008000"/>
                </a:solidFill>
                <a:latin typeface="Courier New"/>
              </a:rPr>
              <a:t>返回</a:t>
            </a:r>
            <a:r>
              <a:rPr lang="en-US" altLang="zh-CN" dirty="0" smtClean="0">
                <a:solidFill>
                  <a:srgbClr val="008000"/>
                </a:solidFill>
                <a:latin typeface="Courier New"/>
              </a:rPr>
              <a:t>comments</a:t>
            </a:r>
            <a:r>
              <a:rPr lang="zh-CN" altLang="en-US" dirty="0" smtClean="0">
                <a:solidFill>
                  <a:srgbClr val="008000"/>
                </a:solidFill>
                <a:latin typeface="Courier New"/>
              </a:rPr>
              <a:t>包含</a:t>
            </a:r>
            <a:r>
              <a:rPr lang="en-US" altLang="zh-CN" dirty="0" smtClean="0">
                <a:solidFill>
                  <a:srgbClr val="008000"/>
                </a:solidFill>
                <a:latin typeface="Courier New"/>
              </a:rPr>
              <a:t>5</a:t>
            </a:r>
            <a:r>
              <a:rPr lang="zh-CN" altLang="en-US" dirty="0" smtClean="0">
                <a:solidFill>
                  <a:srgbClr val="008000"/>
                </a:solidFill>
                <a:latin typeface="Courier New"/>
              </a:rPr>
              <a:t>个元素的文档 </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posts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comments</a:t>
            </a:r>
            <a:r>
              <a:rPr lang="en-US" altLang="zh-CN" b="1" dirty="0" smtClean="0">
                <a:solidFill>
                  <a:srgbClr val="000000"/>
                </a:solidFill>
                <a:latin typeface="Courier New"/>
              </a:rPr>
              <a:t>:{</a:t>
            </a:r>
            <a:r>
              <a:rPr lang="en-US" altLang="zh-CN" b="1" dirty="0" smtClean="0">
                <a:solidFill>
                  <a:srgbClr val="00B0F0"/>
                </a:solidFill>
                <a:latin typeface="Courier New"/>
              </a:rPr>
              <a:t>‘</a:t>
            </a:r>
            <a:r>
              <a:rPr lang="en-US" altLang="zh-CN" dirty="0" smtClean="0">
                <a:solidFill>
                  <a:srgbClr val="00B0F0"/>
                </a:solidFill>
                <a:latin typeface="Courier New"/>
              </a:rPr>
              <a:t>$size’</a:t>
            </a:r>
            <a:r>
              <a:rPr lang="en-US" altLang="zh-CN" b="1" dirty="0" smtClean="0">
                <a:solidFill>
                  <a:srgbClr val="000000"/>
                </a:solidFill>
                <a:latin typeface="Courier New"/>
              </a:rPr>
              <a:t>:</a:t>
            </a:r>
            <a:r>
              <a:rPr lang="en-US" altLang="zh-CN" dirty="0" smtClean="0">
                <a:solidFill>
                  <a:srgbClr val="000000"/>
                </a:solidFill>
                <a:latin typeface="Courier New"/>
              </a:rPr>
              <a:t> </a:t>
            </a:r>
            <a:r>
              <a:rPr lang="en-US" altLang="zh-CN" dirty="0">
                <a:solidFill>
                  <a:srgbClr val="FF0000"/>
                </a:solidFill>
                <a:latin typeface="Courier New"/>
              </a:rPr>
              <a:t>5</a:t>
            </a:r>
            <a:r>
              <a:rPr lang="en-US" altLang="zh-CN" b="1" dirty="0" smtClean="0">
                <a:solidFill>
                  <a:srgbClr val="000000"/>
                </a:solidFill>
                <a:latin typeface="Courier New"/>
              </a:rPr>
              <a:t>}});</a:t>
            </a:r>
            <a:endParaRPr lang="en-US" altLang="zh-CN" dirty="0" smtClean="0">
              <a:solidFill>
                <a:srgbClr val="000000"/>
              </a:solidFill>
              <a:latin typeface="Courier New"/>
            </a:endParaRPr>
          </a:p>
        </p:txBody>
      </p:sp>
      <p:sp>
        <p:nvSpPr>
          <p:cNvPr id="6" name="TextBox 5"/>
          <p:cNvSpPr txBox="1"/>
          <p:nvPr/>
        </p:nvSpPr>
        <p:spPr>
          <a:xfrm>
            <a:off x="395537" y="2852936"/>
            <a:ext cx="8352928" cy="646331"/>
          </a:xfrm>
          <a:prstGeom prst="rect">
            <a:avLst/>
          </a:prstGeom>
          <a:noFill/>
        </p:spPr>
        <p:txBody>
          <a:bodyPr wrap="square" rtlCol="0">
            <a:spAutoFit/>
          </a:bodyPr>
          <a:lstStyle/>
          <a:p>
            <a:r>
              <a:rPr lang="zh-CN" altLang="en-US" dirty="0" smtClean="0">
                <a:solidFill>
                  <a:schemeClr val="tx2"/>
                </a:solidFill>
              </a:rPr>
              <a:t>请注意：</a:t>
            </a:r>
            <a:r>
              <a:rPr lang="en-US" altLang="zh-CN" dirty="0" smtClean="0">
                <a:solidFill>
                  <a:schemeClr val="tx2"/>
                </a:solidFill>
              </a:rPr>
              <a:t>$size</a:t>
            </a:r>
            <a:r>
              <a:rPr lang="zh-CN" altLang="en-US" dirty="0" smtClean="0">
                <a:solidFill>
                  <a:schemeClr val="tx2"/>
                </a:solidFill>
              </a:rPr>
              <a:t>操作符并不能与其他查询操作符（子句）联合使用，这意味着您不能使用如下代码：</a:t>
            </a:r>
            <a:endParaRPr lang="zh-CN" altLang="en-US" dirty="0">
              <a:solidFill>
                <a:schemeClr val="tx2"/>
              </a:solidFill>
            </a:endParaRPr>
          </a:p>
        </p:txBody>
      </p:sp>
      <p:sp>
        <p:nvSpPr>
          <p:cNvPr id="7" name="TextBox 6"/>
          <p:cNvSpPr txBox="1"/>
          <p:nvPr/>
        </p:nvSpPr>
        <p:spPr>
          <a:xfrm>
            <a:off x="395536" y="3501008"/>
            <a:ext cx="835292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008000"/>
                </a:solidFill>
                <a:latin typeface="Courier New"/>
              </a:rPr>
              <a:t>// </a:t>
            </a:r>
            <a:r>
              <a:rPr lang="zh-CN" altLang="en-US" dirty="0" smtClean="0">
                <a:solidFill>
                  <a:srgbClr val="008000"/>
                </a:solidFill>
                <a:latin typeface="Courier New"/>
              </a:rPr>
              <a:t>以下的使用方法是错误的</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posts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a:solidFill>
                  <a:srgbClr val="000000"/>
                </a:solidFill>
                <a:latin typeface="Courier New"/>
              </a:rPr>
              <a:t>{</a:t>
            </a:r>
            <a:r>
              <a:rPr lang="en-US" altLang="zh-CN" dirty="0">
                <a:solidFill>
                  <a:srgbClr val="000000"/>
                </a:solidFill>
                <a:latin typeface="Courier New"/>
              </a:rPr>
              <a:t>comments</a:t>
            </a:r>
            <a:r>
              <a:rPr lang="en-US" altLang="zh-CN" b="1" dirty="0" smtClean="0">
                <a:solidFill>
                  <a:srgbClr val="000000"/>
                </a:solidFill>
                <a:latin typeface="Courier New"/>
              </a:rPr>
              <a:t>:{</a:t>
            </a:r>
            <a:r>
              <a:rPr lang="en-US" altLang="zh-CN" b="1" dirty="0" smtClean="0">
                <a:solidFill>
                  <a:srgbClr val="00B0F0"/>
                </a:solidFill>
                <a:latin typeface="Courier New"/>
              </a:rPr>
              <a:t>‘</a:t>
            </a:r>
            <a:r>
              <a:rPr lang="en-US" altLang="zh-CN" dirty="0" smtClean="0">
                <a:solidFill>
                  <a:srgbClr val="00B0F0"/>
                </a:solidFill>
                <a:latin typeface="Courier New"/>
              </a:rPr>
              <a:t>$size’</a:t>
            </a:r>
            <a:r>
              <a:rPr lang="en-US" altLang="zh-CN" b="1" dirty="0" smtClean="0">
                <a:solidFill>
                  <a:srgbClr val="000000"/>
                </a:solidFill>
                <a:latin typeface="Courier New"/>
              </a:rPr>
              <a:t>:</a:t>
            </a:r>
            <a:r>
              <a:rPr lang="en-US" altLang="zh-CN" dirty="0" smtClean="0">
                <a:solidFill>
                  <a:srgbClr val="000000"/>
                </a:solidFill>
                <a:latin typeface="Courier New"/>
              </a:rPr>
              <a:t> </a:t>
            </a:r>
            <a:r>
              <a:rPr lang="en-US" altLang="zh-CN" dirty="0" smtClean="0">
                <a:solidFill>
                  <a:srgbClr val="FF0000"/>
                </a:solidFill>
                <a:latin typeface="Courier New"/>
              </a:rPr>
              <a:t>{ ‘$gt’: 5 }</a:t>
            </a:r>
            <a:r>
              <a:rPr lang="en-US" altLang="zh-CN" b="1" dirty="0" smtClean="0">
                <a:solidFill>
                  <a:srgbClr val="000000"/>
                </a:solidFill>
                <a:latin typeface="Courier New"/>
              </a:rPr>
              <a:t>}});</a:t>
            </a:r>
            <a:endParaRPr lang="en-US" altLang="zh-CN" dirty="0" smtClean="0">
              <a:solidFill>
                <a:srgbClr val="000000"/>
              </a:solidFill>
              <a:latin typeface="Courier New"/>
            </a:endParaRPr>
          </a:p>
        </p:txBody>
      </p:sp>
      <p:sp>
        <p:nvSpPr>
          <p:cNvPr id="8" name="TextBox 7"/>
          <p:cNvSpPr txBox="1"/>
          <p:nvPr/>
        </p:nvSpPr>
        <p:spPr>
          <a:xfrm>
            <a:off x="395537" y="4221088"/>
            <a:ext cx="8352928" cy="1477328"/>
          </a:xfrm>
          <a:prstGeom prst="rect">
            <a:avLst/>
          </a:prstGeom>
          <a:noFill/>
        </p:spPr>
        <p:txBody>
          <a:bodyPr wrap="square" rtlCol="0">
            <a:spAutoFit/>
          </a:bodyPr>
          <a:lstStyle/>
          <a:p>
            <a:r>
              <a:rPr lang="zh-CN" altLang="en-US" dirty="0" smtClean="0">
                <a:solidFill>
                  <a:schemeClr val="tx2"/>
                </a:solidFill>
              </a:rPr>
              <a:t>老陈也不了解</a:t>
            </a:r>
            <a:r>
              <a:rPr lang="en-US" altLang="zh-CN" dirty="0" smtClean="0">
                <a:solidFill>
                  <a:schemeClr val="tx2"/>
                </a:solidFill>
              </a:rPr>
              <a:t>MongoDB</a:t>
            </a:r>
            <a:r>
              <a:rPr lang="zh-CN" altLang="en-US" dirty="0" smtClean="0">
                <a:solidFill>
                  <a:schemeClr val="tx2"/>
                </a:solidFill>
              </a:rPr>
              <a:t>为何要作如此限制，或者说没有实现这样的功能。不支持这样的语法确实非常不给力。</a:t>
            </a:r>
            <a:endParaRPr lang="en-US" altLang="zh-CN" dirty="0" smtClean="0">
              <a:solidFill>
                <a:schemeClr val="tx2"/>
              </a:solidFill>
            </a:endParaRPr>
          </a:p>
          <a:p>
            <a:r>
              <a:rPr lang="zh-CN" altLang="en-US" dirty="0" smtClean="0">
                <a:solidFill>
                  <a:schemeClr val="tx2"/>
                </a:solidFill>
              </a:rPr>
              <a:t>但并非就没有办法了，</a:t>
            </a:r>
            <a:r>
              <a:rPr lang="en-US" altLang="zh-CN" dirty="0" smtClean="0">
                <a:solidFill>
                  <a:schemeClr val="tx2"/>
                </a:solidFill>
              </a:rPr>
              <a:t>MongoDB</a:t>
            </a:r>
            <a:r>
              <a:rPr lang="zh-CN" altLang="en-US" dirty="0" smtClean="0">
                <a:solidFill>
                  <a:schemeClr val="tx2"/>
                </a:solidFill>
              </a:rPr>
              <a:t>官方建议的做法是将数组长度作为独立属性写入，然后直接比对即可。貌似</a:t>
            </a:r>
            <a:r>
              <a:rPr lang="en-US" altLang="zh-CN" dirty="0" smtClean="0">
                <a:solidFill>
                  <a:schemeClr val="tx2"/>
                </a:solidFill>
              </a:rPr>
              <a:t>MongoDB</a:t>
            </a:r>
            <a:r>
              <a:rPr lang="zh-CN" altLang="en-US" dirty="0" smtClean="0">
                <a:solidFill>
                  <a:schemeClr val="tx2"/>
                </a:solidFill>
              </a:rPr>
              <a:t>在强迫开发者使用冗余数据以提升执行效率（事实上，</a:t>
            </a:r>
            <a:r>
              <a:rPr lang="en-US" altLang="zh-CN" dirty="0" smtClean="0">
                <a:solidFill>
                  <a:schemeClr val="tx2"/>
                </a:solidFill>
              </a:rPr>
              <a:t>MongoDB</a:t>
            </a:r>
            <a:r>
              <a:rPr lang="zh-CN" altLang="en-US" dirty="0" smtClean="0">
                <a:solidFill>
                  <a:schemeClr val="tx2"/>
                </a:solidFill>
              </a:rPr>
              <a:t>类似的做法还有很多）。</a:t>
            </a:r>
            <a:endParaRPr lang="zh-CN" altLang="en-US" dirty="0">
              <a:solidFill>
                <a:schemeClr val="tx2"/>
              </a:solidFill>
            </a:endParaRPr>
          </a:p>
        </p:txBody>
      </p:sp>
      <p:sp>
        <p:nvSpPr>
          <p:cNvPr id="9" name="TextBox 8"/>
          <p:cNvSpPr txBox="1"/>
          <p:nvPr/>
        </p:nvSpPr>
        <p:spPr>
          <a:xfrm>
            <a:off x="395537" y="5805264"/>
            <a:ext cx="835292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008000"/>
                </a:solidFill>
                <a:latin typeface="Courier New"/>
              </a:rPr>
              <a:t>// </a:t>
            </a:r>
            <a:r>
              <a:rPr lang="zh-CN" altLang="en-US" dirty="0" smtClean="0">
                <a:solidFill>
                  <a:srgbClr val="008000"/>
                </a:solidFill>
                <a:latin typeface="Courier New"/>
              </a:rPr>
              <a:t>使用冗余字段来实现</a:t>
            </a:r>
            <a:endParaRPr lang="en-US" altLang="zh-CN" dirty="0" smtClean="0">
              <a:solidFill>
                <a:srgbClr val="008000"/>
              </a:solidFill>
              <a:latin typeface="Courier New"/>
            </a:endParaRPr>
          </a:p>
          <a:p>
            <a:r>
              <a:rPr lang="en-US" altLang="zh-CN" dirty="0" smtClean="0">
                <a:solidFill>
                  <a:srgbClr val="000000"/>
                </a:solidFill>
                <a:latin typeface="Courier New"/>
              </a:rPr>
              <a:t>db</a:t>
            </a:r>
            <a:r>
              <a:rPr lang="en-US" altLang="zh-CN" b="1" dirty="0" smtClean="0">
                <a:solidFill>
                  <a:srgbClr val="000000"/>
                </a:solidFill>
                <a:latin typeface="Courier New"/>
              </a:rPr>
              <a:t>.</a:t>
            </a:r>
            <a:r>
              <a:rPr lang="en-US" altLang="zh-CN" dirty="0" smtClean="0">
                <a:solidFill>
                  <a:srgbClr val="000000"/>
                </a:solidFill>
                <a:latin typeface="Courier New"/>
              </a:rPr>
              <a:t>posts</a:t>
            </a:r>
            <a:r>
              <a:rPr lang="en-US" altLang="zh-CN" b="1" dirty="0" smtClean="0">
                <a:solidFill>
                  <a:srgbClr val="000000"/>
                </a:solidFill>
                <a:latin typeface="Courier New"/>
              </a:rPr>
              <a:t>.</a:t>
            </a:r>
            <a:r>
              <a:rPr lang="en-US" altLang="zh-CN" dirty="0" smtClean="0">
                <a:solidFill>
                  <a:srgbClr val="000000"/>
                </a:solidFill>
                <a:latin typeface="Courier New"/>
              </a:rPr>
              <a:t>find</a:t>
            </a:r>
            <a:r>
              <a:rPr lang="en-US" altLang="zh-CN" b="1" dirty="0">
                <a:solidFill>
                  <a:srgbClr val="000000"/>
                </a:solidFill>
                <a:latin typeface="Courier New"/>
              </a:rPr>
              <a:t>({},</a:t>
            </a:r>
            <a:r>
              <a:rPr lang="en-US" altLang="zh-CN" dirty="0">
                <a:solidFill>
                  <a:srgbClr val="000000"/>
                </a:solidFill>
                <a:latin typeface="Courier New"/>
              </a:rPr>
              <a:t> </a:t>
            </a:r>
            <a:r>
              <a:rPr lang="en-US" altLang="zh-CN" b="1" dirty="0" smtClean="0">
                <a:solidFill>
                  <a:srgbClr val="000000"/>
                </a:solidFill>
                <a:latin typeface="Courier New"/>
              </a:rPr>
              <a:t>{</a:t>
            </a:r>
            <a:r>
              <a:rPr lang="en-US" altLang="zh-CN" b="1" dirty="0" smtClean="0">
                <a:solidFill>
                  <a:srgbClr val="00B0F0"/>
                </a:solidFill>
                <a:latin typeface="Courier New"/>
              </a:rPr>
              <a:t>‘</a:t>
            </a:r>
            <a:r>
              <a:rPr lang="en-US" altLang="zh-CN" dirty="0" smtClean="0">
                <a:solidFill>
                  <a:srgbClr val="00B0F0"/>
                </a:solidFill>
                <a:latin typeface="Courier New"/>
              </a:rPr>
              <a:t>commentCount’</a:t>
            </a:r>
            <a:r>
              <a:rPr lang="en-US" altLang="zh-CN" b="1" dirty="0" smtClean="0">
                <a:solidFill>
                  <a:srgbClr val="000000"/>
                </a:solidFill>
                <a:latin typeface="Courier New"/>
              </a:rPr>
              <a:t>:</a:t>
            </a:r>
            <a:r>
              <a:rPr lang="en-US" altLang="zh-CN" dirty="0" smtClean="0">
                <a:solidFill>
                  <a:srgbClr val="000000"/>
                </a:solidFill>
                <a:latin typeface="Courier New"/>
              </a:rPr>
              <a:t> </a:t>
            </a:r>
            <a:r>
              <a:rPr lang="en-US" altLang="zh-CN" dirty="0" smtClean="0">
                <a:solidFill>
                  <a:srgbClr val="FF0000"/>
                </a:solidFill>
                <a:latin typeface="Courier New"/>
              </a:rPr>
              <a:t>{ ‘$gt’: 5 }</a:t>
            </a:r>
            <a:r>
              <a:rPr lang="en-US" altLang="zh-CN" b="1" dirty="0" smtClean="0">
                <a:solidFill>
                  <a:srgbClr val="000000"/>
                </a:solidFill>
                <a:latin typeface="Courier New"/>
              </a:rPr>
              <a:t>});</a:t>
            </a:r>
            <a:endParaRPr lang="en-US" altLang="zh-CN" dirty="0" smtClean="0">
              <a:solidFill>
                <a:srgbClr val="000000"/>
              </a:solidFill>
              <a:latin typeface="Courier New"/>
            </a:endParaRPr>
          </a:p>
        </p:txBody>
      </p:sp>
    </p:spTree>
    <p:extLst>
      <p:ext uri="{BB962C8B-B14F-4D97-AF65-F5344CB8AC3E}">
        <p14:creationId xmlns:p14="http://schemas.microsoft.com/office/powerpoint/2010/main" val="1678765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格">
  <a:themeElements>
    <a:clrScheme name="网格">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1182</TotalTime>
  <Words>2696</Words>
  <Application>Microsoft Office PowerPoint</Application>
  <PresentationFormat>全屏显示(4:3)</PresentationFormat>
  <Paragraphs>299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网格</vt:lpstr>
      <vt:lpstr>第三天：学会find</vt:lpstr>
      <vt:lpstr>教学内容</vt:lpstr>
      <vt:lpstr>认识find</vt:lpstr>
      <vt:lpstr>子键筛选</vt:lpstr>
      <vt:lpstr>复杂查询</vt:lpstr>
      <vt:lpstr>查询条件操作符</vt:lpstr>
      <vt:lpstr>正则表达式</vt:lpstr>
      <vt:lpstr>数组查询</vt:lpstr>
      <vt:lpstr>数组查询——$size</vt:lpstr>
      <vt:lpstr>数组查询——$slice</vt:lpstr>
      <vt:lpstr>数组查询——子项定位</vt:lpstr>
      <vt:lpstr>数组查询——$elemMatch</vt:lpstr>
      <vt:lpstr>游标</vt:lpstr>
      <vt:lpstr>$where</vt:lpstr>
      <vt:lpstr>排序分页</vt:lpstr>
      <vt:lpstr>排序分页——排序比较的顺序</vt:lpstr>
      <vt:lpstr>排序分页——分页示例</vt:lpstr>
      <vt:lpstr>排序分页——不使用skip分页</vt:lpstr>
      <vt:lpstr>结束语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第一天：认识MongoDB</dc:title>
  <dc:creator>Me.YMind</dc:creator>
  <cp:lastModifiedBy>陈颜铭</cp:lastModifiedBy>
  <cp:revision>461</cp:revision>
  <dcterms:created xsi:type="dcterms:W3CDTF">2011-05-24T14:33:23Z</dcterms:created>
  <dcterms:modified xsi:type="dcterms:W3CDTF">2011-06-06T12:40:11Z</dcterms:modified>
</cp:coreProperties>
</file>