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4" r:id="rId3"/>
    <p:sldId id="265" r:id="rId4"/>
    <p:sldId id="273" r:id="rId5"/>
    <p:sldId id="274" r:id="rId6"/>
    <p:sldId id="268" r:id="rId7"/>
    <p:sldId id="269" r:id="rId8"/>
    <p:sldId id="280" r:id="rId9"/>
    <p:sldId id="275" r:id="rId10"/>
    <p:sldId id="276" r:id="rId11"/>
    <p:sldId id="277" r:id="rId12"/>
    <p:sldId id="278" r:id="rId13"/>
    <p:sldId id="27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8ACFC-2F5F-4FAC-9AD0-B33C479F44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649B73-B2A4-49C5-AD64-C6D76B1C246C}">
      <dgm:prSet/>
      <dgm:spPr/>
      <dgm:t>
        <a:bodyPr/>
        <a:lstStyle/>
        <a:p>
          <a:pPr rtl="0"/>
          <a:r>
            <a:rPr lang="zh-CN" baseline="0" smtClean="0"/>
            <a:t>创建索引</a:t>
          </a:r>
          <a:endParaRPr lang="zh-CN"/>
        </a:p>
      </dgm:t>
    </dgm:pt>
    <dgm:pt modelId="{531A4D59-1178-4AD6-B357-E1FBE27C5AA0}" type="parTrans" cxnId="{3BD8FD00-EAA6-4CD8-BD7D-1E5A1D5B08C7}">
      <dgm:prSet/>
      <dgm:spPr/>
      <dgm:t>
        <a:bodyPr/>
        <a:lstStyle/>
        <a:p>
          <a:endParaRPr lang="zh-CN" altLang="en-US"/>
        </a:p>
      </dgm:t>
    </dgm:pt>
    <dgm:pt modelId="{43842731-0278-4E0B-9F47-BB19E7A4EFFB}" type="sibTrans" cxnId="{3BD8FD00-EAA6-4CD8-BD7D-1E5A1D5B08C7}">
      <dgm:prSet/>
      <dgm:spPr/>
      <dgm:t>
        <a:bodyPr/>
        <a:lstStyle/>
        <a:p>
          <a:endParaRPr lang="zh-CN" altLang="en-US"/>
        </a:p>
      </dgm:t>
    </dgm:pt>
    <dgm:pt modelId="{76453C06-A239-4037-8418-77F3AF8D8003}">
      <dgm:prSet/>
      <dgm:spPr/>
      <dgm:t>
        <a:bodyPr/>
        <a:lstStyle/>
        <a:p>
          <a:pPr rtl="0"/>
          <a:r>
            <a:rPr lang="zh-CN" baseline="0" smtClean="0"/>
            <a:t>修改索引</a:t>
          </a:r>
          <a:endParaRPr lang="zh-CN"/>
        </a:p>
      </dgm:t>
    </dgm:pt>
    <dgm:pt modelId="{8D150C85-3357-4D79-AD48-8A88D058B5CD}" type="parTrans" cxnId="{EFD15C2C-800D-468C-82B0-C65AF0F0D951}">
      <dgm:prSet/>
      <dgm:spPr/>
      <dgm:t>
        <a:bodyPr/>
        <a:lstStyle/>
        <a:p>
          <a:endParaRPr lang="zh-CN" altLang="en-US"/>
        </a:p>
      </dgm:t>
    </dgm:pt>
    <dgm:pt modelId="{E0E68873-B4A4-4AB3-920D-A26F2A935E9A}" type="sibTrans" cxnId="{EFD15C2C-800D-468C-82B0-C65AF0F0D951}">
      <dgm:prSet/>
      <dgm:spPr/>
      <dgm:t>
        <a:bodyPr/>
        <a:lstStyle/>
        <a:p>
          <a:endParaRPr lang="zh-CN" altLang="en-US"/>
        </a:p>
      </dgm:t>
    </dgm:pt>
    <dgm:pt modelId="{8839B502-C419-4027-AB58-C05423A3ED88}">
      <dgm:prSet/>
      <dgm:spPr/>
      <dgm:t>
        <a:bodyPr/>
        <a:lstStyle/>
        <a:p>
          <a:pPr rtl="0"/>
          <a:r>
            <a:rPr lang="zh-CN" baseline="0" smtClean="0"/>
            <a:t>删除索引</a:t>
          </a:r>
          <a:endParaRPr lang="zh-CN"/>
        </a:p>
      </dgm:t>
    </dgm:pt>
    <dgm:pt modelId="{27F1C3AD-551B-4223-937A-64F9606FF897}" type="parTrans" cxnId="{EFEE0A68-8D89-48E4-88E7-E48C70E997FD}">
      <dgm:prSet/>
      <dgm:spPr/>
      <dgm:t>
        <a:bodyPr/>
        <a:lstStyle/>
        <a:p>
          <a:endParaRPr lang="zh-CN" altLang="en-US"/>
        </a:p>
      </dgm:t>
    </dgm:pt>
    <dgm:pt modelId="{8131F082-844F-448E-9C90-0957F39BE467}" type="sibTrans" cxnId="{EFEE0A68-8D89-48E4-88E7-E48C70E997FD}">
      <dgm:prSet/>
      <dgm:spPr/>
      <dgm:t>
        <a:bodyPr/>
        <a:lstStyle/>
        <a:p>
          <a:endParaRPr lang="zh-CN" altLang="en-US"/>
        </a:p>
      </dgm:t>
    </dgm:pt>
    <dgm:pt modelId="{8F604DA7-2735-4B26-A013-61A9B752C122}">
      <dgm:prSet/>
      <dgm:spPr/>
      <dgm:t>
        <a:bodyPr/>
        <a:lstStyle/>
        <a:p>
          <a:pPr rtl="0"/>
          <a:r>
            <a:rPr lang="zh-CN" baseline="0" dirty="0" smtClean="0"/>
            <a:t>实战技巧</a:t>
          </a:r>
          <a:endParaRPr lang="zh-CN" dirty="0"/>
        </a:p>
      </dgm:t>
    </dgm:pt>
    <dgm:pt modelId="{13062301-B867-4E34-A765-EEB0C17F30EB}" type="parTrans" cxnId="{2B008462-92F8-4517-9149-459D509AE95F}">
      <dgm:prSet/>
      <dgm:spPr/>
      <dgm:t>
        <a:bodyPr/>
        <a:lstStyle/>
        <a:p>
          <a:endParaRPr lang="zh-CN" altLang="en-US"/>
        </a:p>
      </dgm:t>
    </dgm:pt>
    <dgm:pt modelId="{27911479-7023-4DEF-B808-BF058719D545}" type="sibTrans" cxnId="{2B008462-92F8-4517-9149-459D509AE95F}">
      <dgm:prSet/>
      <dgm:spPr/>
      <dgm:t>
        <a:bodyPr/>
        <a:lstStyle/>
        <a:p>
          <a:endParaRPr lang="zh-CN" altLang="en-US"/>
        </a:p>
      </dgm:t>
    </dgm:pt>
    <dgm:pt modelId="{753DE9E7-FBA7-42AD-92AC-1FD2F266AC80}">
      <dgm:prSet/>
      <dgm:spPr/>
      <dgm:t>
        <a:bodyPr/>
        <a:lstStyle/>
        <a:p>
          <a:pPr rtl="0"/>
          <a:r>
            <a:rPr lang="zh-CN" baseline="0" smtClean="0"/>
            <a:t>唯一索引</a:t>
          </a:r>
          <a:endParaRPr lang="zh-CN"/>
        </a:p>
      </dgm:t>
    </dgm:pt>
    <dgm:pt modelId="{6DDE6C1D-7D4D-4BB8-ACD4-CEC2C896609B}" type="parTrans" cxnId="{678C8D78-E323-44FE-875B-F4120BFEB137}">
      <dgm:prSet/>
      <dgm:spPr/>
      <dgm:t>
        <a:bodyPr/>
        <a:lstStyle/>
        <a:p>
          <a:endParaRPr lang="zh-CN" altLang="en-US"/>
        </a:p>
      </dgm:t>
    </dgm:pt>
    <dgm:pt modelId="{DD86ED83-52B7-4526-B667-ED2483B4568C}" type="sibTrans" cxnId="{678C8D78-E323-44FE-875B-F4120BFEB137}">
      <dgm:prSet/>
      <dgm:spPr/>
      <dgm:t>
        <a:bodyPr/>
        <a:lstStyle/>
        <a:p>
          <a:endParaRPr lang="zh-CN" altLang="en-US"/>
        </a:p>
      </dgm:t>
    </dgm:pt>
    <dgm:pt modelId="{B6AF2270-B636-4B08-9D48-44C63F255698}">
      <dgm:prSet/>
      <dgm:spPr/>
      <dgm:t>
        <a:bodyPr/>
        <a:lstStyle/>
        <a:p>
          <a:pPr rtl="0"/>
          <a:r>
            <a:rPr lang="zh-CN" baseline="0" smtClean="0"/>
            <a:t>空间索引</a:t>
          </a:r>
          <a:endParaRPr lang="zh-CN"/>
        </a:p>
      </dgm:t>
    </dgm:pt>
    <dgm:pt modelId="{D6BBA9E0-22B1-4A7A-A300-EE1D0F08AC97}" type="parTrans" cxnId="{C03CFFCD-A815-4E6F-9006-C90FE2267E5A}">
      <dgm:prSet/>
      <dgm:spPr/>
      <dgm:t>
        <a:bodyPr/>
        <a:lstStyle/>
        <a:p>
          <a:endParaRPr lang="zh-CN" altLang="en-US"/>
        </a:p>
      </dgm:t>
    </dgm:pt>
    <dgm:pt modelId="{FA1D9A2D-C62F-4E0B-923E-FAE5B9E64E2F}" type="sibTrans" cxnId="{C03CFFCD-A815-4E6F-9006-C90FE2267E5A}">
      <dgm:prSet/>
      <dgm:spPr/>
      <dgm:t>
        <a:bodyPr/>
        <a:lstStyle/>
        <a:p>
          <a:endParaRPr lang="zh-CN" altLang="en-US"/>
        </a:p>
      </dgm:t>
    </dgm:pt>
    <dgm:pt modelId="{0E86310E-2019-4C0A-AB59-E87C126643AB}">
      <dgm:prSet/>
      <dgm:spPr/>
      <dgm:t>
        <a:bodyPr/>
        <a:lstStyle/>
        <a:p>
          <a:pPr rtl="0"/>
          <a:r>
            <a:rPr lang="zh-CN" baseline="0" smtClean="0"/>
            <a:t>查询计划</a:t>
          </a:r>
          <a:endParaRPr lang="zh-CN"/>
        </a:p>
      </dgm:t>
    </dgm:pt>
    <dgm:pt modelId="{2C767889-DD96-48ED-8AAC-8F53E062A3F9}" type="parTrans" cxnId="{59950F9E-1004-4204-AEE6-B28C7F955B11}">
      <dgm:prSet/>
      <dgm:spPr/>
      <dgm:t>
        <a:bodyPr/>
        <a:lstStyle/>
        <a:p>
          <a:endParaRPr lang="zh-CN" altLang="en-US"/>
        </a:p>
      </dgm:t>
    </dgm:pt>
    <dgm:pt modelId="{CB683F21-58D5-4A08-98CE-CD20201D85F3}" type="sibTrans" cxnId="{59950F9E-1004-4204-AEE6-B28C7F955B11}">
      <dgm:prSet/>
      <dgm:spPr/>
      <dgm:t>
        <a:bodyPr/>
        <a:lstStyle/>
        <a:p>
          <a:endParaRPr lang="zh-CN" altLang="en-US"/>
        </a:p>
      </dgm:t>
    </dgm:pt>
    <dgm:pt modelId="{A2631508-09E3-44A8-8D87-47395B0522B9}">
      <dgm:prSet/>
      <dgm:spPr/>
      <dgm:t>
        <a:bodyPr/>
        <a:lstStyle/>
        <a:p>
          <a:pPr rtl="0"/>
          <a:r>
            <a:rPr lang="zh-CN" altLang="en-US" baseline="0" dirty="0" smtClean="0"/>
            <a:t>强行索引</a:t>
          </a:r>
          <a:endParaRPr lang="zh-CN" dirty="0"/>
        </a:p>
      </dgm:t>
    </dgm:pt>
    <dgm:pt modelId="{3EAF1662-7A18-4130-BF38-A7A26294E8E7}" type="parTrans" cxnId="{384AA51E-F0BB-449B-9639-9F9ABC2D144A}">
      <dgm:prSet/>
      <dgm:spPr/>
      <dgm:t>
        <a:bodyPr/>
        <a:lstStyle/>
        <a:p>
          <a:endParaRPr lang="zh-CN" altLang="en-US"/>
        </a:p>
      </dgm:t>
    </dgm:pt>
    <dgm:pt modelId="{B92015F0-CF45-481C-81C1-296F41C26880}" type="sibTrans" cxnId="{384AA51E-F0BB-449B-9639-9F9ABC2D144A}">
      <dgm:prSet/>
      <dgm:spPr/>
      <dgm:t>
        <a:bodyPr/>
        <a:lstStyle/>
        <a:p>
          <a:endParaRPr lang="zh-CN" altLang="en-US"/>
        </a:p>
      </dgm:t>
    </dgm:pt>
    <dgm:pt modelId="{A098B402-A09E-4692-9EC6-C534CFE3B9BE}" type="pres">
      <dgm:prSet presAssocID="{FD78ACFC-2F5F-4FAC-9AD0-B33C479F44C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93B0FF-A019-4E1B-B9CB-4AF7A27C1CDD}" type="pres">
      <dgm:prSet presAssocID="{2B649B73-B2A4-49C5-AD64-C6D76B1C246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797BA9-22F5-4780-B58A-D2F64285A250}" type="pres">
      <dgm:prSet presAssocID="{43842731-0278-4E0B-9F47-BB19E7A4EFFB}" presName="sibTrans" presStyleCnt="0"/>
      <dgm:spPr/>
    </dgm:pt>
    <dgm:pt modelId="{E88445A1-6520-4B35-B415-AFB4A5862BCF}" type="pres">
      <dgm:prSet presAssocID="{76453C06-A239-4037-8418-77F3AF8D800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C0CE63-6704-442B-A452-DEA0E4DFC2F9}" type="pres">
      <dgm:prSet presAssocID="{E0E68873-B4A4-4AB3-920D-A26F2A935E9A}" presName="sibTrans" presStyleCnt="0"/>
      <dgm:spPr/>
    </dgm:pt>
    <dgm:pt modelId="{D4F3349F-FECB-48BF-B57B-9920211E3A89}" type="pres">
      <dgm:prSet presAssocID="{8839B502-C419-4027-AB58-C05423A3ED8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5DDB5-ACDF-42EB-99F7-50076475BFD7}" type="pres">
      <dgm:prSet presAssocID="{8131F082-844F-448E-9C90-0957F39BE467}" presName="sibTrans" presStyleCnt="0"/>
      <dgm:spPr/>
    </dgm:pt>
    <dgm:pt modelId="{81F9C243-5AE3-477D-A611-BD48673963E1}" type="pres">
      <dgm:prSet presAssocID="{753DE9E7-FBA7-42AD-92AC-1FD2F266AC8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B5B02-F424-4DC7-88BC-59C1F10C74ED}" type="pres">
      <dgm:prSet presAssocID="{DD86ED83-52B7-4526-B667-ED2483B4568C}" presName="sibTrans" presStyleCnt="0"/>
      <dgm:spPr/>
    </dgm:pt>
    <dgm:pt modelId="{6A68F167-B668-468D-89B1-304FA0788F2D}" type="pres">
      <dgm:prSet presAssocID="{B6AF2270-B636-4B08-9D48-44C63F25569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06717-D837-47B2-BD0D-951A7E3E30AF}" type="pres">
      <dgm:prSet presAssocID="{FA1D9A2D-C62F-4E0B-923E-FAE5B9E64E2F}" presName="sibTrans" presStyleCnt="0"/>
      <dgm:spPr/>
    </dgm:pt>
    <dgm:pt modelId="{456D109C-26BF-4BC2-A0D5-C17681194EEE}" type="pres">
      <dgm:prSet presAssocID="{0E86310E-2019-4C0A-AB59-E87C126643A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8CC32-8560-4C65-A781-7F4F01BAC51D}" type="pres">
      <dgm:prSet presAssocID="{CB683F21-58D5-4A08-98CE-CD20201D85F3}" presName="sibTrans" presStyleCnt="0"/>
      <dgm:spPr/>
    </dgm:pt>
    <dgm:pt modelId="{324459B8-D647-47ED-B537-3C379549FAF1}" type="pres">
      <dgm:prSet presAssocID="{A2631508-09E3-44A8-8D87-47395B0522B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79573A-B7C2-40EE-8D99-1462983A39A7}" type="pres">
      <dgm:prSet presAssocID="{B92015F0-CF45-481C-81C1-296F41C26880}" presName="sibTrans" presStyleCnt="0"/>
      <dgm:spPr/>
    </dgm:pt>
    <dgm:pt modelId="{4EF7471D-2DE2-4867-BE24-C7566774AAA7}" type="pres">
      <dgm:prSet presAssocID="{8F604DA7-2735-4B26-A013-61A9B752C12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52760E-E7CE-46AA-8CE1-12787194653C}" type="presOf" srcId="{2B649B73-B2A4-49C5-AD64-C6D76B1C246C}" destId="{F993B0FF-A019-4E1B-B9CB-4AF7A27C1CDD}" srcOrd="0" destOrd="0" presId="urn:microsoft.com/office/officeart/2005/8/layout/default"/>
    <dgm:cxn modelId="{678C8D78-E323-44FE-875B-F4120BFEB137}" srcId="{FD78ACFC-2F5F-4FAC-9AD0-B33C479F44C6}" destId="{753DE9E7-FBA7-42AD-92AC-1FD2F266AC80}" srcOrd="3" destOrd="0" parTransId="{6DDE6C1D-7D4D-4BB8-ACD4-CEC2C896609B}" sibTransId="{DD86ED83-52B7-4526-B667-ED2483B4568C}"/>
    <dgm:cxn modelId="{2B008462-92F8-4517-9149-459D509AE95F}" srcId="{FD78ACFC-2F5F-4FAC-9AD0-B33C479F44C6}" destId="{8F604DA7-2735-4B26-A013-61A9B752C122}" srcOrd="7" destOrd="0" parTransId="{13062301-B867-4E34-A765-EEB0C17F30EB}" sibTransId="{27911479-7023-4DEF-B808-BF058719D545}"/>
    <dgm:cxn modelId="{33CA56D3-5C02-4467-8128-E6F215B346B9}" type="presOf" srcId="{B6AF2270-B636-4B08-9D48-44C63F255698}" destId="{6A68F167-B668-468D-89B1-304FA0788F2D}" srcOrd="0" destOrd="0" presId="urn:microsoft.com/office/officeart/2005/8/layout/default"/>
    <dgm:cxn modelId="{59950F9E-1004-4204-AEE6-B28C7F955B11}" srcId="{FD78ACFC-2F5F-4FAC-9AD0-B33C479F44C6}" destId="{0E86310E-2019-4C0A-AB59-E87C126643AB}" srcOrd="5" destOrd="0" parTransId="{2C767889-DD96-48ED-8AAC-8F53E062A3F9}" sibTransId="{CB683F21-58D5-4A08-98CE-CD20201D85F3}"/>
    <dgm:cxn modelId="{EAEFBC65-078C-49E8-8062-EF24693E175B}" type="presOf" srcId="{A2631508-09E3-44A8-8D87-47395B0522B9}" destId="{324459B8-D647-47ED-B537-3C379549FAF1}" srcOrd="0" destOrd="0" presId="urn:microsoft.com/office/officeart/2005/8/layout/default"/>
    <dgm:cxn modelId="{3BD8FD00-EAA6-4CD8-BD7D-1E5A1D5B08C7}" srcId="{FD78ACFC-2F5F-4FAC-9AD0-B33C479F44C6}" destId="{2B649B73-B2A4-49C5-AD64-C6D76B1C246C}" srcOrd="0" destOrd="0" parTransId="{531A4D59-1178-4AD6-B357-E1FBE27C5AA0}" sibTransId="{43842731-0278-4E0B-9F47-BB19E7A4EFFB}"/>
    <dgm:cxn modelId="{D6047E9F-D2FF-42B3-A829-A03DFA4C176F}" type="presOf" srcId="{0E86310E-2019-4C0A-AB59-E87C126643AB}" destId="{456D109C-26BF-4BC2-A0D5-C17681194EEE}" srcOrd="0" destOrd="0" presId="urn:microsoft.com/office/officeart/2005/8/layout/default"/>
    <dgm:cxn modelId="{A0875498-A557-40BD-B16F-CCEDA87AC564}" type="presOf" srcId="{8839B502-C419-4027-AB58-C05423A3ED88}" destId="{D4F3349F-FECB-48BF-B57B-9920211E3A89}" srcOrd="0" destOrd="0" presId="urn:microsoft.com/office/officeart/2005/8/layout/default"/>
    <dgm:cxn modelId="{384AA51E-F0BB-449B-9639-9F9ABC2D144A}" srcId="{FD78ACFC-2F5F-4FAC-9AD0-B33C479F44C6}" destId="{A2631508-09E3-44A8-8D87-47395B0522B9}" srcOrd="6" destOrd="0" parTransId="{3EAF1662-7A18-4130-BF38-A7A26294E8E7}" sibTransId="{B92015F0-CF45-481C-81C1-296F41C26880}"/>
    <dgm:cxn modelId="{1FA7DAA9-D423-4719-A30A-62F638878FAE}" type="presOf" srcId="{753DE9E7-FBA7-42AD-92AC-1FD2F266AC80}" destId="{81F9C243-5AE3-477D-A611-BD48673963E1}" srcOrd="0" destOrd="0" presId="urn:microsoft.com/office/officeart/2005/8/layout/default"/>
    <dgm:cxn modelId="{EFEE0A68-8D89-48E4-88E7-E48C70E997FD}" srcId="{FD78ACFC-2F5F-4FAC-9AD0-B33C479F44C6}" destId="{8839B502-C419-4027-AB58-C05423A3ED88}" srcOrd="2" destOrd="0" parTransId="{27F1C3AD-551B-4223-937A-64F9606FF897}" sibTransId="{8131F082-844F-448E-9C90-0957F39BE467}"/>
    <dgm:cxn modelId="{A93D1CF7-6D1E-49F6-96C7-B2376921F3A4}" type="presOf" srcId="{8F604DA7-2735-4B26-A013-61A9B752C122}" destId="{4EF7471D-2DE2-4867-BE24-C7566774AAA7}" srcOrd="0" destOrd="0" presId="urn:microsoft.com/office/officeart/2005/8/layout/default"/>
    <dgm:cxn modelId="{EFD15C2C-800D-468C-82B0-C65AF0F0D951}" srcId="{FD78ACFC-2F5F-4FAC-9AD0-B33C479F44C6}" destId="{76453C06-A239-4037-8418-77F3AF8D8003}" srcOrd="1" destOrd="0" parTransId="{8D150C85-3357-4D79-AD48-8A88D058B5CD}" sibTransId="{E0E68873-B4A4-4AB3-920D-A26F2A935E9A}"/>
    <dgm:cxn modelId="{F1C52A8A-B381-4873-9179-A4EDF197657F}" type="presOf" srcId="{FD78ACFC-2F5F-4FAC-9AD0-B33C479F44C6}" destId="{A098B402-A09E-4692-9EC6-C534CFE3B9BE}" srcOrd="0" destOrd="0" presId="urn:microsoft.com/office/officeart/2005/8/layout/default"/>
    <dgm:cxn modelId="{C03CFFCD-A815-4E6F-9006-C90FE2267E5A}" srcId="{FD78ACFC-2F5F-4FAC-9AD0-B33C479F44C6}" destId="{B6AF2270-B636-4B08-9D48-44C63F255698}" srcOrd="4" destOrd="0" parTransId="{D6BBA9E0-22B1-4A7A-A300-EE1D0F08AC97}" sibTransId="{FA1D9A2D-C62F-4E0B-923E-FAE5B9E64E2F}"/>
    <dgm:cxn modelId="{4DA2B875-F0A7-4F46-B0B4-4A78632F950E}" type="presOf" srcId="{76453C06-A239-4037-8418-77F3AF8D8003}" destId="{E88445A1-6520-4B35-B415-AFB4A5862BCF}" srcOrd="0" destOrd="0" presId="urn:microsoft.com/office/officeart/2005/8/layout/default"/>
    <dgm:cxn modelId="{F8D49976-74D8-4914-BA89-CAE54168FCAC}" type="presParOf" srcId="{A098B402-A09E-4692-9EC6-C534CFE3B9BE}" destId="{F993B0FF-A019-4E1B-B9CB-4AF7A27C1CDD}" srcOrd="0" destOrd="0" presId="urn:microsoft.com/office/officeart/2005/8/layout/default"/>
    <dgm:cxn modelId="{90329FCD-4197-4719-B6C3-52422F1825B1}" type="presParOf" srcId="{A098B402-A09E-4692-9EC6-C534CFE3B9BE}" destId="{4F797BA9-22F5-4780-B58A-D2F64285A250}" srcOrd="1" destOrd="0" presId="urn:microsoft.com/office/officeart/2005/8/layout/default"/>
    <dgm:cxn modelId="{71463F83-53D0-4DAB-A590-45B6BBDC6F2B}" type="presParOf" srcId="{A098B402-A09E-4692-9EC6-C534CFE3B9BE}" destId="{E88445A1-6520-4B35-B415-AFB4A5862BCF}" srcOrd="2" destOrd="0" presId="urn:microsoft.com/office/officeart/2005/8/layout/default"/>
    <dgm:cxn modelId="{55672685-C381-4459-8437-868091D3F6F6}" type="presParOf" srcId="{A098B402-A09E-4692-9EC6-C534CFE3B9BE}" destId="{C1C0CE63-6704-442B-A452-DEA0E4DFC2F9}" srcOrd="3" destOrd="0" presId="urn:microsoft.com/office/officeart/2005/8/layout/default"/>
    <dgm:cxn modelId="{EDA2F706-2273-43F1-A1E1-636119B24C5C}" type="presParOf" srcId="{A098B402-A09E-4692-9EC6-C534CFE3B9BE}" destId="{D4F3349F-FECB-48BF-B57B-9920211E3A89}" srcOrd="4" destOrd="0" presId="urn:microsoft.com/office/officeart/2005/8/layout/default"/>
    <dgm:cxn modelId="{962A8045-7E69-4A2A-861E-1D52CF86344E}" type="presParOf" srcId="{A098B402-A09E-4692-9EC6-C534CFE3B9BE}" destId="{A1F5DDB5-ACDF-42EB-99F7-50076475BFD7}" srcOrd="5" destOrd="0" presId="urn:microsoft.com/office/officeart/2005/8/layout/default"/>
    <dgm:cxn modelId="{66FB4BEA-1755-4A33-B4F9-E70E808A99B4}" type="presParOf" srcId="{A098B402-A09E-4692-9EC6-C534CFE3B9BE}" destId="{81F9C243-5AE3-477D-A611-BD48673963E1}" srcOrd="6" destOrd="0" presId="urn:microsoft.com/office/officeart/2005/8/layout/default"/>
    <dgm:cxn modelId="{F208ABC9-A782-4243-95E1-49AEE20B71BB}" type="presParOf" srcId="{A098B402-A09E-4692-9EC6-C534CFE3B9BE}" destId="{E58B5B02-F424-4DC7-88BC-59C1F10C74ED}" srcOrd="7" destOrd="0" presId="urn:microsoft.com/office/officeart/2005/8/layout/default"/>
    <dgm:cxn modelId="{D4051DB9-B205-4390-B96C-2A8C1D74A80E}" type="presParOf" srcId="{A098B402-A09E-4692-9EC6-C534CFE3B9BE}" destId="{6A68F167-B668-468D-89B1-304FA0788F2D}" srcOrd="8" destOrd="0" presId="urn:microsoft.com/office/officeart/2005/8/layout/default"/>
    <dgm:cxn modelId="{5ECE579C-5D6A-4593-AB35-F8357E0617D7}" type="presParOf" srcId="{A098B402-A09E-4692-9EC6-C534CFE3B9BE}" destId="{9F306717-D837-47B2-BD0D-951A7E3E30AF}" srcOrd="9" destOrd="0" presId="urn:microsoft.com/office/officeart/2005/8/layout/default"/>
    <dgm:cxn modelId="{AD44056E-BAD5-444F-BDE9-471623AC5D26}" type="presParOf" srcId="{A098B402-A09E-4692-9EC6-C534CFE3B9BE}" destId="{456D109C-26BF-4BC2-A0D5-C17681194EEE}" srcOrd="10" destOrd="0" presId="urn:microsoft.com/office/officeart/2005/8/layout/default"/>
    <dgm:cxn modelId="{A54AEBBD-5C29-4C9D-A203-D8866F602972}" type="presParOf" srcId="{A098B402-A09E-4692-9EC6-C534CFE3B9BE}" destId="{0768CC32-8560-4C65-A781-7F4F01BAC51D}" srcOrd="11" destOrd="0" presId="urn:microsoft.com/office/officeart/2005/8/layout/default"/>
    <dgm:cxn modelId="{B20732FC-5A84-498F-AD5E-A17574765E26}" type="presParOf" srcId="{A098B402-A09E-4692-9EC6-C534CFE3B9BE}" destId="{324459B8-D647-47ED-B537-3C379549FAF1}" srcOrd="12" destOrd="0" presId="urn:microsoft.com/office/officeart/2005/8/layout/default"/>
    <dgm:cxn modelId="{E903FCF3-E48F-4AA6-9316-CBFA1DBF4655}" type="presParOf" srcId="{A098B402-A09E-4692-9EC6-C534CFE3B9BE}" destId="{A279573A-B7C2-40EE-8D99-1462983A39A7}" srcOrd="13" destOrd="0" presId="urn:microsoft.com/office/officeart/2005/8/layout/default"/>
    <dgm:cxn modelId="{E23D2B63-24D3-4236-85E6-841612DCCDC7}" type="presParOf" srcId="{A098B402-A09E-4692-9EC6-C534CFE3B9BE}" destId="{4EF7471D-2DE2-4867-BE24-C7566774AA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BCDC6-D83E-47E9-B5CD-80B89B2AFE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5EF250E-3306-4143-82DC-94160A0AC1C6}">
      <dgm:prSet/>
      <dgm:spPr/>
      <dgm:t>
        <a:bodyPr/>
        <a:lstStyle/>
        <a:p>
          <a:pPr rtl="0"/>
          <a:r>
            <a:rPr lang="zh-CN" baseline="0" smtClean="0"/>
            <a:t>索引可以加速查询；</a:t>
          </a:r>
          <a:endParaRPr lang="zh-CN"/>
        </a:p>
      </dgm:t>
    </dgm:pt>
    <dgm:pt modelId="{E056976A-6600-41A2-82FF-EB7E106F3DF3}" type="parTrans" cxnId="{21B5A3D4-015E-4918-A2DB-6FD34212AAD8}">
      <dgm:prSet/>
      <dgm:spPr/>
      <dgm:t>
        <a:bodyPr/>
        <a:lstStyle/>
        <a:p>
          <a:endParaRPr lang="zh-CN" altLang="en-US"/>
        </a:p>
      </dgm:t>
    </dgm:pt>
    <dgm:pt modelId="{0168994D-BBB4-4713-B62F-F1825E9E4AF3}" type="sibTrans" cxnId="{21B5A3D4-015E-4918-A2DB-6FD34212AAD8}">
      <dgm:prSet/>
      <dgm:spPr/>
      <dgm:t>
        <a:bodyPr/>
        <a:lstStyle/>
        <a:p>
          <a:endParaRPr lang="zh-CN" altLang="en-US"/>
        </a:p>
      </dgm:t>
    </dgm:pt>
    <dgm:pt modelId="{7A79B4E6-5792-40B7-B380-6D2CD3A6287E}">
      <dgm:prSet/>
      <dgm:spPr/>
      <dgm:t>
        <a:bodyPr/>
        <a:lstStyle/>
        <a:p>
          <a:pPr rtl="0"/>
          <a:r>
            <a:rPr lang="zh-CN" baseline="0" smtClean="0"/>
            <a:t>单个索引无需在意其索引方向；</a:t>
          </a:r>
          <a:endParaRPr lang="zh-CN"/>
        </a:p>
      </dgm:t>
    </dgm:pt>
    <dgm:pt modelId="{769984FD-7810-4E7E-8464-4E89C6F21DD6}" type="parTrans" cxnId="{F7FC0E88-C64E-4C4A-93CB-E238E7F3176A}">
      <dgm:prSet/>
      <dgm:spPr/>
      <dgm:t>
        <a:bodyPr/>
        <a:lstStyle/>
        <a:p>
          <a:endParaRPr lang="zh-CN" altLang="en-US"/>
        </a:p>
      </dgm:t>
    </dgm:pt>
    <dgm:pt modelId="{F4DC77BF-BD99-44F1-AE04-C0C2A3CC4B03}" type="sibTrans" cxnId="{F7FC0E88-C64E-4C4A-93CB-E238E7F3176A}">
      <dgm:prSet/>
      <dgm:spPr/>
      <dgm:t>
        <a:bodyPr/>
        <a:lstStyle/>
        <a:p>
          <a:endParaRPr lang="zh-CN" altLang="en-US"/>
        </a:p>
      </dgm:t>
    </dgm:pt>
    <dgm:pt modelId="{EC957FD6-C9F6-4B35-B734-EF1BA5E031D7}">
      <dgm:prSet/>
      <dgm:spPr/>
      <dgm:t>
        <a:bodyPr/>
        <a:lstStyle/>
        <a:p>
          <a:pPr rtl="0"/>
          <a:r>
            <a:rPr lang="zh-CN" baseline="0" smtClean="0"/>
            <a:t>多键索引需要慎重考虑每个索引的方向；</a:t>
          </a:r>
          <a:endParaRPr lang="zh-CN"/>
        </a:p>
      </dgm:t>
    </dgm:pt>
    <dgm:pt modelId="{1412C653-C967-44EA-ABC6-917C486FAC07}" type="parTrans" cxnId="{B14A3944-0990-4F34-AB14-9F1CE54827F9}">
      <dgm:prSet/>
      <dgm:spPr/>
      <dgm:t>
        <a:bodyPr/>
        <a:lstStyle/>
        <a:p>
          <a:endParaRPr lang="zh-CN" altLang="en-US"/>
        </a:p>
      </dgm:t>
    </dgm:pt>
    <dgm:pt modelId="{34442EA0-85A5-488D-B301-D3DF53D339C6}" type="sibTrans" cxnId="{B14A3944-0990-4F34-AB14-9F1CE54827F9}">
      <dgm:prSet/>
      <dgm:spPr/>
      <dgm:t>
        <a:bodyPr/>
        <a:lstStyle/>
        <a:p>
          <a:endParaRPr lang="zh-CN" altLang="en-US"/>
        </a:p>
      </dgm:t>
    </dgm:pt>
    <dgm:pt modelId="{FB309360-62CA-406E-9E78-45F38E8B7610}">
      <dgm:prSet/>
      <dgm:spPr/>
      <dgm:t>
        <a:bodyPr/>
        <a:lstStyle/>
        <a:p>
          <a:pPr rtl="0"/>
          <a:r>
            <a:rPr lang="zh-CN" baseline="0" smtClean="0"/>
            <a:t>做海量数据更新时应当先卸载所有索引，待数据更新完成后再重建索引；</a:t>
          </a:r>
          <a:endParaRPr lang="zh-CN"/>
        </a:p>
      </dgm:t>
    </dgm:pt>
    <dgm:pt modelId="{D86DA6D5-8C17-48F2-B18D-19028BDC1C22}" type="parTrans" cxnId="{442E91E9-078C-44DE-8E27-315DD37E0DC4}">
      <dgm:prSet/>
      <dgm:spPr/>
      <dgm:t>
        <a:bodyPr/>
        <a:lstStyle/>
        <a:p>
          <a:endParaRPr lang="zh-CN" altLang="en-US"/>
        </a:p>
      </dgm:t>
    </dgm:pt>
    <dgm:pt modelId="{7FAFECD5-5B00-45C3-BD3C-7C1DD4E76034}" type="sibTrans" cxnId="{442E91E9-078C-44DE-8E27-315DD37E0DC4}">
      <dgm:prSet/>
      <dgm:spPr/>
      <dgm:t>
        <a:bodyPr/>
        <a:lstStyle/>
        <a:p>
          <a:endParaRPr lang="zh-CN" altLang="en-US"/>
        </a:p>
      </dgm:t>
    </dgm:pt>
    <dgm:pt modelId="{24017019-33FE-4361-B84E-389D4AACF9F9}">
      <dgm:prSet/>
      <dgm:spPr/>
      <dgm:t>
        <a:bodyPr/>
        <a:lstStyle/>
        <a:p>
          <a:pPr rtl="0"/>
          <a:r>
            <a:rPr lang="zh-CN" baseline="0" dirty="0" smtClean="0"/>
            <a:t>不要试图为每个键都创建索引，应考虑实际需要，并不是索引越多越好；</a:t>
          </a:r>
          <a:endParaRPr lang="zh-CN" dirty="0"/>
        </a:p>
      </dgm:t>
    </dgm:pt>
    <dgm:pt modelId="{D06B8A7D-CA84-40DE-A005-C3704AE28C09}" type="parTrans" cxnId="{CF28D904-F090-440F-A9D0-5935B02F5F24}">
      <dgm:prSet/>
      <dgm:spPr/>
      <dgm:t>
        <a:bodyPr/>
        <a:lstStyle/>
        <a:p>
          <a:endParaRPr lang="zh-CN" altLang="en-US"/>
        </a:p>
      </dgm:t>
    </dgm:pt>
    <dgm:pt modelId="{F8845C79-6516-4D0B-954E-A0F96BDEBC00}" type="sibTrans" cxnId="{CF28D904-F090-440F-A9D0-5935B02F5F24}">
      <dgm:prSet/>
      <dgm:spPr/>
      <dgm:t>
        <a:bodyPr/>
        <a:lstStyle/>
        <a:p>
          <a:endParaRPr lang="zh-CN" altLang="en-US"/>
        </a:p>
      </dgm:t>
    </dgm:pt>
    <dgm:pt modelId="{BE21DEA7-0DBA-4BE3-BC4C-9A0D4FFFC5C0}">
      <dgm:prSet/>
      <dgm:spPr/>
      <dgm:t>
        <a:bodyPr/>
        <a:lstStyle/>
        <a:p>
          <a:pPr rtl="0"/>
          <a:r>
            <a:rPr lang="zh-CN" baseline="0" smtClean="0"/>
            <a:t>唯一索引可以用来消除重复记录；</a:t>
          </a:r>
          <a:endParaRPr lang="zh-CN"/>
        </a:p>
      </dgm:t>
    </dgm:pt>
    <dgm:pt modelId="{8FB7C474-218A-47F0-9E4C-741D0C5033F6}" type="parTrans" cxnId="{ECC9C939-D14E-4F02-969C-A67B1B283DA3}">
      <dgm:prSet/>
      <dgm:spPr/>
      <dgm:t>
        <a:bodyPr/>
        <a:lstStyle/>
        <a:p>
          <a:endParaRPr lang="zh-CN" altLang="en-US"/>
        </a:p>
      </dgm:t>
    </dgm:pt>
    <dgm:pt modelId="{A833E707-57B3-4DF0-93E0-4DB58D7CA722}" type="sibTrans" cxnId="{ECC9C939-D14E-4F02-969C-A67B1B283DA3}">
      <dgm:prSet/>
      <dgm:spPr/>
      <dgm:t>
        <a:bodyPr/>
        <a:lstStyle/>
        <a:p>
          <a:endParaRPr lang="zh-CN" altLang="en-US"/>
        </a:p>
      </dgm:t>
    </dgm:pt>
    <dgm:pt modelId="{55D6705A-543D-4E6B-9996-048AB1B72C8B}">
      <dgm:prSet/>
      <dgm:spPr/>
      <dgm:t>
        <a:bodyPr/>
        <a:lstStyle/>
        <a:p>
          <a:pPr rtl="0"/>
          <a:r>
            <a:rPr lang="zh-CN" baseline="0" smtClean="0"/>
            <a:t>地理空间索引是没有单位的，其内部实现是基本的勾股定理算法。</a:t>
          </a:r>
          <a:endParaRPr lang="zh-CN"/>
        </a:p>
      </dgm:t>
    </dgm:pt>
    <dgm:pt modelId="{012BF248-8010-4FB5-BDDA-8181D5CF7639}" type="parTrans" cxnId="{B52CD122-109D-4B33-B07A-75A11E32ABB6}">
      <dgm:prSet/>
      <dgm:spPr/>
      <dgm:t>
        <a:bodyPr/>
        <a:lstStyle/>
        <a:p>
          <a:endParaRPr lang="zh-CN" altLang="en-US"/>
        </a:p>
      </dgm:t>
    </dgm:pt>
    <dgm:pt modelId="{22FCF941-BC2C-4FA5-8386-BF20681DF5EA}" type="sibTrans" cxnId="{B52CD122-109D-4B33-B07A-75A11E32ABB6}">
      <dgm:prSet/>
      <dgm:spPr/>
      <dgm:t>
        <a:bodyPr/>
        <a:lstStyle/>
        <a:p>
          <a:endParaRPr lang="zh-CN" altLang="en-US"/>
        </a:p>
      </dgm:t>
    </dgm:pt>
    <dgm:pt modelId="{A4F0C714-4FEF-4779-B108-0782ED1110B8}" type="pres">
      <dgm:prSet presAssocID="{9C1BCDC6-D83E-47E9-B5CD-80B89B2AFEC1}" presName="linear" presStyleCnt="0">
        <dgm:presLayoutVars>
          <dgm:animLvl val="lvl"/>
          <dgm:resizeHandles val="exact"/>
        </dgm:presLayoutVars>
      </dgm:prSet>
      <dgm:spPr/>
    </dgm:pt>
    <dgm:pt modelId="{8B2F98F1-F518-4F31-9B14-8097350A3B23}" type="pres">
      <dgm:prSet presAssocID="{65EF250E-3306-4143-82DC-94160A0AC1C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9BB507D-75C0-4891-ACF8-35D0D8B53D15}" type="pres">
      <dgm:prSet presAssocID="{0168994D-BBB4-4713-B62F-F1825E9E4AF3}" presName="spacer" presStyleCnt="0"/>
      <dgm:spPr/>
    </dgm:pt>
    <dgm:pt modelId="{FD6BC45D-6EC2-4A4C-9E88-790ED706C1B3}" type="pres">
      <dgm:prSet presAssocID="{7A79B4E6-5792-40B7-B380-6D2CD3A6287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D3D21C-D7B1-449C-8A26-FD7EB8A30D5F}" type="pres">
      <dgm:prSet presAssocID="{F4DC77BF-BD99-44F1-AE04-C0C2A3CC4B03}" presName="spacer" presStyleCnt="0"/>
      <dgm:spPr/>
    </dgm:pt>
    <dgm:pt modelId="{BFF3526B-2B95-43D3-BD6E-A0D84FA05357}" type="pres">
      <dgm:prSet presAssocID="{EC957FD6-C9F6-4B35-B734-EF1BA5E031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97F400E-4D2A-4515-A727-D4241868262F}" type="pres">
      <dgm:prSet presAssocID="{34442EA0-85A5-488D-B301-D3DF53D339C6}" presName="spacer" presStyleCnt="0"/>
      <dgm:spPr/>
    </dgm:pt>
    <dgm:pt modelId="{B2AFF8DE-E051-41D2-9D3E-8A94EF7648C0}" type="pres">
      <dgm:prSet presAssocID="{FB309360-62CA-406E-9E78-45F38E8B761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7A1A4BB-6498-48C2-BACE-C17F80C29D53}" type="pres">
      <dgm:prSet presAssocID="{7FAFECD5-5B00-45C3-BD3C-7C1DD4E76034}" presName="spacer" presStyleCnt="0"/>
      <dgm:spPr/>
    </dgm:pt>
    <dgm:pt modelId="{48D9EDA7-079C-4243-B20B-50C804C078A0}" type="pres">
      <dgm:prSet presAssocID="{24017019-33FE-4361-B84E-389D4AACF9F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BA67798-1FCE-4CC0-A69A-BCC2554A7B49}" type="pres">
      <dgm:prSet presAssocID="{F8845C79-6516-4D0B-954E-A0F96BDEBC00}" presName="spacer" presStyleCnt="0"/>
      <dgm:spPr/>
    </dgm:pt>
    <dgm:pt modelId="{C90D1AB1-3F1A-44E8-9920-3C65693FD131}" type="pres">
      <dgm:prSet presAssocID="{BE21DEA7-0DBA-4BE3-BC4C-9A0D4FFFC5C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5864474-016C-4E35-B231-42BF6B809977}" type="pres">
      <dgm:prSet presAssocID="{A833E707-57B3-4DF0-93E0-4DB58D7CA722}" presName="spacer" presStyleCnt="0"/>
      <dgm:spPr/>
    </dgm:pt>
    <dgm:pt modelId="{F3F90930-15B6-4BB4-AC8D-72C526D55B0E}" type="pres">
      <dgm:prSet presAssocID="{55D6705A-543D-4E6B-9996-048AB1B72C8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CC9C939-D14E-4F02-969C-A67B1B283DA3}" srcId="{9C1BCDC6-D83E-47E9-B5CD-80B89B2AFEC1}" destId="{BE21DEA7-0DBA-4BE3-BC4C-9A0D4FFFC5C0}" srcOrd="5" destOrd="0" parTransId="{8FB7C474-218A-47F0-9E4C-741D0C5033F6}" sibTransId="{A833E707-57B3-4DF0-93E0-4DB58D7CA722}"/>
    <dgm:cxn modelId="{21B5A3D4-015E-4918-A2DB-6FD34212AAD8}" srcId="{9C1BCDC6-D83E-47E9-B5CD-80B89B2AFEC1}" destId="{65EF250E-3306-4143-82DC-94160A0AC1C6}" srcOrd="0" destOrd="0" parTransId="{E056976A-6600-41A2-82FF-EB7E106F3DF3}" sibTransId="{0168994D-BBB4-4713-B62F-F1825E9E4AF3}"/>
    <dgm:cxn modelId="{F2297DAF-4078-4742-AF7B-229F97EB6509}" type="presOf" srcId="{7A79B4E6-5792-40B7-B380-6D2CD3A6287E}" destId="{FD6BC45D-6EC2-4A4C-9E88-790ED706C1B3}" srcOrd="0" destOrd="0" presId="urn:microsoft.com/office/officeart/2005/8/layout/vList2"/>
    <dgm:cxn modelId="{B14A3944-0990-4F34-AB14-9F1CE54827F9}" srcId="{9C1BCDC6-D83E-47E9-B5CD-80B89B2AFEC1}" destId="{EC957FD6-C9F6-4B35-B734-EF1BA5E031D7}" srcOrd="2" destOrd="0" parTransId="{1412C653-C967-44EA-ABC6-917C486FAC07}" sibTransId="{34442EA0-85A5-488D-B301-D3DF53D339C6}"/>
    <dgm:cxn modelId="{26DAB8CD-0C60-468B-98ED-453D2AB6E9C7}" type="presOf" srcId="{BE21DEA7-0DBA-4BE3-BC4C-9A0D4FFFC5C0}" destId="{C90D1AB1-3F1A-44E8-9920-3C65693FD131}" srcOrd="0" destOrd="0" presId="urn:microsoft.com/office/officeart/2005/8/layout/vList2"/>
    <dgm:cxn modelId="{CF28D904-F090-440F-A9D0-5935B02F5F24}" srcId="{9C1BCDC6-D83E-47E9-B5CD-80B89B2AFEC1}" destId="{24017019-33FE-4361-B84E-389D4AACF9F9}" srcOrd="4" destOrd="0" parTransId="{D06B8A7D-CA84-40DE-A005-C3704AE28C09}" sibTransId="{F8845C79-6516-4D0B-954E-A0F96BDEBC00}"/>
    <dgm:cxn modelId="{C9B12735-0452-4C48-AF17-EB225E73E277}" type="presOf" srcId="{9C1BCDC6-D83E-47E9-B5CD-80B89B2AFEC1}" destId="{A4F0C714-4FEF-4779-B108-0782ED1110B8}" srcOrd="0" destOrd="0" presId="urn:microsoft.com/office/officeart/2005/8/layout/vList2"/>
    <dgm:cxn modelId="{E980A4B9-10EC-437A-B8C6-B96C5FE82364}" type="presOf" srcId="{24017019-33FE-4361-B84E-389D4AACF9F9}" destId="{48D9EDA7-079C-4243-B20B-50C804C078A0}" srcOrd="0" destOrd="0" presId="urn:microsoft.com/office/officeart/2005/8/layout/vList2"/>
    <dgm:cxn modelId="{D924746A-CA2C-420E-A95C-9C6625A5CD73}" type="presOf" srcId="{55D6705A-543D-4E6B-9996-048AB1B72C8B}" destId="{F3F90930-15B6-4BB4-AC8D-72C526D55B0E}" srcOrd="0" destOrd="0" presId="urn:microsoft.com/office/officeart/2005/8/layout/vList2"/>
    <dgm:cxn modelId="{442E91E9-078C-44DE-8E27-315DD37E0DC4}" srcId="{9C1BCDC6-D83E-47E9-B5CD-80B89B2AFEC1}" destId="{FB309360-62CA-406E-9E78-45F38E8B7610}" srcOrd="3" destOrd="0" parTransId="{D86DA6D5-8C17-48F2-B18D-19028BDC1C22}" sibTransId="{7FAFECD5-5B00-45C3-BD3C-7C1DD4E76034}"/>
    <dgm:cxn modelId="{B52CD122-109D-4B33-B07A-75A11E32ABB6}" srcId="{9C1BCDC6-D83E-47E9-B5CD-80B89B2AFEC1}" destId="{55D6705A-543D-4E6B-9996-048AB1B72C8B}" srcOrd="6" destOrd="0" parTransId="{012BF248-8010-4FB5-BDDA-8181D5CF7639}" sibTransId="{22FCF941-BC2C-4FA5-8386-BF20681DF5EA}"/>
    <dgm:cxn modelId="{042EF5A5-5A52-4B53-88AD-D77A0FE6D0F1}" type="presOf" srcId="{EC957FD6-C9F6-4B35-B734-EF1BA5E031D7}" destId="{BFF3526B-2B95-43D3-BD6E-A0D84FA05357}" srcOrd="0" destOrd="0" presId="urn:microsoft.com/office/officeart/2005/8/layout/vList2"/>
    <dgm:cxn modelId="{F7FC0E88-C64E-4C4A-93CB-E238E7F3176A}" srcId="{9C1BCDC6-D83E-47E9-B5CD-80B89B2AFEC1}" destId="{7A79B4E6-5792-40B7-B380-6D2CD3A6287E}" srcOrd="1" destOrd="0" parTransId="{769984FD-7810-4E7E-8464-4E89C6F21DD6}" sibTransId="{F4DC77BF-BD99-44F1-AE04-C0C2A3CC4B03}"/>
    <dgm:cxn modelId="{2980E182-546A-4D09-A4CE-D63D9214DC4E}" type="presOf" srcId="{FB309360-62CA-406E-9E78-45F38E8B7610}" destId="{B2AFF8DE-E051-41D2-9D3E-8A94EF7648C0}" srcOrd="0" destOrd="0" presId="urn:microsoft.com/office/officeart/2005/8/layout/vList2"/>
    <dgm:cxn modelId="{E692D6FB-3106-4F68-A5FA-7536F6029886}" type="presOf" srcId="{65EF250E-3306-4143-82DC-94160A0AC1C6}" destId="{8B2F98F1-F518-4F31-9B14-8097350A3B23}" srcOrd="0" destOrd="0" presId="urn:microsoft.com/office/officeart/2005/8/layout/vList2"/>
    <dgm:cxn modelId="{11459C74-6871-4783-8F3F-A003C3087D7E}" type="presParOf" srcId="{A4F0C714-4FEF-4779-B108-0782ED1110B8}" destId="{8B2F98F1-F518-4F31-9B14-8097350A3B23}" srcOrd="0" destOrd="0" presId="urn:microsoft.com/office/officeart/2005/8/layout/vList2"/>
    <dgm:cxn modelId="{735EEBC1-25E4-4FCC-A051-F992E6B48BED}" type="presParOf" srcId="{A4F0C714-4FEF-4779-B108-0782ED1110B8}" destId="{A9BB507D-75C0-4891-ACF8-35D0D8B53D15}" srcOrd="1" destOrd="0" presId="urn:microsoft.com/office/officeart/2005/8/layout/vList2"/>
    <dgm:cxn modelId="{B993A879-BB59-4F69-9AB4-891D3D152345}" type="presParOf" srcId="{A4F0C714-4FEF-4779-B108-0782ED1110B8}" destId="{FD6BC45D-6EC2-4A4C-9E88-790ED706C1B3}" srcOrd="2" destOrd="0" presId="urn:microsoft.com/office/officeart/2005/8/layout/vList2"/>
    <dgm:cxn modelId="{EDB194B1-B32E-4BBE-864C-ED0CA838E74E}" type="presParOf" srcId="{A4F0C714-4FEF-4779-B108-0782ED1110B8}" destId="{07D3D21C-D7B1-449C-8A26-FD7EB8A30D5F}" srcOrd="3" destOrd="0" presId="urn:microsoft.com/office/officeart/2005/8/layout/vList2"/>
    <dgm:cxn modelId="{A16DCCC2-D212-4933-BADB-B928A50C96CD}" type="presParOf" srcId="{A4F0C714-4FEF-4779-B108-0782ED1110B8}" destId="{BFF3526B-2B95-43D3-BD6E-A0D84FA05357}" srcOrd="4" destOrd="0" presId="urn:microsoft.com/office/officeart/2005/8/layout/vList2"/>
    <dgm:cxn modelId="{22F53325-86C6-4334-8716-3E2680AD2F10}" type="presParOf" srcId="{A4F0C714-4FEF-4779-B108-0782ED1110B8}" destId="{697F400E-4D2A-4515-A727-D4241868262F}" srcOrd="5" destOrd="0" presId="urn:microsoft.com/office/officeart/2005/8/layout/vList2"/>
    <dgm:cxn modelId="{BED2519F-3308-4D10-963E-6CF7EDA374DC}" type="presParOf" srcId="{A4F0C714-4FEF-4779-B108-0782ED1110B8}" destId="{B2AFF8DE-E051-41D2-9D3E-8A94EF7648C0}" srcOrd="6" destOrd="0" presId="urn:microsoft.com/office/officeart/2005/8/layout/vList2"/>
    <dgm:cxn modelId="{9E2C8B3B-893C-4ACB-B1DD-9589E627A658}" type="presParOf" srcId="{A4F0C714-4FEF-4779-B108-0782ED1110B8}" destId="{27A1A4BB-6498-48C2-BACE-C17F80C29D53}" srcOrd="7" destOrd="0" presId="urn:microsoft.com/office/officeart/2005/8/layout/vList2"/>
    <dgm:cxn modelId="{AAD2CBBD-C0DB-42B3-9292-4448B5C740A4}" type="presParOf" srcId="{A4F0C714-4FEF-4779-B108-0782ED1110B8}" destId="{48D9EDA7-079C-4243-B20B-50C804C078A0}" srcOrd="8" destOrd="0" presId="urn:microsoft.com/office/officeart/2005/8/layout/vList2"/>
    <dgm:cxn modelId="{12B05381-2457-4DCA-9F11-574BB0DE5183}" type="presParOf" srcId="{A4F0C714-4FEF-4779-B108-0782ED1110B8}" destId="{CBA67798-1FCE-4CC0-A69A-BCC2554A7B49}" srcOrd="9" destOrd="0" presId="urn:microsoft.com/office/officeart/2005/8/layout/vList2"/>
    <dgm:cxn modelId="{2A2C45B0-90F5-4ACE-B5FE-4672DFC30E8A}" type="presParOf" srcId="{A4F0C714-4FEF-4779-B108-0782ED1110B8}" destId="{C90D1AB1-3F1A-44E8-9920-3C65693FD131}" srcOrd="10" destOrd="0" presId="urn:microsoft.com/office/officeart/2005/8/layout/vList2"/>
    <dgm:cxn modelId="{D5A38F44-B23E-458E-8DD5-3447D98AF849}" type="presParOf" srcId="{A4F0C714-4FEF-4779-B108-0782ED1110B8}" destId="{75864474-016C-4E35-B231-42BF6B809977}" srcOrd="11" destOrd="0" presId="urn:microsoft.com/office/officeart/2005/8/layout/vList2"/>
    <dgm:cxn modelId="{88022ECF-52EF-40F8-A534-01EF263668BA}" type="presParOf" srcId="{A4F0C714-4FEF-4779-B108-0782ED1110B8}" destId="{F3F90930-15B6-4BB4-AC8D-72C526D55B0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3B0FF-A019-4E1B-B9CB-4AF7A27C1CDD}">
      <dsp:nvSpPr>
        <dsp:cNvPr id="0" name=""/>
        <dsp:cNvSpPr/>
      </dsp:nvSpPr>
      <dsp:spPr>
        <a:xfrm>
          <a:off x="306937" y="2095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smtClean="0"/>
            <a:t>创建索引</a:t>
          </a:r>
          <a:endParaRPr lang="zh-CN" sz="2700" kern="1200"/>
        </a:p>
      </dsp:txBody>
      <dsp:txXfrm>
        <a:off x="306937" y="2095"/>
        <a:ext cx="1630821" cy="978492"/>
      </dsp:txXfrm>
    </dsp:sp>
    <dsp:sp modelId="{E88445A1-6520-4B35-B415-AFB4A5862BCF}">
      <dsp:nvSpPr>
        <dsp:cNvPr id="0" name=""/>
        <dsp:cNvSpPr/>
      </dsp:nvSpPr>
      <dsp:spPr>
        <a:xfrm>
          <a:off x="2100841" y="2095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smtClean="0"/>
            <a:t>修改索引</a:t>
          </a:r>
          <a:endParaRPr lang="zh-CN" sz="2700" kern="1200"/>
        </a:p>
      </dsp:txBody>
      <dsp:txXfrm>
        <a:off x="2100841" y="2095"/>
        <a:ext cx="1630821" cy="978492"/>
      </dsp:txXfrm>
    </dsp:sp>
    <dsp:sp modelId="{D4F3349F-FECB-48BF-B57B-9920211E3A89}">
      <dsp:nvSpPr>
        <dsp:cNvPr id="0" name=""/>
        <dsp:cNvSpPr/>
      </dsp:nvSpPr>
      <dsp:spPr>
        <a:xfrm>
          <a:off x="306937" y="1143670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smtClean="0"/>
            <a:t>删除索引</a:t>
          </a:r>
          <a:endParaRPr lang="zh-CN" sz="2700" kern="1200"/>
        </a:p>
      </dsp:txBody>
      <dsp:txXfrm>
        <a:off x="306937" y="1143670"/>
        <a:ext cx="1630821" cy="978492"/>
      </dsp:txXfrm>
    </dsp:sp>
    <dsp:sp modelId="{81F9C243-5AE3-477D-A611-BD48673963E1}">
      <dsp:nvSpPr>
        <dsp:cNvPr id="0" name=""/>
        <dsp:cNvSpPr/>
      </dsp:nvSpPr>
      <dsp:spPr>
        <a:xfrm>
          <a:off x="2100841" y="1143670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smtClean="0"/>
            <a:t>唯一索引</a:t>
          </a:r>
          <a:endParaRPr lang="zh-CN" sz="2700" kern="1200"/>
        </a:p>
      </dsp:txBody>
      <dsp:txXfrm>
        <a:off x="2100841" y="1143670"/>
        <a:ext cx="1630821" cy="978492"/>
      </dsp:txXfrm>
    </dsp:sp>
    <dsp:sp modelId="{6A68F167-B668-468D-89B1-304FA0788F2D}">
      <dsp:nvSpPr>
        <dsp:cNvPr id="0" name=""/>
        <dsp:cNvSpPr/>
      </dsp:nvSpPr>
      <dsp:spPr>
        <a:xfrm>
          <a:off x="306937" y="2285245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smtClean="0"/>
            <a:t>空间索引</a:t>
          </a:r>
          <a:endParaRPr lang="zh-CN" sz="2700" kern="1200"/>
        </a:p>
      </dsp:txBody>
      <dsp:txXfrm>
        <a:off x="306937" y="2285245"/>
        <a:ext cx="1630821" cy="978492"/>
      </dsp:txXfrm>
    </dsp:sp>
    <dsp:sp modelId="{456D109C-26BF-4BC2-A0D5-C17681194EEE}">
      <dsp:nvSpPr>
        <dsp:cNvPr id="0" name=""/>
        <dsp:cNvSpPr/>
      </dsp:nvSpPr>
      <dsp:spPr>
        <a:xfrm>
          <a:off x="2100841" y="2285245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smtClean="0"/>
            <a:t>查询计划</a:t>
          </a:r>
          <a:endParaRPr lang="zh-CN" sz="2700" kern="1200"/>
        </a:p>
      </dsp:txBody>
      <dsp:txXfrm>
        <a:off x="2100841" y="2285245"/>
        <a:ext cx="1630821" cy="978492"/>
      </dsp:txXfrm>
    </dsp:sp>
    <dsp:sp modelId="{324459B8-D647-47ED-B537-3C379549FAF1}">
      <dsp:nvSpPr>
        <dsp:cNvPr id="0" name=""/>
        <dsp:cNvSpPr/>
      </dsp:nvSpPr>
      <dsp:spPr>
        <a:xfrm>
          <a:off x="306937" y="3426820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baseline="0" dirty="0" smtClean="0"/>
            <a:t>强行索引</a:t>
          </a:r>
          <a:endParaRPr lang="zh-CN" sz="2700" kern="1200" dirty="0"/>
        </a:p>
      </dsp:txBody>
      <dsp:txXfrm>
        <a:off x="306937" y="3426820"/>
        <a:ext cx="1630821" cy="978492"/>
      </dsp:txXfrm>
    </dsp:sp>
    <dsp:sp modelId="{4EF7471D-2DE2-4867-BE24-C7566774AAA7}">
      <dsp:nvSpPr>
        <dsp:cNvPr id="0" name=""/>
        <dsp:cNvSpPr/>
      </dsp:nvSpPr>
      <dsp:spPr>
        <a:xfrm>
          <a:off x="2100841" y="3426820"/>
          <a:ext cx="1630821" cy="978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baseline="0" dirty="0" smtClean="0"/>
            <a:t>实战技巧</a:t>
          </a:r>
          <a:endParaRPr lang="zh-CN" sz="2700" kern="1200" dirty="0"/>
        </a:p>
      </dsp:txBody>
      <dsp:txXfrm>
        <a:off x="2100841" y="3426820"/>
        <a:ext cx="1630821" cy="978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F98F1-F518-4F31-9B14-8097350A3B23}">
      <dsp:nvSpPr>
        <dsp:cNvPr id="0" name=""/>
        <dsp:cNvSpPr/>
      </dsp:nvSpPr>
      <dsp:spPr>
        <a:xfrm>
          <a:off x="0" y="45785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smtClean="0"/>
            <a:t>索引可以加速查询；</a:t>
          </a:r>
          <a:endParaRPr lang="zh-CN" sz="1100" kern="1200"/>
        </a:p>
      </dsp:txBody>
      <dsp:txXfrm>
        <a:off x="28772" y="74557"/>
        <a:ext cx="3981056" cy="531849"/>
      </dsp:txXfrm>
    </dsp:sp>
    <dsp:sp modelId="{FD6BC45D-6EC2-4A4C-9E88-790ED706C1B3}">
      <dsp:nvSpPr>
        <dsp:cNvPr id="0" name=""/>
        <dsp:cNvSpPr/>
      </dsp:nvSpPr>
      <dsp:spPr>
        <a:xfrm>
          <a:off x="0" y="666859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smtClean="0"/>
            <a:t>单个索引无需在意其索引方向；</a:t>
          </a:r>
          <a:endParaRPr lang="zh-CN" sz="1100" kern="1200"/>
        </a:p>
      </dsp:txBody>
      <dsp:txXfrm>
        <a:off x="28772" y="695631"/>
        <a:ext cx="3981056" cy="531849"/>
      </dsp:txXfrm>
    </dsp:sp>
    <dsp:sp modelId="{BFF3526B-2B95-43D3-BD6E-A0D84FA05357}">
      <dsp:nvSpPr>
        <dsp:cNvPr id="0" name=""/>
        <dsp:cNvSpPr/>
      </dsp:nvSpPr>
      <dsp:spPr>
        <a:xfrm>
          <a:off x="0" y="1287933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smtClean="0"/>
            <a:t>多键索引需要慎重考虑每个索引的方向；</a:t>
          </a:r>
          <a:endParaRPr lang="zh-CN" sz="1100" kern="1200"/>
        </a:p>
      </dsp:txBody>
      <dsp:txXfrm>
        <a:off x="28772" y="1316705"/>
        <a:ext cx="3981056" cy="531849"/>
      </dsp:txXfrm>
    </dsp:sp>
    <dsp:sp modelId="{B2AFF8DE-E051-41D2-9D3E-8A94EF7648C0}">
      <dsp:nvSpPr>
        <dsp:cNvPr id="0" name=""/>
        <dsp:cNvSpPr/>
      </dsp:nvSpPr>
      <dsp:spPr>
        <a:xfrm>
          <a:off x="0" y="1909007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smtClean="0"/>
            <a:t>做海量数据更新时应当先卸载所有索引，待数据更新完成后再重建索引；</a:t>
          </a:r>
          <a:endParaRPr lang="zh-CN" sz="1100" kern="1200"/>
        </a:p>
      </dsp:txBody>
      <dsp:txXfrm>
        <a:off x="28772" y="1937779"/>
        <a:ext cx="3981056" cy="531849"/>
      </dsp:txXfrm>
    </dsp:sp>
    <dsp:sp modelId="{48D9EDA7-079C-4243-B20B-50C804C078A0}">
      <dsp:nvSpPr>
        <dsp:cNvPr id="0" name=""/>
        <dsp:cNvSpPr/>
      </dsp:nvSpPr>
      <dsp:spPr>
        <a:xfrm>
          <a:off x="0" y="2530080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dirty="0" smtClean="0"/>
            <a:t>不要试图为每个键都创建索引，应考虑实际需要，并不是索引越多越好；</a:t>
          </a:r>
          <a:endParaRPr lang="zh-CN" sz="1100" kern="1200" dirty="0"/>
        </a:p>
      </dsp:txBody>
      <dsp:txXfrm>
        <a:off x="28772" y="2558852"/>
        <a:ext cx="3981056" cy="531849"/>
      </dsp:txXfrm>
    </dsp:sp>
    <dsp:sp modelId="{C90D1AB1-3F1A-44E8-9920-3C65693FD131}">
      <dsp:nvSpPr>
        <dsp:cNvPr id="0" name=""/>
        <dsp:cNvSpPr/>
      </dsp:nvSpPr>
      <dsp:spPr>
        <a:xfrm>
          <a:off x="0" y="3151154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smtClean="0"/>
            <a:t>唯一索引可以用来消除重复记录；</a:t>
          </a:r>
          <a:endParaRPr lang="zh-CN" sz="1100" kern="1200"/>
        </a:p>
      </dsp:txBody>
      <dsp:txXfrm>
        <a:off x="28772" y="3179926"/>
        <a:ext cx="3981056" cy="531849"/>
      </dsp:txXfrm>
    </dsp:sp>
    <dsp:sp modelId="{F3F90930-15B6-4BB4-AC8D-72C526D55B0E}">
      <dsp:nvSpPr>
        <dsp:cNvPr id="0" name=""/>
        <dsp:cNvSpPr/>
      </dsp:nvSpPr>
      <dsp:spPr>
        <a:xfrm>
          <a:off x="0" y="3772228"/>
          <a:ext cx="4038600" cy="5893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smtClean="0"/>
            <a:t>地理空间索引是没有单位的，其内部实现是基本的勾股定理算法。</a:t>
          </a:r>
          <a:endParaRPr lang="zh-CN" sz="1100" kern="1200"/>
        </a:p>
      </dsp:txBody>
      <dsp:txXfrm>
        <a:off x="28772" y="3801000"/>
        <a:ext cx="3981056" cy="531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hyperlink" Target="http://www.mongodb.org/display/DOCS/Geospatial+Indexing#GeospatialIndexing-TheEarthisRoundbutMapsareFlat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Geospatial+Indexing#GeospatialIndexing-geoNearCommand" TargetMode="Externa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>
                <a:effectLst>
                  <a:reflection blurRad="6350" stA="55000" endA="300" endPos="45500" dir="5400000" sy="-100000" algn="bl" rotWithShape="0"/>
                </a:effectLst>
              </a:rPr>
              <a:t>第</a:t>
            </a:r>
            <a:r>
              <a:rPr lang="zh-CN" altLang="en-US">
                <a:effectLst>
                  <a:reflection blurRad="6350" stA="55000" endA="300" endPos="45500" dir="5400000" sy="-100000" algn="bl" rotWithShape="0"/>
                </a:effectLst>
              </a:rPr>
              <a:t>四</a:t>
            </a:r>
            <a:r>
              <a:rPr lang="zh-CN" altLang="en-US" smtClean="0">
                <a:effectLst>
                  <a:reflection blurRad="6350" stA="55000" endA="300" endPos="45500" dir="5400000" sy="-100000" algn="bl" rotWithShape="0"/>
                </a:effectLst>
              </a:rPr>
              <a:t>天：使用索引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定义一个矩形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区域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i="1" dirty="0" smtClean="0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box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[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左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上角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40.73083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73.99756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],</a:t>
            </a: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右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下角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[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40.741404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73.988135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];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endParaRPr lang="en-US" altLang="zh-CN" sz="1800" dirty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查找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places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loc"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  "$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within"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    "$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box"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box</a:t>
            </a: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——$within(box)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00506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6"/>
                </a:solidFill>
              </a:rPr>
              <a:t>$within</a:t>
            </a:r>
            <a:r>
              <a:rPr lang="zh-CN" altLang="en-US" sz="1400" dirty="0" smtClean="0">
                <a:solidFill>
                  <a:schemeClr val="accent6"/>
                </a:solidFill>
              </a:rPr>
              <a:t>操作符支持以下几个选项：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$box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：矩形查找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$center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：圆形查找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</a:t>
            </a:r>
            <a:r>
              <a:rPr lang="en-US" altLang="zh-CN" sz="1400" dirty="0" smtClean="0">
                <a:solidFill>
                  <a:schemeClr val="accent6"/>
                </a:solidFill>
              </a:rPr>
              <a:t>polygon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：多边形查找（</a:t>
            </a:r>
            <a:r>
              <a:rPr lang="en-US" altLang="zh-CN" sz="1400" dirty="0" smtClean="0">
                <a:solidFill>
                  <a:schemeClr val="accent6"/>
                </a:solidFill>
              </a:rPr>
              <a:t>v1.9+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支持）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altLang="zh-CN" sz="16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urier New"/>
              </a:rPr>
              <a:t>定义</a:t>
            </a:r>
            <a:r>
              <a:rPr lang="zh-CN" altLang="en-US" sz="1600" dirty="0" smtClean="0">
                <a:solidFill>
                  <a:srgbClr val="008000"/>
                </a:solidFill>
                <a:latin typeface="Courier New"/>
              </a:rPr>
              <a:t>中心点</a:t>
            </a:r>
            <a:endParaRPr lang="en-US" altLang="zh-CN" sz="16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b="1" i="1" dirty="0" smtClean="0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center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];</a:t>
            </a:r>
            <a:endParaRPr lang="en-US" altLang="zh-CN" sz="16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urier New"/>
              </a:rPr>
              <a:t>定义查找</a:t>
            </a:r>
            <a:r>
              <a:rPr lang="zh-CN" altLang="en-US" sz="1600" dirty="0" smtClean="0">
                <a:solidFill>
                  <a:srgbClr val="008000"/>
                </a:solidFill>
                <a:latin typeface="Courier New"/>
              </a:rPr>
              <a:t>半径</a:t>
            </a:r>
            <a:endParaRPr lang="en-US" altLang="zh-CN" sz="16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b="1" i="1" dirty="0" smtClean="0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radius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altLang="zh-CN" sz="16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endParaRPr lang="en-US" altLang="zh-CN" sz="1600" dirty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Courier New"/>
              </a:rPr>
              <a:t>查找</a:t>
            </a:r>
            <a:endParaRPr lang="en-US" altLang="zh-CN" sz="16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places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6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600" dirty="0">
                <a:solidFill>
                  <a:srgbClr val="808080"/>
                </a:solidFill>
                <a:latin typeface="Courier New"/>
              </a:rPr>
              <a:t>loc"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16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808080"/>
                </a:solidFill>
                <a:latin typeface="Courier New"/>
              </a:rPr>
              <a:t>    "$</a:t>
            </a:r>
            <a:r>
              <a:rPr lang="en-US" altLang="zh-CN" sz="1600" dirty="0">
                <a:solidFill>
                  <a:srgbClr val="808080"/>
                </a:solidFill>
                <a:latin typeface="Courier New"/>
              </a:rPr>
              <a:t>within"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4572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latin typeface="Courier New"/>
              </a:rPr>
              <a:t>注意这里是数组传递</a:t>
            </a:r>
            <a:endParaRPr lang="en-US" altLang="zh-CN" sz="16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rgbClr val="808080"/>
                </a:solidFill>
                <a:latin typeface="Courier New"/>
              </a:rPr>
              <a:t>      "$</a:t>
            </a:r>
            <a:r>
              <a:rPr lang="en-US" altLang="zh-CN" sz="1600" dirty="0">
                <a:solidFill>
                  <a:srgbClr val="808080"/>
                </a:solidFill>
                <a:latin typeface="Courier New"/>
              </a:rPr>
              <a:t>center"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[</a:t>
            </a:r>
          </a:p>
          <a:p>
            <a:pPr marL="4572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center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radius</a:t>
            </a:r>
          </a:p>
          <a:p>
            <a:pPr marL="4572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     ]</a:t>
            </a:r>
          </a:p>
          <a:p>
            <a:pPr marL="4572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altLang="zh-CN" sz="16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altLang="zh-CN" sz="16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Courier New"/>
              </a:rPr>
              <a:t>});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——$within(center)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005064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$within</a:t>
            </a:r>
            <a:r>
              <a:rPr lang="zh-CN" altLang="en-US" sz="1400" dirty="0">
                <a:solidFill>
                  <a:schemeClr val="accent6"/>
                </a:solidFill>
              </a:rPr>
              <a:t>操作符支持以下几个选项：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$box</a:t>
            </a:r>
            <a:r>
              <a:rPr lang="zh-CN" altLang="en-US" sz="1400" dirty="0">
                <a:solidFill>
                  <a:schemeClr val="accent6"/>
                </a:solidFill>
              </a:rPr>
              <a:t>：矩形查找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$center</a:t>
            </a:r>
            <a:r>
              <a:rPr lang="zh-CN" altLang="en-US" sz="1400" dirty="0">
                <a:solidFill>
                  <a:schemeClr val="accent6"/>
                </a:solidFill>
              </a:rPr>
              <a:t>：圆形查找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$polygon</a:t>
            </a:r>
            <a:r>
              <a:rPr lang="zh-CN" altLang="en-US" sz="1400" dirty="0">
                <a:solidFill>
                  <a:schemeClr val="accent6"/>
                </a:solidFill>
              </a:rPr>
              <a:t>：多边形查找（</a:t>
            </a:r>
            <a:r>
              <a:rPr lang="en-US" altLang="zh-CN" sz="1400" dirty="0">
                <a:solidFill>
                  <a:schemeClr val="accent6"/>
                </a:solidFill>
              </a:rPr>
              <a:t>v1.9+</a:t>
            </a:r>
            <a:r>
              <a:rPr lang="zh-CN" altLang="en-US" sz="1400" dirty="0">
                <a:solidFill>
                  <a:schemeClr val="accent6"/>
                </a:solidFill>
              </a:rPr>
              <a:t>支持）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</a:t>
            </a:r>
            <a:r>
              <a:rPr lang="en-US" altLang="zh-CN" dirty="0"/>
              <a:t>$within(polygon)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005064"/>
            <a:ext cx="396044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$within</a:t>
            </a:r>
            <a:r>
              <a:rPr lang="zh-CN" altLang="en-US" sz="1400" dirty="0">
                <a:solidFill>
                  <a:schemeClr val="accent6"/>
                </a:solidFill>
              </a:rPr>
              <a:t>操作符支持以下几个选项：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$box</a:t>
            </a:r>
            <a:r>
              <a:rPr lang="zh-CN" altLang="en-US" sz="1400" dirty="0">
                <a:solidFill>
                  <a:schemeClr val="accent6"/>
                </a:solidFill>
              </a:rPr>
              <a:t>：矩形查找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$center</a:t>
            </a:r>
            <a:r>
              <a:rPr lang="zh-CN" altLang="en-US" sz="1400" dirty="0">
                <a:solidFill>
                  <a:schemeClr val="accent6"/>
                </a:solidFill>
              </a:rPr>
              <a:t>：圆形查找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$polygon</a:t>
            </a:r>
            <a:r>
              <a:rPr lang="zh-CN" altLang="en-US" sz="1400" dirty="0">
                <a:solidFill>
                  <a:schemeClr val="accent6"/>
                </a:solidFill>
              </a:rPr>
              <a:t>：多边形查找（</a:t>
            </a:r>
            <a:r>
              <a:rPr lang="en-US" altLang="zh-CN" sz="1400" dirty="0">
                <a:solidFill>
                  <a:schemeClr val="accent6"/>
                </a:solidFill>
              </a:rPr>
              <a:t>v1.9+</a:t>
            </a:r>
            <a:r>
              <a:rPr lang="zh-CN" altLang="en-US" sz="1400" dirty="0">
                <a:solidFill>
                  <a:schemeClr val="accent6"/>
                </a:solidFill>
              </a:rPr>
              <a:t>支持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>
              <a:solidFill>
                <a:schemeClr val="accent6"/>
              </a:solidFill>
            </a:endParaRPr>
          </a:p>
          <a:p>
            <a:r>
              <a:rPr lang="zh-CN" altLang="en-US" sz="1100" dirty="0" smtClean="0">
                <a:solidFill>
                  <a:schemeClr val="accent3"/>
                </a:solidFill>
              </a:rPr>
              <a:t>老陈：很抱歉，本页代码示例较大，因此采用截图的方式，影响了布局的整体一致性。原不原谅我木有关系，你看懂了才是真的！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0765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 algn="ctr">
              <a:buNone/>
            </a:pPr>
            <a:endParaRPr lang="en-US" altLang="zh-CN" dirty="0" smtClean="0"/>
          </a:p>
          <a:p>
            <a:pPr marL="45720" indent="0" algn="ctr">
              <a:buNone/>
            </a:pPr>
            <a:r>
              <a:rPr lang="zh-CN" altLang="en-US" dirty="0" smtClean="0">
                <a:hlinkClick r:id="rId2"/>
              </a:rPr>
              <a:t>木有代码，哭去吧！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</a:t>
            </a:r>
            <a:r>
              <a:rPr lang="zh-CN" altLang="en-US" smtClean="0"/>
              <a:t>球形查找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005064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/>
                </a:solidFill>
              </a:rPr>
              <a:t>为什么会有球形查找，老陈都懒得说了，地球不是平面的，也不是方的，是个不太规则的球。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endParaRPr lang="en-US" altLang="zh-CN" sz="1400" dirty="0">
              <a:solidFill>
                <a:schemeClr val="accent6"/>
              </a:solidFill>
            </a:endParaRPr>
          </a:p>
          <a:p>
            <a:r>
              <a:rPr lang="zh-CN" altLang="en-US" sz="1400" dirty="0" smtClean="0">
                <a:solidFill>
                  <a:schemeClr val="accent6"/>
                </a:solidFill>
              </a:rPr>
              <a:t>球形查找，请记住以下内容：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accent6"/>
                </a:solidFill>
              </a:rPr>
              <a:t>$</a:t>
            </a:r>
            <a:r>
              <a:rPr lang="en-US" altLang="zh-CN" sz="1400" dirty="0" smtClean="0">
                <a:solidFill>
                  <a:schemeClr val="accent6"/>
                </a:solidFill>
              </a:rPr>
              <a:t>nearSphere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$centerSphere</a:t>
            </a:r>
          </a:p>
          <a:p>
            <a:r>
              <a:rPr lang="zh-CN" altLang="en-US" sz="1400" dirty="0" smtClean="0">
                <a:solidFill>
                  <a:schemeClr val="accent6"/>
                </a:solidFill>
              </a:rPr>
              <a:t>看起来眼熟吧，不解释了，参考前面的内容理解。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endParaRPr lang="en-US" altLang="zh-CN" sz="1400" dirty="0" smtClean="0">
              <a:solidFill>
                <a:schemeClr val="accent6"/>
              </a:solidFill>
            </a:endParaRPr>
          </a:p>
          <a:p>
            <a:r>
              <a:rPr lang="zh-CN" altLang="en-US" sz="1400" dirty="0" smtClean="0">
                <a:solidFill>
                  <a:schemeClr val="accent6"/>
                </a:solidFill>
              </a:rPr>
              <a:t>以命令的方式做球形查找也很简单，只需要增加一句代码即可：</a:t>
            </a:r>
            <a:r>
              <a:rPr lang="en-US" altLang="zh-CN" sz="1400" dirty="0">
                <a:solidFill>
                  <a:schemeClr val="accent6"/>
                </a:solidFill>
              </a:rPr>
              <a:t>spherical</a:t>
            </a:r>
            <a:r>
              <a:rPr lang="en-US" altLang="zh-CN" sz="1400" dirty="0" smtClean="0">
                <a:solidFill>
                  <a:schemeClr val="accent6"/>
                </a:solidFill>
              </a:rPr>
              <a:t>: true</a:t>
            </a:r>
            <a:endParaRPr lang="en-US" altLang="zh-CN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使用查询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计划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users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{}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).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explain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endParaRPr lang="en-US" altLang="zh-CN" sz="1800" dirty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输出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结果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cursor"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"BasicCursor</a:t>
            </a: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indexBounds"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],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nscanned"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57594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nscannedObjects"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57594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nYields"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n"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millis"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108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indexOnly"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i="1" dirty="0">
                <a:solidFill>
                  <a:srgbClr val="000080"/>
                </a:solidFill>
                <a:latin typeface="Courier New"/>
              </a:rPr>
              <a:t>false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isMultiKey"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i="1" dirty="0">
                <a:solidFill>
                  <a:srgbClr val="000080"/>
                </a:solidFill>
                <a:latin typeface="Courier New"/>
              </a:rPr>
              <a:t>false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"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nChunkSkips"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/>
              </a:rPr>
              <a:t>0</a:t>
            </a: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查询计划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5QG67LC0\MC900282086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23" y="2167809"/>
            <a:ext cx="1805026" cy="16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016" y="4062551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几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个参数说明：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cursor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：指示查询是否使用了索引；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BasicCursor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：未使用索引；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BtreeCursor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：使用了</a:t>
            </a:r>
            <a:r>
              <a:rPr lang="en-US" altLang="zh-CN" sz="1400" dirty="0" smtClean="0">
                <a:solidFill>
                  <a:schemeClr val="accent6"/>
                </a:solidFill>
              </a:rPr>
              <a:t>Btree</a:t>
            </a:r>
            <a:r>
              <a:rPr lang="zh-CN" altLang="en-US" sz="1400" dirty="0" smtClean="0">
                <a:solidFill>
                  <a:schemeClr val="accent6"/>
                </a:solidFill>
              </a:rPr>
              <a:t>索引，其后往往紧跟着用到的索引名称，同时</a:t>
            </a:r>
            <a:r>
              <a:rPr lang="en-US" altLang="zh-CN" sz="1400" dirty="0" smtClean="0">
                <a:solidFill>
                  <a:schemeClr val="accent6"/>
                </a:solidFill>
              </a:rPr>
              <a:t>indexBounds</a:t>
            </a:r>
            <a:r>
              <a:rPr lang="zh-CN" altLang="en-US" sz="1400" dirty="0" smtClean="0">
                <a:solidFill>
                  <a:schemeClr val="accent6"/>
                </a:solidFill>
              </a:rPr>
              <a:t>则会包含使用的索引详情；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nscanned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：查找过程中扫描的文档数；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n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：返回结果中包含的文档数；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millis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：表示查询耗时的毫秒数；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allPlans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：包含所有可能的查询方案；</a:t>
            </a:r>
            <a:endParaRPr lang="en-US" altLang="zh-CN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强制使用索引</a:t>
            </a: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a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b 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collection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'a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4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'b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5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'c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/>
              </a:rPr>
              <a:t>6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}).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hint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'a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'b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marL="4572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强制不使用任何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collection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hint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  '$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natural'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强制使用索引</a:t>
            </a:r>
            <a:endParaRPr lang="zh-CN" altLang="en-US" dirty="0"/>
          </a:p>
        </p:txBody>
      </p:sp>
      <p:pic>
        <p:nvPicPr>
          <p:cNvPr id="3074" name="Picture 2" descr="C:\Users\Administrator\AppData\Local\Microsoft\Windows\Temporary Internet Files\Content.IE5\B0W2YE96\MC90005535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88840"/>
            <a:ext cx="1980840" cy="20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016" y="4062551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/>
                </a:solidFill>
              </a:rPr>
              <a:t>通过查询计划，我们可以测试评估出最佳的查询方案，然而在某些情况下，</a:t>
            </a:r>
            <a:r>
              <a:rPr lang="en-US" altLang="zh-CN" sz="1400" dirty="0" smtClean="0">
                <a:solidFill>
                  <a:schemeClr val="accent6"/>
                </a:solidFill>
              </a:rPr>
              <a:t>MongoDB</a:t>
            </a:r>
            <a:r>
              <a:rPr lang="zh-CN" altLang="en-US" sz="1400" dirty="0" smtClean="0">
                <a:solidFill>
                  <a:schemeClr val="accent6"/>
                </a:solidFill>
              </a:rPr>
              <a:t>仍然无法从诸多索引中选择最好的一个。此时可以手工指定。</a:t>
            </a:r>
            <a:endParaRPr lang="en-US" altLang="zh-CN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4068731"/>
              </p:ext>
            </p:extLst>
          </p:nvPr>
        </p:nvGraphicFramePr>
        <p:xfrm>
          <a:off x="457200" y="1973920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实战技巧</a:t>
            </a:r>
            <a:endParaRPr lang="zh-CN" altLang="en-US" dirty="0"/>
          </a:p>
        </p:txBody>
      </p:sp>
      <p:pic>
        <p:nvPicPr>
          <p:cNvPr id="4098" name="Picture 2" descr="C:\Users\Administrator\AppData\Local\Microsoft\Windows\Temporary Internet Files\Content.IE5\2SFCWO2Q\MC900439257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60848"/>
            <a:ext cx="4038600" cy="413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4019153"/>
            <a:ext cx="33843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广而告之</a:t>
            </a:r>
            <a:endParaRPr lang="en-US" altLang="zh-CN" sz="32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欢迎加入</a:t>
            </a:r>
            <a:r>
              <a:rPr lang="zh-CN" altLang="en-US" dirty="0" smtClean="0">
                <a:solidFill>
                  <a:schemeClr val="accent1"/>
                </a:solidFill>
              </a:rPr>
              <a:t>网</a:t>
            </a:r>
            <a:r>
              <a:rPr lang="zh-CN" altLang="en-US" dirty="0">
                <a:solidFill>
                  <a:schemeClr val="accent1"/>
                </a:solidFill>
              </a:rPr>
              <a:t>鸟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en-US" altLang="zh-CN" dirty="0" smtClean="0">
                <a:solidFill>
                  <a:schemeClr val="accent1"/>
                </a:solidFill>
              </a:rPr>
              <a:t>NoSQL</a:t>
            </a:r>
            <a:r>
              <a:rPr lang="zh-CN" altLang="en-US" dirty="0" smtClean="0">
                <a:solidFill>
                  <a:schemeClr val="accent1"/>
                </a:solidFill>
              </a:rPr>
              <a:t>超级</a:t>
            </a:r>
            <a:r>
              <a:rPr lang="en-US" altLang="zh-CN" dirty="0" smtClean="0">
                <a:solidFill>
                  <a:schemeClr val="accent1"/>
                </a:solidFill>
              </a:rPr>
              <a:t>Q</a:t>
            </a:r>
            <a:r>
              <a:rPr lang="zh-CN" altLang="en-US" dirty="0" smtClean="0">
                <a:solidFill>
                  <a:schemeClr val="accent1"/>
                </a:solidFill>
              </a:rPr>
              <a:t>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sz="3600" dirty="0">
                <a:solidFill>
                  <a:srgbClr val="00B050"/>
                </a:solidFill>
              </a:rPr>
              <a:t>23152359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6976155"/>
              </p:ext>
            </p:extLst>
          </p:nvPr>
        </p:nvGraphicFramePr>
        <p:xfrm>
          <a:off x="457200" y="1973920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L61TCKV6\MC90023744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70" y="2544216"/>
            <a:ext cx="3022060" cy="33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创建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'j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marL="45720" indent="0">
              <a:buNone/>
            </a:pP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创建子文档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'user.Name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marL="45720" indent="0">
              <a:buNone/>
            </a:pP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创建</a:t>
            </a:r>
            <a:r>
              <a:rPr lang="zh-CN" altLang="en-US" dirty="0">
                <a:solidFill>
                  <a:srgbClr val="FF0000"/>
                </a:solidFill>
                <a:latin typeface="Courier New"/>
              </a:rPr>
              <a:t>复合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'j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升序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'x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降序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endParaRPr lang="en-US" altLang="zh-CN" dirty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/*</a:t>
            </a:r>
          </a:p>
          <a:p>
            <a:pPr marL="45720" indent="0"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   如果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您的</a:t>
            </a:r>
            <a:r>
              <a:rPr lang="en-US" altLang="zh-CN" dirty="0">
                <a:solidFill>
                  <a:srgbClr val="008000"/>
                </a:solidFill>
                <a:latin typeface="Courier New"/>
              </a:rPr>
              <a:t>find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操作只用到了一个键，那么索引方向是无关紧要的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；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zh-CN" altLang="en-US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  当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创建复合索引的时候，一定要谨慎斟酌每个键的排序方向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。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*</a:t>
            </a: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</a:t>
            </a:r>
            <a:endParaRPr lang="zh-CN" altLang="en-US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55PH6SEL\MC900252471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04864"/>
            <a:ext cx="2627710" cy="167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4005064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 smtClean="0">
                <a:solidFill>
                  <a:schemeClr val="accent6"/>
                </a:solidFill>
              </a:rPr>
              <a:t>MongoDB</a:t>
            </a:r>
            <a:r>
              <a:rPr lang="zh-CN" altLang="en-US" dirty="0">
                <a:solidFill>
                  <a:schemeClr val="accent6"/>
                </a:solidFill>
              </a:rPr>
              <a:t>的索引机制与传统的关系型数据库索引几乎是一样的，绝大多数优化</a:t>
            </a:r>
            <a:r>
              <a:rPr lang="en-US" altLang="zh-CN" dirty="0">
                <a:solidFill>
                  <a:schemeClr val="accent6"/>
                </a:solidFill>
              </a:rPr>
              <a:t>SQL</a:t>
            </a:r>
            <a:r>
              <a:rPr lang="zh-CN" altLang="en-US" dirty="0">
                <a:solidFill>
                  <a:schemeClr val="accent6"/>
                </a:solidFill>
              </a:rPr>
              <a:t>索引的技巧也都适用于</a:t>
            </a:r>
            <a:r>
              <a:rPr lang="en-US" altLang="zh-CN" dirty="0">
                <a:solidFill>
                  <a:schemeClr val="accent6"/>
                </a:solidFill>
              </a:rPr>
              <a:t>MongoDB</a:t>
            </a:r>
            <a:r>
              <a:rPr lang="zh-CN" altLang="en-US" dirty="0" smtClean="0">
                <a:solidFill>
                  <a:schemeClr val="accent6"/>
                </a:solidFill>
              </a:rPr>
              <a:t>。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indent="457200"/>
            <a:endParaRPr lang="en-US" altLang="zh-CN" dirty="0" smtClean="0">
              <a:solidFill>
                <a:schemeClr val="accent6"/>
              </a:solidFill>
            </a:endParaRPr>
          </a:p>
          <a:p>
            <a:pPr indent="457200"/>
            <a:r>
              <a:rPr lang="zh-CN" altLang="en-US" dirty="0" smtClean="0">
                <a:solidFill>
                  <a:schemeClr val="accent6"/>
                </a:solidFill>
              </a:rPr>
              <a:t>索引会增加数据插入、更新和删除的性能开销，应避免为每个键都创建索引。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修改索引，只需要重新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运行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索引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命令即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可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如果索引已经存在则会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重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建，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不存在的索引会被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添加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原来的索引会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重建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    'user.Name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新增一个升序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'user.Name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为</a:t>
            </a: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Age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新建降序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'user.Age</a:t>
            </a:r>
            <a:r>
              <a:rPr lang="en-US" altLang="zh-CN" sz="18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}, {</a:t>
            </a:r>
          </a:p>
          <a:p>
            <a:pPr marL="45720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打开后台执行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</a:t>
            </a:r>
            <a:r>
              <a:rPr lang="en-US" altLang="zh-CN" sz="1800" dirty="0" smtClean="0">
                <a:solidFill>
                  <a:srgbClr val="808080"/>
                </a:solidFill>
                <a:latin typeface="Courier New"/>
              </a:rPr>
              <a:t>‘background'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true</a:t>
            </a:r>
            <a:endParaRPr lang="en-US" altLang="zh-CN" sz="1800" b="1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pPr marL="45720" indent="0">
              <a:buNone/>
            </a:pPr>
            <a:endParaRPr lang="en-US" altLang="zh-CN" sz="1800" b="1" dirty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重建索引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db.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sz="1800" dirty="0" smtClean="0">
                <a:latin typeface="Courier New" pitchFamily="49" charset="0"/>
                <a:cs typeface="Courier New" pitchFamily="49" charset="0"/>
              </a:rPr>
              <a:t>.reIndex();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4134559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400" dirty="0" smtClean="0">
                <a:solidFill>
                  <a:schemeClr val="accent6"/>
                </a:solidFill>
              </a:rPr>
              <a:t>注意：</a:t>
            </a:r>
            <a:r>
              <a:rPr lang="en-US" altLang="zh-CN" sz="1400" dirty="0" smtClean="0">
                <a:solidFill>
                  <a:schemeClr val="accent6"/>
                </a:solidFill>
              </a:rPr>
              <a:t>MongoDB</a:t>
            </a:r>
            <a:r>
              <a:rPr lang="zh-CN" altLang="en-US" sz="1400" dirty="0">
                <a:solidFill>
                  <a:schemeClr val="accent6"/>
                </a:solidFill>
              </a:rPr>
              <a:t>不会检查要索引的键名是否真的</a:t>
            </a:r>
            <a:r>
              <a:rPr lang="zh-CN" altLang="en-US" sz="1400" dirty="0" smtClean="0">
                <a:solidFill>
                  <a:schemeClr val="accent6"/>
                </a:solidFill>
              </a:rPr>
              <a:t>存在。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indent="457200"/>
            <a:r>
              <a:rPr lang="zh-CN" altLang="en-US" sz="1400" dirty="0" smtClean="0">
                <a:solidFill>
                  <a:schemeClr val="accent6"/>
                </a:solidFill>
              </a:rPr>
              <a:t>当</a:t>
            </a:r>
            <a:r>
              <a:rPr lang="en-US" altLang="zh-CN" sz="1400" dirty="0">
                <a:solidFill>
                  <a:schemeClr val="accent6"/>
                </a:solidFill>
              </a:rPr>
              <a:t>background</a:t>
            </a:r>
            <a:r>
              <a:rPr lang="zh-CN" altLang="en-US" sz="1400" dirty="0">
                <a:solidFill>
                  <a:schemeClr val="accent6"/>
                </a:solidFill>
              </a:rPr>
              <a:t>为</a:t>
            </a:r>
            <a:r>
              <a:rPr lang="en-US" altLang="zh-CN" sz="1400" dirty="0">
                <a:solidFill>
                  <a:schemeClr val="accent6"/>
                </a:solidFill>
              </a:rPr>
              <a:t>false</a:t>
            </a:r>
            <a:r>
              <a:rPr lang="zh-CN" altLang="en-US" sz="1400" dirty="0">
                <a:solidFill>
                  <a:schemeClr val="accent6"/>
                </a:solidFill>
              </a:rPr>
              <a:t>或未指定时，创建索引的过程会以阻塞的形式运行，此时</a:t>
            </a:r>
            <a:r>
              <a:rPr lang="en-US" altLang="zh-CN" sz="1400" dirty="0">
                <a:solidFill>
                  <a:schemeClr val="accent6"/>
                </a:solidFill>
              </a:rPr>
              <a:t>MongoDB</a:t>
            </a:r>
            <a:r>
              <a:rPr lang="zh-CN" altLang="en-US" sz="1400" dirty="0">
                <a:solidFill>
                  <a:schemeClr val="accent6"/>
                </a:solidFill>
              </a:rPr>
              <a:t>无法处理任何请求</a:t>
            </a:r>
            <a:r>
              <a:rPr lang="zh-CN" altLang="en-US" sz="1400" dirty="0" smtClean="0">
                <a:solidFill>
                  <a:schemeClr val="accent6"/>
                </a:solidFill>
              </a:rPr>
              <a:t>。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indent="457200"/>
            <a:endParaRPr lang="en-US" altLang="zh-CN" sz="1400" dirty="0">
              <a:solidFill>
                <a:schemeClr val="accent6"/>
              </a:solidFill>
            </a:endParaRPr>
          </a:p>
          <a:p>
            <a:pPr indent="457200"/>
            <a:r>
              <a:rPr lang="zh-CN" altLang="en-US" sz="1400" dirty="0" smtClean="0">
                <a:solidFill>
                  <a:schemeClr val="accent6"/>
                </a:solidFill>
              </a:rPr>
              <a:t>老陈：如果已经为子键创建了索引，那么其包含的子文档就不需要索引了。比如左侧的</a:t>
            </a:r>
            <a:r>
              <a:rPr lang="en-US" altLang="zh-CN" sz="1400" dirty="0" smtClean="0">
                <a:solidFill>
                  <a:schemeClr val="accent6"/>
                </a:solidFill>
              </a:rPr>
              <a:t>user</a:t>
            </a:r>
            <a:r>
              <a:rPr lang="zh-CN" altLang="en-US" sz="1400" dirty="0" smtClean="0">
                <a:solidFill>
                  <a:schemeClr val="accent6"/>
                </a:solidFill>
              </a:rPr>
              <a:t>如果被索引了，那么再创建诸如“</a:t>
            </a:r>
            <a:r>
              <a:rPr lang="en-US" altLang="zh-CN" sz="1400" dirty="0" smtClean="0">
                <a:solidFill>
                  <a:schemeClr val="accent6"/>
                </a:solidFill>
              </a:rPr>
              <a:t>user.Name</a:t>
            </a:r>
            <a:r>
              <a:rPr lang="zh-CN" altLang="en-US" sz="1400" dirty="0" smtClean="0">
                <a:solidFill>
                  <a:schemeClr val="accent6"/>
                </a:solidFill>
              </a:rPr>
              <a:t>”之类的索引就是徒劳了，而且浪费空间！</a:t>
            </a:r>
            <a:endParaRPr lang="en-US" altLang="zh-CN" sz="1400" dirty="0" smtClean="0">
              <a:solidFill>
                <a:schemeClr val="accent6"/>
              </a:solidFill>
            </a:endParaRPr>
          </a:p>
        </p:txBody>
      </p:sp>
      <p:pic>
        <p:nvPicPr>
          <p:cNvPr id="3075" name="Picture 3" descr="C:\Users\Administrator\AppData\Local\Microsoft\Windows\Temporary Internet Files\Content.IE5\LH4LDSGA\MC90035195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55772"/>
            <a:ext cx="2448272" cy="182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删除集合中的所有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dropIndexes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();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删除指定键的索引 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dropIndex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 x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y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/>
              </a:rPr>
              <a:t>1</a:t>
            </a: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});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command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删除指定键的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sz="14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runCommand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 dropIndexes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'foo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 index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y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});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  <a:latin typeface="Courier New"/>
              </a:rPr>
              <a:t>command</a:t>
            </a:r>
            <a:r>
              <a:rPr lang="zh-CN" altLang="en-US" sz="1400" dirty="0">
                <a:solidFill>
                  <a:srgbClr val="008000"/>
                </a:solidFill>
                <a:latin typeface="Courier New"/>
              </a:rPr>
              <a:t>删除所有</a:t>
            </a:r>
            <a:r>
              <a:rPr lang="zh-CN" altLang="en-US" sz="1400" dirty="0" smtClean="0">
                <a:solidFill>
                  <a:srgbClr val="008000"/>
                </a:solidFill>
                <a:latin typeface="Courier New"/>
              </a:rPr>
              <a:t>索引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runCommand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 dropIndexes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808080"/>
                </a:solidFill>
                <a:latin typeface="Courier New"/>
              </a:rPr>
              <a:t>'foo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urier New"/>
              </a:rPr>
              <a:t>    index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latin typeface="Courier New"/>
              </a:rPr>
              <a:t>'*‘</a:t>
            </a:r>
            <a:endParaRPr lang="en-US" altLang="zh-CN" sz="14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4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4005064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solidFill>
                  <a:schemeClr val="accent6"/>
                </a:solidFill>
              </a:rPr>
              <a:t>提示：如果删除整个集合（</a:t>
            </a:r>
            <a:r>
              <a:rPr lang="en-US" altLang="zh-CN" dirty="0" smtClean="0">
                <a:solidFill>
                  <a:schemeClr val="accent6"/>
                </a:solidFill>
              </a:rPr>
              <a:t>drop</a:t>
            </a:r>
            <a:r>
              <a:rPr lang="zh-CN" altLang="en-US" dirty="0" smtClean="0">
                <a:solidFill>
                  <a:schemeClr val="accent6"/>
                </a:solidFill>
              </a:rPr>
              <a:t>）也会删除集合中的索引。如果是删除集合中所有的文档（</a:t>
            </a:r>
            <a:r>
              <a:rPr lang="en-US" altLang="zh-CN" dirty="0" smtClean="0">
                <a:solidFill>
                  <a:schemeClr val="accent6"/>
                </a:solidFill>
              </a:rPr>
              <a:t>remove</a:t>
            </a:r>
            <a:r>
              <a:rPr lang="zh-CN" altLang="en-US" dirty="0" smtClean="0">
                <a:solidFill>
                  <a:schemeClr val="accent6"/>
                </a:solidFill>
              </a:rPr>
              <a:t>）则不会影响索引，当有新文档插入时，索引就会重建。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99" name="Picture 3" descr="C:\Users\Administrator\AppData\Local\Microsoft\Windows\Temporary Internet Files\Content.IE5\55PH6SEL\MC900432619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0848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创建唯一索引，同时这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也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是一个符合唯一索引 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things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'firstName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'lastName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1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},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指定为唯一索引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'unique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i="1" dirty="0">
                <a:solidFill>
                  <a:srgbClr val="000080"/>
                </a:solidFill>
                <a:latin typeface="Courier New"/>
              </a:rPr>
              <a:t>true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删除重复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记录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  'dropDups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i="1" dirty="0" smtClean="0">
                <a:solidFill>
                  <a:srgbClr val="000080"/>
                </a:solidFill>
                <a:latin typeface="Courier New"/>
              </a:rPr>
              <a:t>true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唯一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pic>
        <p:nvPicPr>
          <p:cNvPr id="5122" name="Picture 2" descr="C:\Users\Administrator\AppData\Local\Microsoft\Windows\Temporary Internet Files\Content.IE5\L61TCKV6\MC900057379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1692554" cy="17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4005064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/>
                </a:solidFill>
              </a:rPr>
              <a:t>注意：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accent6"/>
                </a:solidFill>
              </a:rPr>
              <a:t>_id</a:t>
            </a:r>
            <a:r>
              <a:rPr lang="zh-CN" altLang="en-US" sz="1400" dirty="0" smtClean="0">
                <a:solidFill>
                  <a:schemeClr val="accent6"/>
                </a:solidFill>
              </a:rPr>
              <a:t>本身就是个唯一索引，不同的是，它不能被删除；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</a:rPr>
              <a:t>删除重复记录时，仅会按顺序保留第一文档；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</a:rPr>
              <a:t>如果创建了唯一索引，但文档并不包含该键，默认以</a:t>
            </a:r>
            <a:r>
              <a:rPr lang="en-US" altLang="zh-CN" sz="1400" dirty="0" smtClean="0">
                <a:solidFill>
                  <a:schemeClr val="accent6"/>
                </a:solidFill>
              </a:rPr>
              <a:t>null</a:t>
            </a:r>
            <a:r>
              <a:rPr lang="zh-CN" altLang="en-US" sz="1400" dirty="0" smtClean="0">
                <a:solidFill>
                  <a:schemeClr val="accent6"/>
                </a:solidFill>
              </a:rPr>
              <a:t>存储，因此如果发现了第二项未指定该键或该键被指定为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null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的记录，就会被认为是重复的；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</a:rPr>
              <a:t>所谓复合唯一索引，允许单键重复，但组合起来之后是不允许重复的；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文档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格式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'_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id'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'name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zh-CN" altLang="en-US" dirty="0">
                <a:solidFill>
                  <a:srgbClr val="808080"/>
                </a:solidFill>
                <a:latin typeface="Courier New"/>
              </a:rPr>
              <a:t>天安门</a:t>
            </a: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,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'location'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:[</a:t>
            </a:r>
          </a:p>
          <a:p>
            <a:pPr marL="4572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116.12345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Courier New"/>
              </a:rPr>
              <a:t>39.54321</a:t>
            </a:r>
          </a:p>
          <a:p>
            <a:pPr marL="4572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]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endParaRPr lang="en-US" altLang="zh-CN" dirty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/>
              </a:rPr>
              <a:t>创建地理空间</a:t>
            </a:r>
            <a:r>
              <a:rPr lang="zh-CN" altLang="en-US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map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({</a:t>
            </a:r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  'location</a:t>
            </a:r>
            <a:r>
              <a:rPr lang="en-US" altLang="zh-CN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latin typeface="Courier New"/>
              </a:rPr>
              <a:t>'2d‘</a:t>
            </a:r>
            <a:endParaRPr lang="en-US" altLang="zh-CN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133979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/>
                </a:solidFill>
              </a:rPr>
              <a:t>不了解神马是地理空间的童鞋，就可以不要往下看了，先找</a:t>
            </a:r>
            <a:r>
              <a:rPr lang="en-US" altLang="zh-CN" sz="1400" dirty="0" smtClean="0">
                <a:solidFill>
                  <a:schemeClr val="accent6"/>
                </a:solidFill>
              </a:rPr>
              <a:t>baidu</a:t>
            </a:r>
            <a:r>
              <a:rPr lang="zh-CN" altLang="en-US" sz="1400" dirty="0" smtClean="0">
                <a:solidFill>
                  <a:schemeClr val="accent6"/>
                </a:solidFill>
              </a:rPr>
              <a:t>大爷吧！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endParaRPr lang="en-US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 smtClean="0">
                <a:solidFill>
                  <a:schemeClr val="accent6"/>
                </a:solidFill>
              </a:rPr>
              <a:t>MongoDB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为处理地理空间信息增加了一个专门的索引结构</a:t>
            </a:r>
            <a:r>
              <a:rPr lang="en-US" altLang="zh-CN" sz="1400" dirty="0" smtClean="0">
                <a:solidFill>
                  <a:schemeClr val="accent6"/>
                </a:solidFill>
              </a:rPr>
              <a:t>——2d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，对就是二弟！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endParaRPr lang="en-US" altLang="zh-CN" sz="1400" dirty="0">
              <a:solidFill>
                <a:schemeClr val="accent6"/>
              </a:solidFill>
            </a:endParaRPr>
          </a:p>
          <a:p>
            <a:r>
              <a:rPr lang="zh-CN" altLang="en-US" sz="1400" dirty="0" smtClean="0">
                <a:solidFill>
                  <a:schemeClr val="accent6"/>
                </a:solidFill>
              </a:rPr>
              <a:t>要使用二弟索引，表示地理坐标的键必须是一个长度为</a:t>
            </a:r>
            <a:r>
              <a:rPr lang="en-US" altLang="zh-CN" sz="1400" dirty="0" smtClean="0">
                <a:solidFill>
                  <a:schemeClr val="accent6"/>
                </a:solidFill>
              </a:rPr>
              <a:t>2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的数组。然后为该键创建取值为“</a:t>
            </a:r>
            <a:r>
              <a:rPr lang="en-US" altLang="zh-CN" sz="1400" dirty="0" smtClean="0">
                <a:solidFill>
                  <a:schemeClr val="accent6"/>
                </a:solidFill>
              </a:rPr>
              <a:t>2d</a:t>
            </a:r>
            <a:r>
              <a:rPr lang="zh-CN" altLang="en-US" sz="1400" dirty="0" smtClean="0">
                <a:solidFill>
                  <a:schemeClr val="accent6"/>
                </a:solidFill>
              </a:rPr>
              <a:t>”的索引即可。</a:t>
            </a:r>
            <a:r>
              <a:rPr lang="zh-CN" altLang="en-US" sz="1400" dirty="0">
                <a:solidFill>
                  <a:schemeClr val="accent6"/>
                </a:solidFill>
              </a:rPr>
              <a:t>请</a:t>
            </a:r>
            <a:r>
              <a:rPr lang="zh-CN" altLang="en-US" sz="1400" dirty="0" smtClean="0">
                <a:solidFill>
                  <a:schemeClr val="accent6"/>
                </a:solidFill>
              </a:rPr>
              <a:t>看左侧代码实例。</a:t>
            </a:r>
            <a:endParaRPr lang="en-US" altLang="zh-CN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endParaRPr lang="en-US" altLang="zh-CN" sz="20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urier New"/>
              </a:rPr>
              <a:t>创建地理空间</a:t>
            </a:r>
            <a:r>
              <a:rPr lang="zh-CN" altLang="en-US" sz="2000" dirty="0" smtClean="0">
                <a:solidFill>
                  <a:srgbClr val="008000"/>
                </a:solidFill>
                <a:latin typeface="Courier New"/>
              </a:rPr>
              <a:t>索引</a:t>
            </a:r>
            <a:endParaRPr lang="en-US" altLang="zh-CN" sz="20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map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ensureIndex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20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808080"/>
                </a:solidFill>
                <a:latin typeface="Courier New"/>
              </a:rPr>
              <a:t>  'location</a:t>
            </a:r>
            <a:r>
              <a:rPr lang="en-US" altLang="zh-CN" sz="20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dirty="0" smtClean="0">
                <a:solidFill>
                  <a:srgbClr val="808080"/>
                </a:solidFill>
                <a:latin typeface="Courier New"/>
              </a:rPr>
              <a:t>'2d‘</a:t>
            </a:r>
            <a:endParaRPr lang="en-US" altLang="zh-CN" sz="2000" b="1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},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20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808080"/>
                </a:solidFill>
                <a:latin typeface="Courier New"/>
              </a:rPr>
              <a:t>  'min</a:t>
            </a:r>
            <a:r>
              <a:rPr lang="en-US" altLang="zh-CN" sz="20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en-US" altLang="zh-CN" sz="2000" dirty="0">
                <a:solidFill>
                  <a:srgbClr val="FF0000"/>
                </a:solidFill>
                <a:latin typeface="Courier New"/>
              </a:rPr>
              <a:t>10000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4572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altLang="zh-CN" sz="2000" dirty="0" smtClean="0">
                <a:solidFill>
                  <a:srgbClr val="808080"/>
                </a:solidFill>
                <a:latin typeface="Courier New"/>
              </a:rPr>
              <a:t>'max</a:t>
            </a:r>
            <a:r>
              <a:rPr lang="en-US" altLang="zh-CN" sz="2000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/>
              </a:rPr>
              <a:t>10000</a:t>
            </a:r>
            <a:endParaRPr lang="en-US" altLang="zh-CN" sz="20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Courier New"/>
              </a:rPr>
              <a:t>});</a:t>
            </a:r>
            <a:endParaRPr lang="en-US" altLang="zh-CN" sz="2000" dirty="0"/>
          </a:p>
          <a:p>
            <a:pPr marL="45720" indent="0">
              <a:buNone/>
            </a:pP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133979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</a:rPr>
              <a:t>MongoDB</a:t>
            </a:r>
            <a:r>
              <a:rPr lang="zh-CN" altLang="en-US" sz="1400" dirty="0">
                <a:solidFill>
                  <a:schemeClr val="accent6"/>
                </a:solidFill>
              </a:rPr>
              <a:t>的地理空间索引的取值没有单位，这意味着你可以为其设置任何单位</a:t>
            </a:r>
            <a:r>
              <a:rPr lang="zh-CN" altLang="en-US" sz="1400" dirty="0" smtClean="0">
                <a:solidFill>
                  <a:schemeClr val="accent6"/>
                </a:solidFill>
              </a:rPr>
              <a:t>。默认地理</a:t>
            </a:r>
            <a:r>
              <a:rPr lang="zh-CN" altLang="en-US" sz="1400" dirty="0">
                <a:solidFill>
                  <a:schemeClr val="accent6"/>
                </a:solidFill>
              </a:rPr>
              <a:t>空间索引的假设值是</a:t>
            </a:r>
            <a:r>
              <a:rPr lang="en-US" altLang="zh-CN" sz="1400" dirty="0">
                <a:solidFill>
                  <a:schemeClr val="accent6"/>
                </a:solidFill>
              </a:rPr>
              <a:t>-</a:t>
            </a:r>
            <a:r>
              <a:rPr lang="en-US" altLang="zh-CN" sz="1400" dirty="0" smtClean="0">
                <a:solidFill>
                  <a:schemeClr val="accent6"/>
                </a:solidFill>
              </a:rPr>
              <a:t>180 ~ 180</a:t>
            </a:r>
            <a:r>
              <a:rPr lang="zh-CN" altLang="en-US" sz="1400" dirty="0" smtClean="0">
                <a:solidFill>
                  <a:schemeClr val="accent6"/>
                </a:solidFill>
              </a:rPr>
              <a:t>。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endParaRPr lang="en-US" altLang="zh-CN" sz="1400" dirty="0">
              <a:solidFill>
                <a:schemeClr val="accent6"/>
              </a:solidFill>
            </a:endParaRPr>
          </a:p>
          <a:p>
            <a:r>
              <a:rPr lang="zh-CN" altLang="en-US" sz="1400" dirty="0" smtClean="0">
                <a:solidFill>
                  <a:schemeClr val="accent6"/>
                </a:solidFill>
              </a:rPr>
              <a:t>如果需要自定义其他的取值范围，请参考左侧代码实例。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endParaRPr lang="en-US" altLang="zh-CN" sz="1400" dirty="0">
              <a:solidFill>
                <a:schemeClr val="accent6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老陈：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MongoDB</a:t>
            </a:r>
            <a:r>
              <a:rPr lang="zh-CN" altLang="en-US" sz="1400" dirty="0" smtClean="0">
                <a:solidFill>
                  <a:schemeClr val="accent1"/>
                </a:solidFill>
              </a:rPr>
              <a:t>中，每个集合只能包含</a:t>
            </a:r>
            <a:r>
              <a:rPr lang="en-US" altLang="zh-CN" sz="1400" dirty="0" smtClean="0">
                <a:solidFill>
                  <a:schemeClr val="accent1"/>
                </a:solidFill>
              </a:rPr>
              <a:t>1</a:t>
            </a:r>
            <a:r>
              <a:rPr lang="zh-CN" altLang="en-US" sz="1400" dirty="0" smtClean="0">
                <a:solidFill>
                  <a:schemeClr val="accent1"/>
                </a:solidFill>
              </a:rPr>
              <a:t>个</a:t>
            </a:r>
            <a:r>
              <a:rPr lang="en-US" altLang="zh-CN" sz="1400" dirty="0" smtClean="0">
                <a:solidFill>
                  <a:schemeClr val="accent1"/>
                </a:solidFill>
              </a:rPr>
              <a:t>2d</a:t>
            </a:r>
            <a:r>
              <a:rPr lang="zh-CN" altLang="en-US" sz="1400" dirty="0" smtClean="0">
                <a:solidFill>
                  <a:schemeClr val="accent1"/>
                </a:solidFill>
              </a:rPr>
              <a:t>索引，不过，在</a:t>
            </a:r>
            <a:r>
              <a:rPr lang="en-US" altLang="zh-CN" sz="1400" dirty="0" smtClean="0">
                <a:solidFill>
                  <a:schemeClr val="accent1"/>
                </a:solidFill>
              </a:rPr>
              <a:t>v1.9+</a:t>
            </a:r>
            <a:r>
              <a:rPr lang="zh-CN" altLang="en-US" sz="1400" dirty="0" smtClean="0">
                <a:solidFill>
                  <a:schemeClr val="accent1"/>
                </a:solidFill>
              </a:rPr>
              <a:t>之后，可以支持多个</a:t>
            </a:r>
            <a:r>
              <a:rPr lang="en-US" altLang="zh-CN" sz="1400" dirty="0" smtClean="0">
                <a:solidFill>
                  <a:schemeClr val="accent1"/>
                </a:solidFill>
              </a:rPr>
              <a:t>2d</a:t>
            </a:r>
            <a:r>
              <a:rPr lang="zh-CN" altLang="en-US" sz="1400" dirty="0" smtClean="0">
                <a:solidFill>
                  <a:schemeClr val="accent1"/>
                </a:solidFill>
              </a:rPr>
              <a:t>索引了。</a:t>
            </a:r>
            <a:endParaRPr lang="en-US" altLang="zh-CN" sz="1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200" y="1973920"/>
            <a:ext cx="4038600" cy="4407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$near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操作符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places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find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({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 loc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中心点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   $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near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],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    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查询</a:t>
            </a:r>
            <a:r>
              <a:rPr lang="zh-CN" altLang="en-US" sz="1800" dirty="0" smtClean="0">
                <a:solidFill>
                  <a:srgbClr val="008000"/>
                </a:solidFill>
                <a:latin typeface="Courier New"/>
              </a:rPr>
              <a:t>半径</a:t>
            </a:r>
            <a:endParaRPr lang="en-US" altLang="zh-CN" sz="1800" dirty="0" smtClean="0">
              <a:solidFill>
                <a:srgbClr val="008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/>
              </a:rPr>
              <a:t>    $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maxDistance 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/>
              </a:rPr>
              <a:t>5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}).</a:t>
            </a:r>
            <a:r>
              <a:rPr lang="en-US" altLang="zh-CN" sz="1800" dirty="0">
                <a:solidFill>
                  <a:srgbClr val="000000"/>
                </a:solidFill>
                <a:latin typeface="Courier New"/>
              </a:rPr>
              <a:t>limit</a:t>
            </a:r>
            <a:r>
              <a:rPr lang="en-US" altLang="zh-CN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altLang="zh-CN" sz="1800" dirty="0" smtClean="0">
              <a:solidFill>
                <a:srgbClr val="000000"/>
              </a:solidFill>
              <a:latin typeface="Courier New"/>
            </a:endParaRPr>
          </a:p>
          <a:p>
            <a:pPr marL="45720" indent="0">
              <a:buNone/>
            </a:pPr>
            <a:r>
              <a:rPr lang="en-US" altLang="zh-CN" sz="1800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如果没有指定</a:t>
            </a: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limit</a:t>
            </a:r>
            <a:r>
              <a:rPr lang="zh-CN" altLang="en-US" sz="1800" dirty="0">
                <a:solidFill>
                  <a:srgbClr val="008000"/>
                </a:solidFill>
                <a:latin typeface="Courier New"/>
              </a:rPr>
              <a:t>，其默认值为</a:t>
            </a:r>
            <a:r>
              <a:rPr lang="en-US" altLang="zh-CN" sz="1800" dirty="0">
                <a:solidFill>
                  <a:srgbClr val="008000"/>
                </a:solidFill>
                <a:latin typeface="Courier New"/>
              </a:rPr>
              <a:t>100</a:t>
            </a:r>
            <a:endParaRPr lang="zh-CN" altLang="en-US" sz="1800" dirty="0"/>
          </a:p>
          <a:p>
            <a:pPr marL="45720" indent="0">
              <a:buNone/>
            </a:pPr>
            <a:endParaRPr lang="zh-CN" altLang="en-US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地理空间索引</a:t>
            </a:r>
            <a:r>
              <a:rPr lang="en-US" altLang="zh-CN" dirty="0" smtClean="0"/>
              <a:t>——$near</a:t>
            </a:r>
            <a:endParaRPr lang="zh-CN" altLang="en-US" dirty="0"/>
          </a:p>
        </p:txBody>
      </p:sp>
      <p:pic>
        <p:nvPicPr>
          <p:cNvPr id="1027" name="Picture 3" descr="C:\Users\Administrator\AppData\Local\Microsoft\Windows\Temporary Internet Files\Content.IE5\F5A9BU9S\MC90032596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08" y="2122394"/>
            <a:ext cx="1819656" cy="185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400506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6"/>
                </a:solidFill>
              </a:rPr>
              <a:t>$near</a:t>
            </a:r>
            <a:r>
              <a:rPr lang="zh-CN" altLang="en-US" sz="1400" dirty="0" smtClean="0">
                <a:solidFill>
                  <a:schemeClr val="accent6"/>
                </a:solidFill>
              </a:rPr>
              <a:t>操作符与</a:t>
            </a:r>
            <a:r>
              <a:rPr lang="en-US" altLang="zh-CN" sz="1400" dirty="0" smtClean="0">
                <a:solidFill>
                  <a:schemeClr val="accent6"/>
                </a:solidFill>
                <a:hlinkClick r:id="rId3"/>
              </a:rPr>
              <a:t>geoNear Command</a:t>
            </a:r>
            <a:r>
              <a:rPr lang="zh-CN" altLang="en-US" sz="1400" dirty="0" smtClean="0">
                <a:solidFill>
                  <a:schemeClr val="accent6"/>
                </a:solidFill>
              </a:rPr>
              <a:t>的区别在于：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r>
              <a:rPr lang="en-US" altLang="zh-CN" sz="1400" dirty="0" smtClean="0">
                <a:solidFill>
                  <a:schemeClr val="accent6"/>
                </a:solidFill>
              </a:rPr>
              <a:t>geoNear</a:t>
            </a:r>
            <a:r>
              <a:rPr lang="zh-CN" altLang="en-US" sz="1400" dirty="0" smtClean="0">
                <a:solidFill>
                  <a:schemeClr val="accent6"/>
                </a:solidFill>
              </a:rPr>
              <a:t>会同时返回每个地标与给定中心点的距离（注意，这里的距离没有单位）。</a:t>
            </a:r>
            <a:endParaRPr lang="en-US" altLang="zh-CN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747</TotalTime>
  <Words>1690</Words>
  <Application>Microsoft Office PowerPoint</Application>
  <PresentationFormat>全屏显示(4:3)</PresentationFormat>
  <Paragraphs>269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网格</vt:lpstr>
      <vt:lpstr>第四天：使用索引</vt:lpstr>
      <vt:lpstr>教学内容</vt:lpstr>
      <vt:lpstr>创建索引</vt:lpstr>
      <vt:lpstr>修改索引</vt:lpstr>
      <vt:lpstr>删除索引</vt:lpstr>
      <vt:lpstr>唯一索引</vt:lpstr>
      <vt:lpstr>地理空间索引——创建(1)</vt:lpstr>
      <vt:lpstr>地理空间索引——创建(2)</vt:lpstr>
      <vt:lpstr>地理空间索引——$near</vt:lpstr>
      <vt:lpstr>地理空间索引——$within(box)</vt:lpstr>
      <vt:lpstr>地理空间索引——$within(center)</vt:lpstr>
      <vt:lpstr>地理空间索引——$within(polygon)</vt:lpstr>
      <vt:lpstr>地理空间索引——球形查找</vt:lpstr>
      <vt:lpstr>查询计划</vt:lpstr>
      <vt:lpstr>强制使用索引</vt:lpstr>
      <vt:lpstr>实战技巧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316</cp:revision>
  <dcterms:created xsi:type="dcterms:W3CDTF">2011-05-24T14:33:23Z</dcterms:created>
  <dcterms:modified xsi:type="dcterms:W3CDTF">2011-06-09T14:49:05Z</dcterms:modified>
</cp:coreProperties>
</file>