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4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862E9-75BF-47BA-808E-9F164D0B5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70AD334-07F4-487D-95A5-3B35FCF5AC57}">
      <dgm:prSet/>
      <dgm:spPr/>
      <dgm:t>
        <a:bodyPr/>
        <a:lstStyle/>
        <a:p>
          <a:pPr rtl="0"/>
          <a:r>
            <a:rPr lang="zh-CN" baseline="0" smtClean="0"/>
            <a:t>数据库命令</a:t>
          </a:r>
          <a:endParaRPr lang="zh-CN"/>
        </a:p>
      </dgm:t>
    </dgm:pt>
    <dgm:pt modelId="{05C33413-410D-43E2-A106-57A88C968FBB}" type="parTrans" cxnId="{DB2A96BD-CED4-4185-97EB-394A7EE04CB5}">
      <dgm:prSet/>
      <dgm:spPr/>
      <dgm:t>
        <a:bodyPr/>
        <a:lstStyle/>
        <a:p>
          <a:endParaRPr lang="zh-CN" altLang="en-US"/>
        </a:p>
      </dgm:t>
    </dgm:pt>
    <dgm:pt modelId="{B6950FBE-0A34-4F32-90F1-91747489D5A0}" type="sibTrans" cxnId="{DB2A96BD-CED4-4185-97EB-394A7EE04CB5}">
      <dgm:prSet/>
      <dgm:spPr/>
      <dgm:t>
        <a:bodyPr/>
        <a:lstStyle/>
        <a:p>
          <a:endParaRPr lang="zh-CN" altLang="en-US"/>
        </a:p>
      </dgm:t>
    </dgm:pt>
    <dgm:pt modelId="{356DC01F-112A-4181-AE7D-45F4F4E93DD5}">
      <dgm:prSet/>
      <dgm:spPr/>
      <dgm:t>
        <a:bodyPr/>
        <a:lstStyle/>
        <a:p>
          <a:pPr rtl="0"/>
          <a:r>
            <a:rPr lang="zh-CN" baseline="0" smtClean="0"/>
            <a:t>定容集合</a:t>
          </a:r>
          <a:endParaRPr lang="zh-CN"/>
        </a:p>
      </dgm:t>
    </dgm:pt>
    <dgm:pt modelId="{E2B820B1-1318-4AC2-BECF-1609A3811E8F}" type="parTrans" cxnId="{937FAAD7-232F-41BB-9A09-FA10B04D72F2}">
      <dgm:prSet/>
      <dgm:spPr/>
      <dgm:t>
        <a:bodyPr/>
        <a:lstStyle/>
        <a:p>
          <a:endParaRPr lang="zh-CN" altLang="en-US"/>
        </a:p>
      </dgm:t>
    </dgm:pt>
    <dgm:pt modelId="{194369EB-A532-4B31-9AFE-DF52BB5FF5FB}" type="sibTrans" cxnId="{937FAAD7-232F-41BB-9A09-FA10B04D72F2}">
      <dgm:prSet/>
      <dgm:spPr/>
      <dgm:t>
        <a:bodyPr/>
        <a:lstStyle/>
        <a:p>
          <a:endParaRPr lang="zh-CN" altLang="en-US"/>
        </a:p>
      </dgm:t>
    </dgm:pt>
    <dgm:pt modelId="{D25BD366-9C54-4CE3-A912-5D29C9414EC9}">
      <dgm:prSet/>
      <dgm:spPr/>
      <dgm:t>
        <a:bodyPr/>
        <a:lstStyle/>
        <a:p>
          <a:pPr rtl="0"/>
          <a:r>
            <a:rPr lang="zh-CN" baseline="0" smtClean="0"/>
            <a:t>尾部游标</a:t>
          </a:r>
          <a:endParaRPr lang="zh-CN"/>
        </a:p>
      </dgm:t>
    </dgm:pt>
    <dgm:pt modelId="{4CD451E9-8D24-44DE-9039-04F7B412FFF4}" type="parTrans" cxnId="{ED4EA48C-9FEB-4F81-A5EC-24882717F58A}">
      <dgm:prSet/>
      <dgm:spPr/>
      <dgm:t>
        <a:bodyPr/>
        <a:lstStyle/>
        <a:p>
          <a:endParaRPr lang="zh-CN" altLang="en-US"/>
        </a:p>
      </dgm:t>
    </dgm:pt>
    <dgm:pt modelId="{3110A351-868F-4114-9C8F-F652BF138421}" type="sibTrans" cxnId="{ED4EA48C-9FEB-4F81-A5EC-24882717F58A}">
      <dgm:prSet/>
      <dgm:spPr/>
      <dgm:t>
        <a:bodyPr/>
        <a:lstStyle/>
        <a:p>
          <a:endParaRPr lang="zh-CN" altLang="en-US"/>
        </a:p>
      </dgm:t>
    </dgm:pt>
    <dgm:pt modelId="{DD3FF875-C37E-4427-B8CB-8F3ACFA1AA30}">
      <dgm:prSet/>
      <dgm:spPr/>
      <dgm:t>
        <a:bodyPr/>
        <a:lstStyle/>
        <a:p>
          <a:pPr rtl="0"/>
          <a:r>
            <a:rPr lang="en-US" baseline="0" dirty="0" smtClean="0"/>
            <a:t>GridFS</a:t>
          </a:r>
          <a:endParaRPr lang="zh-CN"/>
        </a:p>
      </dgm:t>
    </dgm:pt>
    <dgm:pt modelId="{05918C25-E036-4A0A-91B2-A27662685ADC}" type="parTrans" cxnId="{D19AE1F2-D133-48FB-BF08-55E26C2D1116}">
      <dgm:prSet/>
      <dgm:spPr/>
      <dgm:t>
        <a:bodyPr/>
        <a:lstStyle/>
        <a:p>
          <a:endParaRPr lang="zh-CN" altLang="en-US"/>
        </a:p>
      </dgm:t>
    </dgm:pt>
    <dgm:pt modelId="{B638753D-5632-4780-8CA9-3543A1D84C82}" type="sibTrans" cxnId="{D19AE1F2-D133-48FB-BF08-55E26C2D1116}">
      <dgm:prSet/>
      <dgm:spPr/>
      <dgm:t>
        <a:bodyPr/>
        <a:lstStyle/>
        <a:p>
          <a:endParaRPr lang="zh-CN" altLang="en-US"/>
        </a:p>
      </dgm:t>
    </dgm:pt>
    <dgm:pt modelId="{34527C60-707D-4352-B263-4A0B6CCC1FD8}">
      <dgm:prSet/>
      <dgm:spPr/>
      <dgm:t>
        <a:bodyPr/>
        <a:lstStyle/>
        <a:p>
          <a:pPr rtl="0"/>
          <a:r>
            <a:rPr lang="zh-CN" baseline="0" smtClean="0"/>
            <a:t>服务器端脚本</a:t>
          </a:r>
          <a:endParaRPr lang="zh-CN"/>
        </a:p>
      </dgm:t>
    </dgm:pt>
    <dgm:pt modelId="{5917A9BE-6938-44EE-8838-80612A877527}" type="parTrans" cxnId="{DEF12341-64B9-4AFE-8FE2-277BFFE14834}">
      <dgm:prSet/>
      <dgm:spPr/>
      <dgm:t>
        <a:bodyPr/>
        <a:lstStyle/>
        <a:p>
          <a:endParaRPr lang="zh-CN" altLang="en-US"/>
        </a:p>
      </dgm:t>
    </dgm:pt>
    <dgm:pt modelId="{09E62A57-A76E-4217-8A65-672B1B3736CB}" type="sibTrans" cxnId="{DEF12341-64B9-4AFE-8FE2-277BFFE14834}">
      <dgm:prSet/>
      <dgm:spPr/>
      <dgm:t>
        <a:bodyPr/>
        <a:lstStyle/>
        <a:p>
          <a:endParaRPr lang="zh-CN" altLang="en-US"/>
        </a:p>
      </dgm:t>
    </dgm:pt>
    <dgm:pt modelId="{7616A10A-4CAC-4BAD-800B-AAE1F26FC9FB}">
      <dgm:prSet/>
      <dgm:spPr/>
      <dgm:t>
        <a:bodyPr/>
        <a:lstStyle/>
        <a:p>
          <a:pPr rtl="0"/>
          <a:r>
            <a:rPr lang="zh-CN" baseline="0" smtClean="0"/>
            <a:t>数据库引用</a:t>
          </a:r>
          <a:endParaRPr lang="zh-CN"/>
        </a:p>
      </dgm:t>
    </dgm:pt>
    <dgm:pt modelId="{C6DECE7B-2A1E-4C63-A292-2C40882356BC}" type="parTrans" cxnId="{22BF8AC6-3E1A-4BE9-8176-40CF07CFB5CB}">
      <dgm:prSet/>
      <dgm:spPr/>
      <dgm:t>
        <a:bodyPr/>
        <a:lstStyle/>
        <a:p>
          <a:endParaRPr lang="zh-CN" altLang="en-US"/>
        </a:p>
      </dgm:t>
    </dgm:pt>
    <dgm:pt modelId="{41FF24DF-4E59-4365-9DBA-45497BE6E520}" type="sibTrans" cxnId="{22BF8AC6-3E1A-4BE9-8176-40CF07CFB5CB}">
      <dgm:prSet/>
      <dgm:spPr/>
      <dgm:t>
        <a:bodyPr/>
        <a:lstStyle/>
        <a:p>
          <a:endParaRPr lang="zh-CN" altLang="en-US"/>
        </a:p>
      </dgm:t>
    </dgm:pt>
    <dgm:pt modelId="{1A39EEEB-AC1B-4EA8-9432-FD4275E4697E}" type="pres">
      <dgm:prSet presAssocID="{C97862E9-75BF-47BA-808E-9F164D0B54D9}" presName="linear" presStyleCnt="0">
        <dgm:presLayoutVars>
          <dgm:animLvl val="lvl"/>
          <dgm:resizeHandles val="exact"/>
        </dgm:presLayoutVars>
      </dgm:prSet>
      <dgm:spPr/>
    </dgm:pt>
    <dgm:pt modelId="{6F8BC66C-7BE2-4CA0-8D09-8CCD0C9EA559}" type="pres">
      <dgm:prSet presAssocID="{F70AD334-07F4-487D-95A5-3B35FCF5AC5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B2A4C00-194C-4B79-96B3-153107F956AB}" type="pres">
      <dgm:prSet presAssocID="{B6950FBE-0A34-4F32-90F1-91747489D5A0}" presName="spacer" presStyleCnt="0"/>
      <dgm:spPr/>
    </dgm:pt>
    <dgm:pt modelId="{4944E2F4-791E-4A91-A378-CD1494B837AC}" type="pres">
      <dgm:prSet presAssocID="{356DC01F-112A-4181-AE7D-45F4F4E93DD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192FA5B-AC2D-41B8-AE48-628A7A8BC887}" type="pres">
      <dgm:prSet presAssocID="{194369EB-A532-4B31-9AFE-DF52BB5FF5FB}" presName="spacer" presStyleCnt="0"/>
      <dgm:spPr/>
    </dgm:pt>
    <dgm:pt modelId="{B26B9842-9C34-4CA5-8D93-307515A3FE4A}" type="pres">
      <dgm:prSet presAssocID="{D25BD366-9C54-4CE3-A912-5D29C9414EC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1ADB775-0589-4E58-BDFB-F4D86171D3E9}" type="pres">
      <dgm:prSet presAssocID="{3110A351-868F-4114-9C8F-F652BF138421}" presName="spacer" presStyleCnt="0"/>
      <dgm:spPr/>
    </dgm:pt>
    <dgm:pt modelId="{047A1F4B-A644-4404-92AF-D3CBF5505494}" type="pres">
      <dgm:prSet presAssocID="{DD3FF875-C37E-4427-B8CB-8F3ACFA1AA3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B1E54DF-8E4D-4DA9-971E-5F7ABF7D55E2}" type="pres">
      <dgm:prSet presAssocID="{B638753D-5632-4780-8CA9-3543A1D84C82}" presName="spacer" presStyleCnt="0"/>
      <dgm:spPr/>
    </dgm:pt>
    <dgm:pt modelId="{4678410D-440D-4EAD-A257-559487F7B0D2}" type="pres">
      <dgm:prSet presAssocID="{34527C60-707D-4352-B263-4A0B6CCC1FD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5595B9D-741E-4832-9F55-46AE10949BD6}" type="pres">
      <dgm:prSet presAssocID="{09E62A57-A76E-4217-8A65-672B1B3736CB}" presName="spacer" presStyleCnt="0"/>
      <dgm:spPr/>
    </dgm:pt>
    <dgm:pt modelId="{F1F19C15-5558-4C92-AF96-0A9FD0EC7D2C}" type="pres">
      <dgm:prSet presAssocID="{7616A10A-4CAC-4BAD-800B-AAE1F26FC9F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EF12341-64B9-4AFE-8FE2-277BFFE14834}" srcId="{C97862E9-75BF-47BA-808E-9F164D0B54D9}" destId="{34527C60-707D-4352-B263-4A0B6CCC1FD8}" srcOrd="4" destOrd="0" parTransId="{5917A9BE-6938-44EE-8838-80612A877527}" sibTransId="{09E62A57-A76E-4217-8A65-672B1B3736CB}"/>
    <dgm:cxn modelId="{DF31514E-3DAB-45B0-87C8-AADA2E1872B3}" type="presOf" srcId="{356DC01F-112A-4181-AE7D-45F4F4E93DD5}" destId="{4944E2F4-791E-4A91-A378-CD1494B837AC}" srcOrd="0" destOrd="0" presId="urn:microsoft.com/office/officeart/2005/8/layout/vList2"/>
    <dgm:cxn modelId="{EFCF2381-7046-4463-B2BB-3036741CA97D}" type="presOf" srcId="{D25BD366-9C54-4CE3-A912-5D29C9414EC9}" destId="{B26B9842-9C34-4CA5-8D93-307515A3FE4A}" srcOrd="0" destOrd="0" presId="urn:microsoft.com/office/officeart/2005/8/layout/vList2"/>
    <dgm:cxn modelId="{429EC3FD-9E12-40DC-A21A-F203292A6734}" type="presOf" srcId="{C97862E9-75BF-47BA-808E-9F164D0B54D9}" destId="{1A39EEEB-AC1B-4EA8-9432-FD4275E4697E}" srcOrd="0" destOrd="0" presId="urn:microsoft.com/office/officeart/2005/8/layout/vList2"/>
    <dgm:cxn modelId="{0450B530-971C-45BA-A98C-985C4C6FAB87}" type="presOf" srcId="{7616A10A-4CAC-4BAD-800B-AAE1F26FC9FB}" destId="{F1F19C15-5558-4C92-AF96-0A9FD0EC7D2C}" srcOrd="0" destOrd="0" presId="urn:microsoft.com/office/officeart/2005/8/layout/vList2"/>
    <dgm:cxn modelId="{937FAAD7-232F-41BB-9A09-FA10B04D72F2}" srcId="{C97862E9-75BF-47BA-808E-9F164D0B54D9}" destId="{356DC01F-112A-4181-AE7D-45F4F4E93DD5}" srcOrd="1" destOrd="0" parTransId="{E2B820B1-1318-4AC2-BECF-1609A3811E8F}" sibTransId="{194369EB-A532-4B31-9AFE-DF52BB5FF5FB}"/>
    <dgm:cxn modelId="{DB2A96BD-CED4-4185-97EB-394A7EE04CB5}" srcId="{C97862E9-75BF-47BA-808E-9F164D0B54D9}" destId="{F70AD334-07F4-487D-95A5-3B35FCF5AC57}" srcOrd="0" destOrd="0" parTransId="{05C33413-410D-43E2-A106-57A88C968FBB}" sibTransId="{B6950FBE-0A34-4F32-90F1-91747489D5A0}"/>
    <dgm:cxn modelId="{D19AE1F2-D133-48FB-BF08-55E26C2D1116}" srcId="{C97862E9-75BF-47BA-808E-9F164D0B54D9}" destId="{DD3FF875-C37E-4427-B8CB-8F3ACFA1AA30}" srcOrd="3" destOrd="0" parTransId="{05918C25-E036-4A0A-91B2-A27662685ADC}" sibTransId="{B638753D-5632-4780-8CA9-3543A1D84C82}"/>
    <dgm:cxn modelId="{22BF8AC6-3E1A-4BE9-8176-40CF07CFB5CB}" srcId="{C97862E9-75BF-47BA-808E-9F164D0B54D9}" destId="{7616A10A-4CAC-4BAD-800B-AAE1F26FC9FB}" srcOrd="5" destOrd="0" parTransId="{C6DECE7B-2A1E-4C63-A292-2C40882356BC}" sibTransId="{41FF24DF-4E59-4365-9DBA-45497BE6E520}"/>
    <dgm:cxn modelId="{ED4EA48C-9FEB-4F81-A5EC-24882717F58A}" srcId="{C97862E9-75BF-47BA-808E-9F164D0B54D9}" destId="{D25BD366-9C54-4CE3-A912-5D29C9414EC9}" srcOrd="2" destOrd="0" parTransId="{4CD451E9-8D24-44DE-9039-04F7B412FFF4}" sibTransId="{3110A351-868F-4114-9C8F-F652BF138421}"/>
    <dgm:cxn modelId="{EFF684EE-A202-43BC-9FB2-6754EAC56F78}" type="presOf" srcId="{DD3FF875-C37E-4427-B8CB-8F3ACFA1AA30}" destId="{047A1F4B-A644-4404-92AF-D3CBF5505494}" srcOrd="0" destOrd="0" presId="urn:microsoft.com/office/officeart/2005/8/layout/vList2"/>
    <dgm:cxn modelId="{7C583A3D-0B2F-4C94-80DC-051C07651132}" type="presOf" srcId="{F70AD334-07F4-487D-95A5-3B35FCF5AC57}" destId="{6F8BC66C-7BE2-4CA0-8D09-8CCD0C9EA559}" srcOrd="0" destOrd="0" presId="urn:microsoft.com/office/officeart/2005/8/layout/vList2"/>
    <dgm:cxn modelId="{87DA14F7-4A43-43FD-932C-EF8FB6977471}" type="presOf" srcId="{34527C60-707D-4352-B263-4A0B6CCC1FD8}" destId="{4678410D-440D-4EAD-A257-559487F7B0D2}" srcOrd="0" destOrd="0" presId="urn:microsoft.com/office/officeart/2005/8/layout/vList2"/>
    <dgm:cxn modelId="{B57C9B5F-68CE-468A-9F36-25FEC817D781}" type="presParOf" srcId="{1A39EEEB-AC1B-4EA8-9432-FD4275E4697E}" destId="{6F8BC66C-7BE2-4CA0-8D09-8CCD0C9EA559}" srcOrd="0" destOrd="0" presId="urn:microsoft.com/office/officeart/2005/8/layout/vList2"/>
    <dgm:cxn modelId="{87744346-6C29-4991-91DF-F017C16BF66C}" type="presParOf" srcId="{1A39EEEB-AC1B-4EA8-9432-FD4275E4697E}" destId="{8B2A4C00-194C-4B79-96B3-153107F956AB}" srcOrd="1" destOrd="0" presId="urn:microsoft.com/office/officeart/2005/8/layout/vList2"/>
    <dgm:cxn modelId="{3D523053-8AF3-4140-8AEA-6B1A02E13111}" type="presParOf" srcId="{1A39EEEB-AC1B-4EA8-9432-FD4275E4697E}" destId="{4944E2F4-791E-4A91-A378-CD1494B837AC}" srcOrd="2" destOrd="0" presId="urn:microsoft.com/office/officeart/2005/8/layout/vList2"/>
    <dgm:cxn modelId="{7D15230A-DDC1-4846-B6A7-4AEEBF10DD51}" type="presParOf" srcId="{1A39EEEB-AC1B-4EA8-9432-FD4275E4697E}" destId="{D192FA5B-AC2D-41B8-AE48-628A7A8BC887}" srcOrd="3" destOrd="0" presId="urn:microsoft.com/office/officeart/2005/8/layout/vList2"/>
    <dgm:cxn modelId="{9A31BA15-786A-4A20-AC09-D4C9603ACB00}" type="presParOf" srcId="{1A39EEEB-AC1B-4EA8-9432-FD4275E4697E}" destId="{B26B9842-9C34-4CA5-8D93-307515A3FE4A}" srcOrd="4" destOrd="0" presId="urn:microsoft.com/office/officeart/2005/8/layout/vList2"/>
    <dgm:cxn modelId="{C7FBD597-3EE6-4F45-8346-C8E22A4C0BD4}" type="presParOf" srcId="{1A39EEEB-AC1B-4EA8-9432-FD4275E4697E}" destId="{F1ADB775-0589-4E58-BDFB-F4D86171D3E9}" srcOrd="5" destOrd="0" presId="urn:microsoft.com/office/officeart/2005/8/layout/vList2"/>
    <dgm:cxn modelId="{B703951F-90BB-4D01-9774-5C7B9EF8684B}" type="presParOf" srcId="{1A39EEEB-AC1B-4EA8-9432-FD4275E4697E}" destId="{047A1F4B-A644-4404-92AF-D3CBF5505494}" srcOrd="6" destOrd="0" presId="urn:microsoft.com/office/officeart/2005/8/layout/vList2"/>
    <dgm:cxn modelId="{1B3CF492-000C-464E-B75C-F681B6B7380C}" type="presParOf" srcId="{1A39EEEB-AC1B-4EA8-9432-FD4275E4697E}" destId="{3B1E54DF-8E4D-4DA9-971E-5F7ABF7D55E2}" srcOrd="7" destOrd="0" presId="urn:microsoft.com/office/officeart/2005/8/layout/vList2"/>
    <dgm:cxn modelId="{B90E2EFA-F6DC-4B0C-B4B6-0D1B8DBC643F}" type="presParOf" srcId="{1A39EEEB-AC1B-4EA8-9432-FD4275E4697E}" destId="{4678410D-440D-4EAD-A257-559487F7B0D2}" srcOrd="8" destOrd="0" presId="urn:microsoft.com/office/officeart/2005/8/layout/vList2"/>
    <dgm:cxn modelId="{0B01F318-91D2-4C5B-82AB-DE9EC28B56F9}" type="presParOf" srcId="{1A39EEEB-AC1B-4EA8-9432-FD4275E4697E}" destId="{15595B9D-741E-4832-9F55-46AE10949BD6}" srcOrd="9" destOrd="0" presId="urn:microsoft.com/office/officeart/2005/8/layout/vList2"/>
    <dgm:cxn modelId="{7423CBF4-C564-4A50-9769-9051D88CE18E}" type="presParOf" srcId="{1A39EEEB-AC1B-4EA8-9432-FD4275E4697E}" destId="{F1F19C15-5558-4C92-AF96-0A9FD0EC7D2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862E9-75BF-47BA-808E-9F164D0B54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0AD334-07F4-487D-95A5-3B35FCF5AC57}">
      <dgm:prSet/>
      <dgm:spPr/>
      <dgm:t>
        <a:bodyPr/>
        <a:lstStyle/>
        <a:p>
          <a:pPr rtl="0"/>
          <a:r>
            <a:rPr lang="en-US" altLang="zh-CN" dirty="0" smtClean="0"/>
            <a:t>buildInfo</a:t>
          </a:r>
          <a:endParaRPr lang="zh-CN" dirty="0"/>
        </a:p>
      </dgm:t>
    </dgm:pt>
    <dgm:pt modelId="{05C33413-410D-43E2-A106-57A88C968FBB}" type="parTrans" cxnId="{DB2A96BD-CED4-4185-97EB-394A7EE04CB5}">
      <dgm:prSet/>
      <dgm:spPr/>
      <dgm:t>
        <a:bodyPr/>
        <a:lstStyle/>
        <a:p>
          <a:endParaRPr lang="zh-CN" altLang="en-US"/>
        </a:p>
      </dgm:t>
    </dgm:pt>
    <dgm:pt modelId="{B6950FBE-0A34-4F32-90F1-91747489D5A0}" type="sibTrans" cxnId="{DB2A96BD-CED4-4185-97EB-394A7EE04CB5}">
      <dgm:prSet/>
      <dgm:spPr/>
      <dgm:t>
        <a:bodyPr/>
        <a:lstStyle/>
        <a:p>
          <a:endParaRPr lang="zh-CN" altLang="en-US"/>
        </a:p>
      </dgm:t>
    </dgm:pt>
    <dgm:pt modelId="{E3C22DD6-24D9-4773-A13F-EA7C44F4F637}">
      <dgm:prSet/>
      <dgm:spPr/>
      <dgm:t>
        <a:bodyPr/>
        <a:lstStyle/>
        <a:p>
          <a:pPr rtl="0"/>
          <a:r>
            <a:rPr lang="en-US" altLang="zh-CN" dirty="0" smtClean="0"/>
            <a:t>collStats</a:t>
          </a:r>
          <a:endParaRPr lang="zh-CN" dirty="0"/>
        </a:p>
      </dgm:t>
    </dgm:pt>
    <dgm:pt modelId="{57F6C048-785E-4B5B-9C5A-A7F18BED696D}" type="parTrans" cxnId="{93C423E8-F147-452A-B8DE-AC0E43C247B5}">
      <dgm:prSet/>
      <dgm:spPr/>
      <dgm:t>
        <a:bodyPr/>
        <a:lstStyle/>
        <a:p>
          <a:endParaRPr lang="zh-CN" altLang="en-US"/>
        </a:p>
      </dgm:t>
    </dgm:pt>
    <dgm:pt modelId="{00C1035A-B8B7-4C70-A4C9-245D1186B528}" type="sibTrans" cxnId="{93C423E8-F147-452A-B8DE-AC0E43C247B5}">
      <dgm:prSet/>
      <dgm:spPr/>
      <dgm:t>
        <a:bodyPr/>
        <a:lstStyle/>
        <a:p>
          <a:endParaRPr lang="zh-CN" altLang="en-US"/>
        </a:p>
      </dgm:t>
    </dgm:pt>
    <dgm:pt modelId="{37B84C71-7DAC-4392-B30D-666605B852BB}">
      <dgm:prSet/>
      <dgm:spPr/>
      <dgm:t>
        <a:bodyPr/>
        <a:lstStyle/>
        <a:p>
          <a:pPr rtl="0"/>
          <a:r>
            <a:rPr lang="en-US" altLang="zh-CN" dirty="0" smtClean="0"/>
            <a:t>distinct</a:t>
          </a:r>
          <a:endParaRPr lang="zh-CN" dirty="0"/>
        </a:p>
      </dgm:t>
    </dgm:pt>
    <dgm:pt modelId="{6E5F2EE7-4EFF-4AF9-8C30-EC76C83AFFF2}" type="parTrans" cxnId="{A71E39A7-D68D-4101-876D-8AF73224D927}">
      <dgm:prSet/>
      <dgm:spPr/>
      <dgm:t>
        <a:bodyPr/>
        <a:lstStyle/>
        <a:p>
          <a:endParaRPr lang="zh-CN" altLang="en-US"/>
        </a:p>
      </dgm:t>
    </dgm:pt>
    <dgm:pt modelId="{38AFA9E6-CAF7-48D6-BD5D-40BC39904EAF}" type="sibTrans" cxnId="{A71E39A7-D68D-4101-876D-8AF73224D927}">
      <dgm:prSet/>
      <dgm:spPr/>
      <dgm:t>
        <a:bodyPr/>
        <a:lstStyle/>
        <a:p>
          <a:endParaRPr lang="zh-CN" altLang="en-US"/>
        </a:p>
      </dgm:t>
    </dgm:pt>
    <dgm:pt modelId="{32BBC0A1-C0C3-4EE0-B75A-D21871AA415E}">
      <dgm:prSet/>
      <dgm:spPr/>
      <dgm:t>
        <a:bodyPr/>
        <a:lstStyle/>
        <a:p>
          <a:pPr rtl="0"/>
          <a:r>
            <a:rPr lang="en-US" altLang="zh-CN" dirty="0" smtClean="0"/>
            <a:t>drop</a:t>
          </a:r>
          <a:endParaRPr lang="zh-CN" dirty="0"/>
        </a:p>
      </dgm:t>
    </dgm:pt>
    <dgm:pt modelId="{312CE309-9000-4431-9DBC-3D3901258977}" type="parTrans" cxnId="{C93BCE4B-C8D3-4367-A631-6AE7C56C124F}">
      <dgm:prSet/>
      <dgm:spPr/>
      <dgm:t>
        <a:bodyPr/>
        <a:lstStyle/>
        <a:p>
          <a:endParaRPr lang="zh-CN" altLang="en-US"/>
        </a:p>
      </dgm:t>
    </dgm:pt>
    <dgm:pt modelId="{1C764791-F315-44FD-9C43-8AF03D846610}" type="sibTrans" cxnId="{C93BCE4B-C8D3-4367-A631-6AE7C56C124F}">
      <dgm:prSet/>
      <dgm:spPr/>
      <dgm:t>
        <a:bodyPr/>
        <a:lstStyle/>
        <a:p>
          <a:endParaRPr lang="zh-CN" altLang="en-US"/>
        </a:p>
      </dgm:t>
    </dgm:pt>
    <dgm:pt modelId="{D8AEA8CA-8327-4307-A7C8-D9E6A0079849}">
      <dgm:prSet/>
      <dgm:spPr/>
      <dgm:t>
        <a:bodyPr/>
        <a:lstStyle/>
        <a:p>
          <a:pPr rtl="0"/>
          <a:r>
            <a:rPr lang="en-US" altLang="zh-CN" dirty="0" smtClean="0"/>
            <a:t>dropDatabase</a:t>
          </a:r>
          <a:endParaRPr lang="zh-CN" dirty="0"/>
        </a:p>
      </dgm:t>
    </dgm:pt>
    <dgm:pt modelId="{E044D30A-AC77-4C7C-8288-1ADA5B7607E2}" type="parTrans" cxnId="{9349A0D7-D8C2-4847-9497-BD3BD61FE92B}">
      <dgm:prSet/>
      <dgm:spPr/>
      <dgm:t>
        <a:bodyPr/>
        <a:lstStyle/>
        <a:p>
          <a:endParaRPr lang="zh-CN" altLang="en-US"/>
        </a:p>
      </dgm:t>
    </dgm:pt>
    <dgm:pt modelId="{1F462AF8-25C4-4C2D-A4AA-C32FAE98B962}" type="sibTrans" cxnId="{9349A0D7-D8C2-4847-9497-BD3BD61FE92B}">
      <dgm:prSet/>
      <dgm:spPr/>
      <dgm:t>
        <a:bodyPr/>
        <a:lstStyle/>
        <a:p>
          <a:endParaRPr lang="zh-CN" altLang="en-US"/>
        </a:p>
      </dgm:t>
    </dgm:pt>
    <dgm:pt modelId="{070F6E25-2432-45D9-ACA4-1F0EC55B97F3}">
      <dgm:prSet/>
      <dgm:spPr/>
      <dgm:t>
        <a:bodyPr/>
        <a:lstStyle/>
        <a:p>
          <a:pPr rtl="0"/>
          <a:r>
            <a:rPr lang="en-US" altLang="zh-CN" dirty="0" smtClean="0"/>
            <a:t>dropIndexes</a:t>
          </a:r>
          <a:endParaRPr lang="zh-CN" dirty="0"/>
        </a:p>
      </dgm:t>
    </dgm:pt>
    <dgm:pt modelId="{671D6966-02BA-4A00-BB18-8EF330E138D9}" type="parTrans" cxnId="{ECCEDDE8-B864-4FD2-A4C7-49892FE90CED}">
      <dgm:prSet/>
      <dgm:spPr/>
      <dgm:t>
        <a:bodyPr/>
        <a:lstStyle/>
        <a:p>
          <a:endParaRPr lang="zh-CN" altLang="en-US"/>
        </a:p>
      </dgm:t>
    </dgm:pt>
    <dgm:pt modelId="{F48DDA23-5588-4DD3-B5A8-3401CB7C7CA2}" type="sibTrans" cxnId="{ECCEDDE8-B864-4FD2-A4C7-49892FE90CED}">
      <dgm:prSet/>
      <dgm:spPr/>
      <dgm:t>
        <a:bodyPr/>
        <a:lstStyle/>
        <a:p>
          <a:endParaRPr lang="zh-CN" altLang="en-US"/>
        </a:p>
      </dgm:t>
    </dgm:pt>
    <dgm:pt modelId="{ABDCE9C2-7872-4B65-9B9D-FC270ABEA737}">
      <dgm:prSet/>
      <dgm:spPr/>
      <dgm:t>
        <a:bodyPr/>
        <a:lstStyle/>
        <a:p>
          <a:pPr rtl="0"/>
          <a:r>
            <a:rPr lang="en-US" altLang="zh-CN" dirty="0" smtClean="0"/>
            <a:t>findAndModify</a:t>
          </a:r>
          <a:endParaRPr lang="zh-CN" dirty="0"/>
        </a:p>
      </dgm:t>
    </dgm:pt>
    <dgm:pt modelId="{7BB924F6-A8D3-4CDB-9E64-48EA178713B8}" type="parTrans" cxnId="{74C75813-44D1-4951-9F39-838E2338CCF9}">
      <dgm:prSet/>
      <dgm:spPr/>
      <dgm:t>
        <a:bodyPr/>
        <a:lstStyle/>
        <a:p>
          <a:endParaRPr lang="zh-CN" altLang="en-US"/>
        </a:p>
      </dgm:t>
    </dgm:pt>
    <dgm:pt modelId="{9A6C4F98-BC26-423F-B3CE-DE8C29BD4C11}" type="sibTrans" cxnId="{74C75813-44D1-4951-9F39-838E2338CCF9}">
      <dgm:prSet/>
      <dgm:spPr/>
      <dgm:t>
        <a:bodyPr/>
        <a:lstStyle/>
        <a:p>
          <a:endParaRPr lang="zh-CN" altLang="en-US"/>
        </a:p>
      </dgm:t>
    </dgm:pt>
    <dgm:pt modelId="{93BF9530-3211-4B2A-91DE-204CBBAE39C3}">
      <dgm:prSet/>
      <dgm:spPr/>
      <dgm:t>
        <a:bodyPr/>
        <a:lstStyle/>
        <a:p>
          <a:pPr rtl="0"/>
          <a:r>
            <a:rPr lang="en-US" altLang="zh-CN" dirty="0" smtClean="0"/>
            <a:t>getLastError</a:t>
          </a:r>
          <a:endParaRPr lang="zh-CN" dirty="0"/>
        </a:p>
      </dgm:t>
    </dgm:pt>
    <dgm:pt modelId="{6C6F0F48-3C6F-4BA2-ACF2-D92B6B82C38A}" type="parTrans" cxnId="{874C0EE4-3D7E-432E-A87D-E5B5303E677E}">
      <dgm:prSet/>
      <dgm:spPr/>
      <dgm:t>
        <a:bodyPr/>
        <a:lstStyle/>
        <a:p>
          <a:endParaRPr lang="zh-CN" altLang="en-US"/>
        </a:p>
      </dgm:t>
    </dgm:pt>
    <dgm:pt modelId="{51E113BA-635A-4EE8-A2B8-F4BAEFD3C3DB}" type="sibTrans" cxnId="{874C0EE4-3D7E-432E-A87D-E5B5303E677E}">
      <dgm:prSet/>
      <dgm:spPr/>
      <dgm:t>
        <a:bodyPr/>
        <a:lstStyle/>
        <a:p>
          <a:endParaRPr lang="zh-CN" altLang="en-US"/>
        </a:p>
      </dgm:t>
    </dgm:pt>
    <dgm:pt modelId="{3E5FCA4A-4378-4555-98E5-394525B7512A}">
      <dgm:prSet/>
      <dgm:spPr/>
      <dgm:t>
        <a:bodyPr/>
        <a:lstStyle/>
        <a:p>
          <a:pPr rtl="0"/>
          <a:r>
            <a:rPr lang="en-US" altLang="zh-CN" dirty="0" smtClean="0"/>
            <a:t>isMaster</a:t>
          </a:r>
          <a:endParaRPr lang="zh-CN" dirty="0"/>
        </a:p>
      </dgm:t>
    </dgm:pt>
    <dgm:pt modelId="{EF62C27B-F058-4570-8322-40ABC78855BA}" type="parTrans" cxnId="{89D4A5DB-BD9C-4015-B526-C84F0063AA43}">
      <dgm:prSet/>
      <dgm:spPr/>
      <dgm:t>
        <a:bodyPr/>
        <a:lstStyle/>
        <a:p>
          <a:endParaRPr lang="zh-CN" altLang="en-US"/>
        </a:p>
      </dgm:t>
    </dgm:pt>
    <dgm:pt modelId="{8597E9B8-D289-40F9-93F5-30B203875DC0}" type="sibTrans" cxnId="{89D4A5DB-BD9C-4015-B526-C84F0063AA43}">
      <dgm:prSet/>
      <dgm:spPr/>
      <dgm:t>
        <a:bodyPr/>
        <a:lstStyle/>
        <a:p>
          <a:endParaRPr lang="zh-CN" altLang="en-US"/>
        </a:p>
      </dgm:t>
    </dgm:pt>
    <dgm:pt modelId="{6F3A3CFE-B200-48FF-8AA8-2731BA2BDC09}">
      <dgm:prSet/>
      <dgm:spPr/>
      <dgm:t>
        <a:bodyPr/>
        <a:lstStyle/>
        <a:p>
          <a:pPr rtl="0"/>
          <a:r>
            <a:rPr lang="en-US" altLang="zh-CN" dirty="0" smtClean="0"/>
            <a:t>listCommands</a:t>
          </a:r>
          <a:endParaRPr lang="zh-CN" dirty="0"/>
        </a:p>
      </dgm:t>
    </dgm:pt>
    <dgm:pt modelId="{891F47AB-1C8A-4DA2-AF71-CA0D52DC6CA7}" type="parTrans" cxnId="{D7C0C9FA-A202-47A7-A1CF-617F7A88E3D6}">
      <dgm:prSet/>
      <dgm:spPr/>
      <dgm:t>
        <a:bodyPr/>
        <a:lstStyle/>
        <a:p>
          <a:endParaRPr lang="zh-CN" altLang="en-US"/>
        </a:p>
      </dgm:t>
    </dgm:pt>
    <dgm:pt modelId="{CF3A3224-2EDE-4C63-8D78-0C9D19E013B2}" type="sibTrans" cxnId="{D7C0C9FA-A202-47A7-A1CF-617F7A88E3D6}">
      <dgm:prSet/>
      <dgm:spPr/>
      <dgm:t>
        <a:bodyPr/>
        <a:lstStyle/>
        <a:p>
          <a:endParaRPr lang="zh-CN" altLang="en-US"/>
        </a:p>
      </dgm:t>
    </dgm:pt>
    <dgm:pt modelId="{C2A8447C-AE4B-4CEB-BEF1-F173AD1D1534}">
      <dgm:prSet/>
      <dgm:spPr/>
      <dgm:t>
        <a:bodyPr/>
        <a:lstStyle/>
        <a:p>
          <a:pPr rtl="0"/>
          <a:r>
            <a:rPr lang="en-US" altLang="zh-CN" dirty="0" smtClean="0"/>
            <a:t>listDatabases</a:t>
          </a:r>
          <a:endParaRPr lang="zh-CN" dirty="0"/>
        </a:p>
      </dgm:t>
    </dgm:pt>
    <dgm:pt modelId="{2FF59E6A-AF81-4FEF-A84A-F4620AEBAD8B}" type="parTrans" cxnId="{B864C358-D9B3-4D7F-925A-3654491ED0E6}">
      <dgm:prSet/>
      <dgm:spPr/>
      <dgm:t>
        <a:bodyPr/>
        <a:lstStyle/>
        <a:p>
          <a:endParaRPr lang="zh-CN" altLang="en-US"/>
        </a:p>
      </dgm:t>
    </dgm:pt>
    <dgm:pt modelId="{4808C724-58D7-4B0F-925F-C3E371D215F9}" type="sibTrans" cxnId="{B864C358-D9B3-4D7F-925A-3654491ED0E6}">
      <dgm:prSet/>
      <dgm:spPr/>
      <dgm:t>
        <a:bodyPr/>
        <a:lstStyle/>
        <a:p>
          <a:endParaRPr lang="zh-CN" altLang="en-US"/>
        </a:p>
      </dgm:t>
    </dgm:pt>
    <dgm:pt modelId="{9557BAC7-1130-49BA-9387-6A60859C1FB6}">
      <dgm:prSet/>
      <dgm:spPr/>
      <dgm:t>
        <a:bodyPr/>
        <a:lstStyle/>
        <a:p>
          <a:pPr rtl="0"/>
          <a:r>
            <a:rPr lang="en-US" altLang="zh-CN" dirty="0" smtClean="0"/>
            <a:t>ping</a:t>
          </a:r>
          <a:endParaRPr lang="zh-CN" dirty="0"/>
        </a:p>
      </dgm:t>
    </dgm:pt>
    <dgm:pt modelId="{D7E35CAD-D01A-41DD-BB84-C9104D272EA0}" type="parTrans" cxnId="{8770DA87-AC21-4D58-8F05-3D05B64E614C}">
      <dgm:prSet/>
      <dgm:spPr/>
      <dgm:t>
        <a:bodyPr/>
        <a:lstStyle/>
        <a:p>
          <a:endParaRPr lang="zh-CN" altLang="en-US"/>
        </a:p>
      </dgm:t>
    </dgm:pt>
    <dgm:pt modelId="{34959800-FF98-4D59-BBE7-514B6ED3C6F8}" type="sibTrans" cxnId="{8770DA87-AC21-4D58-8F05-3D05B64E614C}">
      <dgm:prSet/>
      <dgm:spPr/>
      <dgm:t>
        <a:bodyPr/>
        <a:lstStyle/>
        <a:p>
          <a:endParaRPr lang="zh-CN" altLang="en-US"/>
        </a:p>
      </dgm:t>
    </dgm:pt>
    <dgm:pt modelId="{71D98AD2-EF52-4A15-8519-72B989DE2F86}">
      <dgm:prSet/>
      <dgm:spPr/>
      <dgm:t>
        <a:bodyPr/>
        <a:lstStyle/>
        <a:p>
          <a:pPr rtl="0"/>
          <a:r>
            <a:rPr lang="en-US" altLang="zh-CN" dirty="0" smtClean="0"/>
            <a:t>renameCollection</a:t>
          </a:r>
          <a:endParaRPr lang="zh-CN" dirty="0"/>
        </a:p>
      </dgm:t>
    </dgm:pt>
    <dgm:pt modelId="{E255AEEA-7ABB-493D-B578-DEA7CAE7883F}" type="parTrans" cxnId="{3940BC5E-77F4-4073-AC00-07EDEDA8A863}">
      <dgm:prSet/>
      <dgm:spPr/>
      <dgm:t>
        <a:bodyPr/>
        <a:lstStyle/>
        <a:p>
          <a:endParaRPr lang="zh-CN" altLang="en-US"/>
        </a:p>
      </dgm:t>
    </dgm:pt>
    <dgm:pt modelId="{E9443CD4-B205-48F3-8156-4B65D75E798F}" type="sibTrans" cxnId="{3940BC5E-77F4-4073-AC00-07EDEDA8A863}">
      <dgm:prSet/>
      <dgm:spPr/>
      <dgm:t>
        <a:bodyPr/>
        <a:lstStyle/>
        <a:p>
          <a:endParaRPr lang="zh-CN" altLang="en-US"/>
        </a:p>
      </dgm:t>
    </dgm:pt>
    <dgm:pt modelId="{3E01E074-17E9-4AE9-BD5E-999887258FD4}">
      <dgm:prSet/>
      <dgm:spPr/>
      <dgm:t>
        <a:bodyPr/>
        <a:lstStyle/>
        <a:p>
          <a:pPr rtl="0"/>
          <a:r>
            <a:rPr lang="en-US" altLang="zh-CN" dirty="0" smtClean="0"/>
            <a:t>repairDatabase</a:t>
          </a:r>
          <a:endParaRPr lang="zh-CN" dirty="0"/>
        </a:p>
      </dgm:t>
    </dgm:pt>
    <dgm:pt modelId="{A0F25589-2F07-4E04-BAFD-B208E937F592}" type="parTrans" cxnId="{7C3DBC6C-BE2D-4AF9-B297-F3F79E3A1D4E}">
      <dgm:prSet/>
      <dgm:spPr/>
      <dgm:t>
        <a:bodyPr/>
        <a:lstStyle/>
        <a:p>
          <a:endParaRPr lang="zh-CN" altLang="en-US"/>
        </a:p>
      </dgm:t>
    </dgm:pt>
    <dgm:pt modelId="{BCBA999F-B4BB-411B-A765-664BA3B18F5C}" type="sibTrans" cxnId="{7C3DBC6C-BE2D-4AF9-B297-F3F79E3A1D4E}">
      <dgm:prSet/>
      <dgm:spPr/>
      <dgm:t>
        <a:bodyPr/>
        <a:lstStyle/>
        <a:p>
          <a:endParaRPr lang="zh-CN" altLang="en-US"/>
        </a:p>
      </dgm:t>
    </dgm:pt>
    <dgm:pt modelId="{9A02BAD2-E62C-4243-B2E7-B03180CCE658}">
      <dgm:prSet/>
      <dgm:spPr/>
      <dgm:t>
        <a:bodyPr/>
        <a:lstStyle/>
        <a:p>
          <a:pPr rtl="0"/>
          <a:r>
            <a:rPr lang="en-US" altLang="zh-CN" dirty="0" smtClean="0"/>
            <a:t>serverStatus</a:t>
          </a:r>
          <a:endParaRPr lang="zh-CN" dirty="0"/>
        </a:p>
      </dgm:t>
    </dgm:pt>
    <dgm:pt modelId="{8B47BE4B-6EF5-48A3-9564-1AA0C1FD9AAE}" type="parTrans" cxnId="{0F44DC5B-0B28-4E5E-A3CF-083DB23B6A3D}">
      <dgm:prSet/>
      <dgm:spPr/>
      <dgm:t>
        <a:bodyPr/>
        <a:lstStyle/>
        <a:p>
          <a:endParaRPr lang="zh-CN" altLang="en-US"/>
        </a:p>
      </dgm:t>
    </dgm:pt>
    <dgm:pt modelId="{30CDF478-6068-4C1B-88C9-5CE618A2BAAA}" type="sibTrans" cxnId="{0F44DC5B-0B28-4E5E-A3CF-083DB23B6A3D}">
      <dgm:prSet/>
      <dgm:spPr/>
      <dgm:t>
        <a:bodyPr/>
        <a:lstStyle/>
        <a:p>
          <a:endParaRPr lang="zh-CN" altLang="en-US"/>
        </a:p>
      </dgm:t>
    </dgm:pt>
    <dgm:pt modelId="{18E2C13E-692E-4C59-B304-DE5AE99494E4}" type="pres">
      <dgm:prSet presAssocID="{C97862E9-75BF-47BA-808E-9F164D0B54D9}" presName="diagram" presStyleCnt="0">
        <dgm:presLayoutVars>
          <dgm:dir/>
          <dgm:resizeHandles val="exact"/>
        </dgm:presLayoutVars>
      </dgm:prSet>
      <dgm:spPr/>
    </dgm:pt>
    <dgm:pt modelId="{28149A3C-A522-4154-A681-8D74D694B93D}" type="pres">
      <dgm:prSet presAssocID="{F70AD334-07F4-487D-95A5-3B35FCF5AC57}" presName="node" presStyleLbl="node1" presStyleIdx="0" presStyleCnt="15">
        <dgm:presLayoutVars>
          <dgm:bulletEnabled val="1"/>
        </dgm:presLayoutVars>
      </dgm:prSet>
      <dgm:spPr/>
    </dgm:pt>
    <dgm:pt modelId="{21CCDA53-4D0C-4632-B9B3-9B0A3103FDF5}" type="pres">
      <dgm:prSet presAssocID="{B6950FBE-0A34-4F32-90F1-91747489D5A0}" presName="sibTrans" presStyleCnt="0"/>
      <dgm:spPr/>
    </dgm:pt>
    <dgm:pt modelId="{98F81646-E2A0-4D84-B135-FB02CD3F77D7}" type="pres">
      <dgm:prSet presAssocID="{E3C22DD6-24D9-4773-A13F-EA7C44F4F637}" presName="node" presStyleLbl="node1" presStyleIdx="1" presStyleCnt="15">
        <dgm:presLayoutVars>
          <dgm:bulletEnabled val="1"/>
        </dgm:presLayoutVars>
      </dgm:prSet>
      <dgm:spPr/>
    </dgm:pt>
    <dgm:pt modelId="{356FC21B-02A3-480C-A740-8D2C746D7429}" type="pres">
      <dgm:prSet presAssocID="{00C1035A-B8B7-4C70-A4C9-245D1186B528}" presName="sibTrans" presStyleCnt="0"/>
      <dgm:spPr/>
    </dgm:pt>
    <dgm:pt modelId="{B3333418-D500-4343-BAA4-F6B3BA8F43E1}" type="pres">
      <dgm:prSet presAssocID="{37B84C71-7DAC-4392-B30D-666605B852BB}" presName="node" presStyleLbl="node1" presStyleIdx="2" presStyleCnt="15">
        <dgm:presLayoutVars>
          <dgm:bulletEnabled val="1"/>
        </dgm:presLayoutVars>
      </dgm:prSet>
      <dgm:spPr/>
    </dgm:pt>
    <dgm:pt modelId="{8BB79102-959F-4BB1-9874-208BAB748B56}" type="pres">
      <dgm:prSet presAssocID="{38AFA9E6-CAF7-48D6-BD5D-40BC39904EAF}" presName="sibTrans" presStyleCnt="0"/>
      <dgm:spPr/>
    </dgm:pt>
    <dgm:pt modelId="{8A394DB5-72ED-4440-AABE-BD97046E9B26}" type="pres">
      <dgm:prSet presAssocID="{32BBC0A1-C0C3-4EE0-B75A-D21871AA415E}" presName="node" presStyleLbl="node1" presStyleIdx="3" presStyleCnt="15">
        <dgm:presLayoutVars>
          <dgm:bulletEnabled val="1"/>
        </dgm:presLayoutVars>
      </dgm:prSet>
      <dgm:spPr/>
    </dgm:pt>
    <dgm:pt modelId="{8DF39712-7FFE-49C0-862D-8F293382C0C7}" type="pres">
      <dgm:prSet presAssocID="{1C764791-F315-44FD-9C43-8AF03D846610}" presName="sibTrans" presStyleCnt="0"/>
      <dgm:spPr/>
    </dgm:pt>
    <dgm:pt modelId="{68A42EA3-6E3E-43C1-AE12-94283B9FEF9D}" type="pres">
      <dgm:prSet presAssocID="{D8AEA8CA-8327-4307-A7C8-D9E6A0079849}" presName="node" presStyleLbl="node1" presStyleIdx="4" presStyleCnt="15">
        <dgm:presLayoutVars>
          <dgm:bulletEnabled val="1"/>
        </dgm:presLayoutVars>
      </dgm:prSet>
      <dgm:spPr/>
    </dgm:pt>
    <dgm:pt modelId="{008C40C5-CB75-4A5F-81DC-C8270CAF3F75}" type="pres">
      <dgm:prSet presAssocID="{1F462AF8-25C4-4C2D-A4AA-C32FAE98B962}" presName="sibTrans" presStyleCnt="0"/>
      <dgm:spPr/>
    </dgm:pt>
    <dgm:pt modelId="{43BB043D-A72F-48D2-84BC-208CF38E2E93}" type="pres">
      <dgm:prSet presAssocID="{070F6E25-2432-45D9-ACA4-1F0EC55B97F3}" presName="node" presStyleLbl="node1" presStyleIdx="5" presStyleCnt="15">
        <dgm:presLayoutVars>
          <dgm:bulletEnabled val="1"/>
        </dgm:presLayoutVars>
      </dgm:prSet>
      <dgm:spPr/>
    </dgm:pt>
    <dgm:pt modelId="{AEBAC1DA-4C4B-4799-B586-B1C50742B19A}" type="pres">
      <dgm:prSet presAssocID="{F48DDA23-5588-4DD3-B5A8-3401CB7C7CA2}" presName="sibTrans" presStyleCnt="0"/>
      <dgm:spPr/>
    </dgm:pt>
    <dgm:pt modelId="{BA704D0C-B2E9-43B1-A18D-F7CDCE762493}" type="pres">
      <dgm:prSet presAssocID="{ABDCE9C2-7872-4B65-9B9D-FC270ABEA737}" presName="node" presStyleLbl="node1" presStyleIdx="6" presStyleCnt="15">
        <dgm:presLayoutVars>
          <dgm:bulletEnabled val="1"/>
        </dgm:presLayoutVars>
      </dgm:prSet>
      <dgm:spPr/>
    </dgm:pt>
    <dgm:pt modelId="{C77C2747-27BF-4062-A120-59949D0FD761}" type="pres">
      <dgm:prSet presAssocID="{9A6C4F98-BC26-423F-B3CE-DE8C29BD4C11}" presName="sibTrans" presStyleCnt="0"/>
      <dgm:spPr/>
    </dgm:pt>
    <dgm:pt modelId="{8E8EA925-BD2E-4D4D-965E-E59E728A295C}" type="pres">
      <dgm:prSet presAssocID="{93BF9530-3211-4B2A-91DE-204CBBAE39C3}" presName="node" presStyleLbl="node1" presStyleIdx="7" presStyleCnt="15">
        <dgm:presLayoutVars>
          <dgm:bulletEnabled val="1"/>
        </dgm:presLayoutVars>
      </dgm:prSet>
      <dgm:spPr/>
    </dgm:pt>
    <dgm:pt modelId="{DC24B125-754B-4D60-ABE4-48940C6450A9}" type="pres">
      <dgm:prSet presAssocID="{51E113BA-635A-4EE8-A2B8-F4BAEFD3C3DB}" presName="sibTrans" presStyleCnt="0"/>
      <dgm:spPr/>
    </dgm:pt>
    <dgm:pt modelId="{8C691346-37EA-42A6-AFAC-1CFF61DB3438}" type="pres">
      <dgm:prSet presAssocID="{3E5FCA4A-4378-4555-98E5-394525B7512A}" presName="node" presStyleLbl="node1" presStyleIdx="8" presStyleCnt="15">
        <dgm:presLayoutVars>
          <dgm:bulletEnabled val="1"/>
        </dgm:presLayoutVars>
      </dgm:prSet>
      <dgm:spPr/>
    </dgm:pt>
    <dgm:pt modelId="{EEAB2E1A-CBAD-4B41-BE00-915CB6DC50D5}" type="pres">
      <dgm:prSet presAssocID="{8597E9B8-D289-40F9-93F5-30B203875DC0}" presName="sibTrans" presStyleCnt="0"/>
      <dgm:spPr/>
    </dgm:pt>
    <dgm:pt modelId="{ECD46068-0433-4156-B32B-B3DBBEFBC096}" type="pres">
      <dgm:prSet presAssocID="{6F3A3CFE-B200-48FF-8AA8-2731BA2BDC09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5E9700-81A4-4466-8DF2-4D5AB4F75032}" type="pres">
      <dgm:prSet presAssocID="{CF3A3224-2EDE-4C63-8D78-0C9D19E013B2}" presName="sibTrans" presStyleCnt="0"/>
      <dgm:spPr/>
    </dgm:pt>
    <dgm:pt modelId="{B52C4324-6556-4D76-ABDA-0B04BC7C2FCF}" type="pres">
      <dgm:prSet presAssocID="{C2A8447C-AE4B-4CEB-BEF1-F173AD1D1534}" presName="node" presStyleLbl="node1" presStyleIdx="10" presStyleCnt="15">
        <dgm:presLayoutVars>
          <dgm:bulletEnabled val="1"/>
        </dgm:presLayoutVars>
      </dgm:prSet>
      <dgm:spPr/>
    </dgm:pt>
    <dgm:pt modelId="{2E4E531B-C45C-470A-A1CD-726A02438CBC}" type="pres">
      <dgm:prSet presAssocID="{4808C724-58D7-4B0F-925F-C3E371D215F9}" presName="sibTrans" presStyleCnt="0"/>
      <dgm:spPr/>
    </dgm:pt>
    <dgm:pt modelId="{359BBB7F-4489-476D-9B4C-D7F4F5107582}" type="pres">
      <dgm:prSet presAssocID="{9557BAC7-1130-49BA-9387-6A60859C1FB6}" presName="node" presStyleLbl="node1" presStyleIdx="11" presStyleCnt="15">
        <dgm:presLayoutVars>
          <dgm:bulletEnabled val="1"/>
        </dgm:presLayoutVars>
      </dgm:prSet>
      <dgm:spPr/>
    </dgm:pt>
    <dgm:pt modelId="{6720A0C5-90BA-4E22-83A7-9AE457E421CB}" type="pres">
      <dgm:prSet presAssocID="{34959800-FF98-4D59-BBE7-514B6ED3C6F8}" presName="sibTrans" presStyleCnt="0"/>
      <dgm:spPr/>
    </dgm:pt>
    <dgm:pt modelId="{3BE40B80-E721-4159-86D2-C546BABF5FF3}" type="pres">
      <dgm:prSet presAssocID="{71D98AD2-EF52-4A15-8519-72B989DE2F86}" presName="node" presStyleLbl="node1" presStyleIdx="12" presStyleCnt="15">
        <dgm:presLayoutVars>
          <dgm:bulletEnabled val="1"/>
        </dgm:presLayoutVars>
      </dgm:prSet>
      <dgm:spPr/>
    </dgm:pt>
    <dgm:pt modelId="{26D7B690-B608-42F8-B0B0-29F799C4452A}" type="pres">
      <dgm:prSet presAssocID="{E9443CD4-B205-48F3-8156-4B65D75E798F}" presName="sibTrans" presStyleCnt="0"/>
      <dgm:spPr/>
    </dgm:pt>
    <dgm:pt modelId="{AB86DB14-D603-4480-ADD0-91304C86945F}" type="pres">
      <dgm:prSet presAssocID="{3E01E074-17E9-4AE9-BD5E-999887258FD4}" presName="node" presStyleLbl="node1" presStyleIdx="13" presStyleCnt="15">
        <dgm:presLayoutVars>
          <dgm:bulletEnabled val="1"/>
        </dgm:presLayoutVars>
      </dgm:prSet>
      <dgm:spPr/>
    </dgm:pt>
    <dgm:pt modelId="{3DB58E94-9F38-4C8B-BA50-0583F981216B}" type="pres">
      <dgm:prSet presAssocID="{BCBA999F-B4BB-411B-A765-664BA3B18F5C}" presName="sibTrans" presStyleCnt="0"/>
      <dgm:spPr/>
    </dgm:pt>
    <dgm:pt modelId="{0A4BA593-D1C3-452E-B5C1-C2E9B4B15FEB}" type="pres">
      <dgm:prSet presAssocID="{9A02BAD2-E62C-4243-B2E7-B03180CCE658}" presName="node" presStyleLbl="node1" presStyleIdx="14" presStyleCnt="15">
        <dgm:presLayoutVars>
          <dgm:bulletEnabled val="1"/>
        </dgm:presLayoutVars>
      </dgm:prSet>
      <dgm:spPr/>
    </dgm:pt>
  </dgm:ptLst>
  <dgm:cxnLst>
    <dgm:cxn modelId="{C93BCE4B-C8D3-4367-A631-6AE7C56C124F}" srcId="{C97862E9-75BF-47BA-808E-9F164D0B54D9}" destId="{32BBC0A1-C0C3-4EE0-B75A-D21871AA415E}" srcOrd="3" destOrd="0" parTransId="{312CE309-9000-4431-9DBC-3D3901258977}" sibTransId="{1C764791-F315-44FD-9C43-8AF03D846610}"/>
    <dgm:cxn modelId="{9492B296-4125-45A2-810E-D10AB1FDAB2C}" type="presOf" srcId="{37B84C71-7DAC-4392-B30D-666605B852BB}" destId="{B3333418-D500-4343-BAA4-F6B3BA8F43E1}" srcOrd="0" destOrd="0" presId="urn:microsoft.com/office/officeart/2005/8/layout/default"/>
    <dgm:cxn modelId="{76F8C03A-F98E-40AD-A5C6-57975924B314}" type="presOf" srcId="{C97862E9-75BF-47BA-808E-9F164D0B54D9}" destId="{18E2C13E-692E-4C59-B304-DE5AE99494E4}" srcOrd="0" destOrd="0" presId="urn:microsoft.com/office/officeart/2005/8/layout/default"/>
    <dgm:cxn modelId="{9349A0D7-D8C2-4847-9497-BD3BD61FE92B}" srcId="{C97862E9-75BF-47BA-808E-9F164D0B54D9}" destId="{D8AEA8CA-8327-4307-A7C8-D9E6A0079849}" srcOrd="4" destOrd="0" parTransId="{E044D30A-AC77-4C7C-8288-1ADA5B7607E2}" sibTransId="{1F462AF8-25C4-4C2D-A4AA-C32FAE98B962}"/>
    <dgm:cxn modelId="{93C423E8-F147-452A-B8DE-AC0E43C247B5}" srcId="{C97862E9-75BF-47BA-808E-9F164D0B54D9}" destId="{E3C22DD6-24D9-4773-A13F-EA7C44F4F637}" srcOrd="1" destOrd="0" parTransId="{57F6C048-785E-4B5B-9C5A-A7F18BED696D}" sibTransId="{00C1035A-B8B7-4C70-A4C9-245D1186B528}"/>
    <dgm:cxn modelId="{2C35ABB6-99A4-4977-BE7E-5BF74AC0B265}" type="presOf" srcId="{D8AEA8CA-8327-4307-A7C8-D9E6A0079849}" destId="{68A42EA3-6E3E-43C1-AE12-94283B9FEF9D}" srcOrd="0" destOrd="0" presId="urn:microsoft.com/office/officeart/2005/8/layout/default"/>
    <dgm:cxn modelId="{3940BC5E-77F4-4073-AC00-07EDEDA8A863}" srcId="{C97862E9-75BF-47BA-808E-9F164D0B54D9}" destId="{71D98AD2-EF52-4A15-8519-72B989DE2F86}" srcOrd="12" destOrd="0" parTransId="{E255AEEA-7ABB-493D-B578-DEA7CAE7883F}" sibTransId="{E9443CD4-B205-48F3-8156-4B65D75E798F}"/>
    <dgm:cxn modelId="{0F44DC5B-0B28-4E5E-A3CF-083DB23B6A3D}" srcId="{C97862E9-75BF-47BA-808E-9F164D0B54D9}" destId="{9A02BAD2-E62C-4243-B2E7-B03180CCE658}" srcOrd="14" destOrd="0" parTransId="{8B47BE4B-6EF5-48A3-9564-1AA0C1FD9AAE}" sibTransId="{30CDF478-6068-4C1B-88C9-5CE618A2BAAA}"/>
    <dgm:cxn modelId="{FAE66A6F-C35D-4207-9FBB-6F3271E22F8C}" type="presOf" srcId="{9A02BAD2-E62C-4243-B2E7-B03180CCE658}" destId="{0A4BA593-D1C3-452E-B5C1-C2E9B4B15FEB}" srcOrd="0" destOrd="0" presId="urn:microsoft.com/office/officeart/2005/8/layout/default"/>
    <dgm:cxn modelId="{B11D07D8-0148-46CD-A868-9B79AE56F773}" type="presOf" srcId="{3E5FCA4A-4378-4555-98E5-394525B7512A}" destId="{8C691346-37EA-42A6-AFAC-1CFF61DB3438}" srcOrd="0" destOrd="0" presId="urn:microsoft.com/office/officeart/2005/8/layout/default"/>
    <dgm:cxn modelId="{5D641E57-4F7C-4464-BB74-E6B05029E012}" type="presOf" srcId="{6F3A3CFE-B200-48FF-8AA8-2731BA2BDC09}" destId="{ECD46068-0433-4156-B32B-B3DBBEFBC096}" srcOrd="0" destOrd="0" presId="urn:microsoft.com/office/officeart/2005/8/layout/default"/>
    <dgm:cxn modelId="{D7C0C9FA-A202-47A7-A1CF-617F7A88E3D6}" srcId="{C97862E9-75BF-47BA-808E-9F164D0B54D9}" destId="{6F3A3CFE-B200-48FF-8AA8-2731BA2BDC09}" srcOrd="9" destOrd="0" parTransId="{891F47AB-1C8A-4DA2-AF71-CA0D52DC6CA7}" sibTransId="{CF3A3224-2EDE-4C63-8D78-0C9D19E013B2}"/>
    <dgm:cxn modelId="{6757344F-1E95-425F-AB70-6A7CF7E24603}" type="presOf" srcId="{9557BAC7-1130-49BA-9387-6A60859C1FB6}" destId="{359BBB7F-4489-476D-9B4C-D7F4F5107582}" srcOrd="0" destOrd="0" presId="urn:microsoft.com/office/officeart/2005/8/layout/default"/>
    <dgm:cxn modelId="{8D691933-0E05-45BB-BD2C-D709C8F58679}" type="presOf" srcId="{ABDCE9C2-7872-4B65-9B9D-FC270ABEA737}" destId="{BA704D0C-B2E9-43B1-A18D-F7CDCE762493}" srcOrd="0" destOrd="0" presId="urn:microsoft.com/office/officeart/2005/8/layout/default"/>
    <dgm:cxn modelId="{874C0EE4-3D7E-432E-A87D-E5B5303E677E}" srcId="{C97862E9-75BF-47BA-808E-9F164D0B54D9}" destId="{93BF9530-3211-4B2A-91DE-204CBBAE39C3}" srcOrd="7" destOrd="0" parTransId="{6C6F0F48-3C6F-4BA2-ACF2-D92B6B82C38A}" sibTransId="{51E113BA-635A-4EE8-A2B8-F4BAEFD3C3DB}"/>
    <dgm:cxn modelId="{74C75813-44D1-4951-9F39-838E2338CCF9}" srcId="{C97862E9-75BF-47BA-808E-9F164D0B54D9}" destId="{ABDCE9C2-7872-4B65-9B9D-FC270ABEA737}" srcOrd="6" destOrd="0" parTransId="{7BB924F6-A8D3-4CDB-9E64-48EA178713B8}" sibTransId="{9A6C4F98-BC26-423F-B3CE-DE8C29BD4C11}"/>
    <dgm:cxn modelId="{50198192-398E-4772-9C7A-CBF7DCC5862C}" type="presOf" srcId="{070F6E25-2432-45D9-ACA4-1F0EC55B97F3}" destId="{43BB043D-A72F-48D2-84BC-208CF38E2E93}" srcOrd="0" destOrd="0" presId="urn:microsoft.com/office/officeart/2005/8/layout/default"/>
    <dgm:cxn modelId="{EC556812-D864-4BC2-99C6-93335E4B4D22}" type="presOf" srcId="{32BBC0A1-C0C3-4EE0-B75A-D21871AA415E}" destId="{8A394DB5-72ED-4440-AABE-BD97046E9B26}" srcOrd="0" destOrd="0" presId="urn:microsoft.com/office/officeart/2005/8/layout/default"/>
    <dgm:cxn modelId="{A71E39A7-D68D-4101-876D-8AF73224D927}" srcId="{C97862E9-75BF-47BA-808E-9F164D0B54D9}" destId="{37B84C71-7DAC-4392-B30D-666605B852BB}" srcOrd="2" destOrd="0" parTransId="{6E5F2EE7-4EFF-4AF9-8C30-EC76C83AFFF2}" sibTransId="{38AFA9E6-CAF7-48D6-BD5D-40BC39904EAF}"/>
    <dgm:cxn modelId="{30912F1C-0862-4180-B223-97D53CAD56DE}" type="presOf" srcId="{C2A8447C-AE4B-4CEB-BEF1-F173AD1D1534}" destId="{B52C4324-6556-4D76-ABDA-0B04BC7C2FCF}" srcOrd="0" destOrd="0" presId="urn:microsoft.com/office/officeart/2005/8/layout/default"/>
    <dgm:cxn modelId="{B864C358-D9B3-4D7F-925A-3654491ED0E6}" srcId="{C97862E9-75BF-47BA-808E-9F164D0B54D9}" destId="{C2A8447C-AE4B-4CEB-BEF1-F173AD1D1534}" srcOrd="10" destOrd="0" parTransId="{2FF59E6A-AF81-4FEF-A84A-F4620AEBAD8B}" sibTransId="{4808C724-58D7-4B0F-925F-C3E371D215F9}"/>
    <dgm:cxn modelId="{A9A5316D-21EF-4D35-AED6-479EC6BCD913}" type="presOf" srcId="{93BF9530-3211-4B2A-91DE-204CBBAE39C3}" destId="{8E8EA925-BD2E-4D4D-965E-E59E728A295C}" srcOrd="0" destOrd="0" presId="urn:microsoft.com/office/officeart/2005/8/layout/default"/>
    <dgm:cxn modelId="{DC2C11DE-602B-44E0-980A-90321D7C9E69}" type="presOf" srcId="{3E01E074-17E9-4AE9-BD5E-999887258FD4}" destId="{AB86DB14-D603-4480-ADD0-91304C86945F}" srcOrd="0" destOrd="0" presId="urn:microsoft.com/office/officeart/2005/8/layout/default"/>
    <dgm:cxn modelId="{C0C3DBBE-FAAB-45EE-B5FE-C0C12B0EDBCF}" type="presOf" srcId="{E3C22DD6-24D9-4773-A13F-EA7C44F4F637}" destId="{98F81646-E2A0-4D84-B135-FB02CD3F77D7}" srcOrd="0" destOrd="0" presId="urn:microsoft.com/office/officeart/2005/8/layout/default"/>
    <dgm:cxn modelId="{00CCC746-EE0B-4130-A53F-F168451FFF7E}" type="presOf" srcId="{F70AD334-07F4-487D-95A5-3B35FCF5AC57}" destId="{28149A3C-A522-4154-A681-8D74D694B93D}" srcOrd="0" destOrd="0" presId="urn:microsoft.com/office/officeart/2005/8/layout/default"/>
    <dgm:cxn modelId="{55B35678-05E1-42C5-9B4E-43860887F25E}" type="presOf" srcId="{71D98AD2-EF52-4A15-8519-72B989DE2F86}" destId="{3BE40B80-E721-4159-86D2-C546BABF5FF3}" srcOrd="0" destOrd="0" presId="urn:microsoft.com/office/officeart/2005/8/layout/default"/>
    <dgm:cxn modelId="{8770DA87-AC21-4D58-8F05-3D05B64E614C}" srcId="{C97862E9-75BF-47BA-808E-9F164D0B54D9}" destId="{9557BAC7-1130-49BA-9387-6A60859C1FB6}" srcOrd="11" destOrd="0" parTransId="{D7E35CAD-D01A-41DD-BB84-C9104D272EA0}" sibTransId="{34959800-FF98-4D59-BBE7-514B6ED3C6F8}"/>
    <dgm:cxn modelId="{ECCEDDE8-B864-4FD2-A4C7-49892FE90CED}" srcId="{C97862E9-75BF-47BA-808E-9F164D0B54D9}" destId="{070F6E25-2432-45D9-ACA4-1F0EC55B97F3}" srcOrd="5" destOrd="0" parTransId="{671D6966-02BA-4A00-BB18-8EF330E138D9}" sibTransId="{F48DDA23-5588-4DD3-B5A8-3401CB7C7CA2}"/>
    <dgm:cxn modelId="{7C3DBC6C-BE2D-4AF9-B297-F3F79E3A1D4E}" srcId="{C97862E9-75BF-47BA-808E-9F164D0B54D9}" destId="{3E01E074-17E9-4AE9-BD5E-999887258FD4}" srcOrd="13" destOrd="0" parTransId="{A0F25589-2F07-4E04-BAFD-B208E937F592}" sibTransId="{BCBA999F-B4BB-411B-A765-664BA3B18F5C}"/>
    <dgm:cxn modelId="{DB2A96BD-CED4-4185-97EB-394A7EE04CB5}" srcId="{C97862E9-75BF-47BA-808E-9F164D0B54D9}" destId="{F70AD334-07F4-487D-95A5-3B35FCF5AC57}" srcOrd="0" destOrd="0" parTransId="{05C33413-410D-43E2-A106-57A88C968FBB}" sibTransId="{B6950FBE-0A34-4F32-90F1-91747489D5A0}"/>
    <dgm:cxn modelId="{89D4A5DB-BD9C-4015-B526-C84F0063AA43}" srcId="{C97862E9-75BF-47BA-808E-9F164D0B54D9}" destId="{3E5FCA4A-4378-4555-98E5-394525B7512A}" srcOrd="8" destOrd="0" parTransId="{EF62C27B-F058-4570-8322-40ABC78855BA}" sibTransId="{8597E9B8-D289-40F9-93F5-30B203875DC0}"/>
    <dgm:cxn modelId="{96253D01-22C4-479C-8747-11248569E909}" type="presParOf" srcId="{18E2C13E-692E-4C59-B304-DE5AE99494E4}" destId="{28149A3C-A522-4154-A681-8D74D694B93D}" srcOrd="0" destOrd="0" presId="urn:microsoft.com/office/officeart/2005/8/layout/default"/>
    <dgm:cxn modelId="{061C7207-BB27-4CA7-A87B-57B736501A70}" type="presParOf" srcId="{18E2C13E-692E-4C59-B304-DE5AE99494E4}" destId="{21CCDA53-4D0C-4632-B9B3-9B0A3103FDF5}" srcOrd="1" destOrd="0" presId="urn:microsoft.com/office/officeart/2005/8/layout/default"/>
    <dgm:cxn modelId="{B9A2FABC-53E8-4E1E-8F71-ACB3413CEC10}" type="presParOf" srcId="{18E2C13E-692E-4C59-B304-DE5AE99494E4}" destId="{98F81646-E2A0-4D84-B135-FB02CD3F77D7}" srcOrd="2" destOrd="0" presId="urn:microsoft.com/office/officeart/2005/8/layout/default"/>
    <dgm:cxn modelId="{A11445EA-3F61-40B0-9273-7FEED9817251}" type="presParOf" srcId="{18E2C13E-692E-4C59-B304-DE5AE99494E4}" destId="{356FC21B-02A3-480C-A740-8D2C746D7429}" srcOrd="3" destOrd="0" presId="urn:microsoft.com/office/officeart/2005/8/layout/default"/>
    <dgm:cxn modelId="{2A418D20-275D-4DED-9D85-8EC5EB89B8C3}" type="presParOf" srcId="{18E2C13E-692E-4C59-B304-DE5AE99494E4}" destId="{B3333418-D500-4343-BAA4-F6B3BA8F43E1}" srcOrd="4" destOrd="0" presId="urn:microsoft.com/office/officeart/2005/8/layout/default"/>
    <dgm:cxn modelId="{FCE8FF64-180D-48C5-B38A-B87C3E240D06}" type="presParOf" srcId="{18E2C13E-692E-4C59-B304-DE5AE99494E4}" destId="{8BB79102-959F-4BB1-9874-208BAB748B56}" srcOrd="5" destOrd="0" presId="urn:microsoft.com/office/officeart/2005/8/layout/default"/>
    <dgm:cxn modelId="{23A94314-CDDB-460D-B95A-16B20E4AB813}" type="presParOf" srcId="{18E2C13E-692E-4C59-B304-DE5AE99494E4}" destId="{8A394DB5-72ED-4440-AABE-BD97046E9B26}" srcOrd="6" destOrd="0" presId="urn:microsoft.com/office/officeart/2005/8/layout/default"/>
    <dgm:cxn modelId="{76FE4A2A-A00A-4F55-84A5-0D88CA80A322}" type="presParOf" srcId="{18E2C13E-692E-4C59-B304-DE5AE99494E4}" destId="{8DF39712-7FFE-49C0-862D-8F293382C0C7}" srcOrd="7" destOrd="0" presId="urn:microsoft.com/office/officeart/2005/8/layout/default"/>
    <dgm:cxn modelId="{D6769267-7928-4206-AB67-407691E9FCB0}" type="presParOf" srcId="{18E2C13E-692E-4C59-B304-DE5AE99494E4}" destId="{68A42EA3-6E3E-43C1-AE12-94283B9FEF9D}" srcOrd="8" destOrd="0" presId="urn:microsoft.com/office/officeart/2005/8/layout/default"/>
    <dgm:cxn modelId="{D1B76649-3C30-433D-A1E8-3924CA9A1820}" type="presParOf" srcId="{18E2C13E-692E-4C59-B304-DE5AE99494E4}" destId="{008C40C5-CB75-4A5F-81DC-C8270CAF3F75}" srcOrd="9" destOrd="0" presId="urn:microsoft.com/office/officeart/2005/8/layout/default"/>
    <dgm:cxn modelId="{A517B647-F45E-4F20-A636-9CFE0D126F27}" type="presParOf" srcId="{18E2C13E-692E-4C59-B304-DE5AE99494E4}" destId="{43BB043D-A72F-48D2-84BC-208CF38E2E93}" srcOrd="10" destOrd="0" presId="urn:microsoft.com/office/officeart/2005/8/layout/default"/>
    <dgm:cxn modelId="{F0595C13-9CA5-4562-998F-D9735CBB3784}" type="presParOf" srcId="{18E2C13E-692E-4C59-B304-DE5AE99494E4}" destId="{AEBAC1DA-4C4B-4799-B586-B1C50742B19A}" srcOrd="11" destOrd="0" presId="urn:microsoft.com/office/officeart/2005/8/layout/default"/>
    <dgm:cxn modelId="{62B4B4CC-67E2-4398-97F2-D4CBC810E063}" type="presParOf" srcId="{18E2C13E-692E-4C59-B304-DE5AE99494E4}" destId="{BA704D0C-B2E9-43B1-A18D-F7CDCE762493}" srcOrd="12" destOrd="0" presId="urn:microsoft.com/office/officeart/2005/8/layout/default"/>
    <dgm:cxn modelId="{72FF3CEB-5AE4-4F47-B00D-25EF48FBC49E}" type="presParOf" srcId="{18E2C13E-692E-4C59-B304-DE5AE99494E4}" destId="{C77C2747-27BF-4062-A120-59949D0FD761}" srcOrd="13" destOrd="0" presId="urn:microsoft.com/office/officeart/2005/8/layout/default"/>
    <dgm:cxn modelId="{EBB11A4F-8D29-48DE-9A5F-F431D460A6EA}" type="presParOf" srcId="{18E2C13E-692E-4C59-B304-DE5AE99494E4}" destId="{8E8EA925-BD2E-4D4D-965E-E59E728A295C}" srcOrd="14" destOrd="0" presId="urn:microsoft.com/office/officeart/2005/8/layout/default"/>
    <dgm:cxn modelId="{F56907F2-8229-405B-93C1-35209D6889C0}" type="presParOf" srcId="{18E2C13E-692E-4C59-B304-DE5AE99494E4}" destId="{DC24B125-754B-4D60-ABE4-48940C6450A9}" srcOrd="15" destOrd="0" presId="urn:microsoft.com/office/officeart/2005/8/layout/default"/>
    <dgm:cxn modelId="{17FCE185-42D0-4CF9-BB14-18EFC007A8B1}" type="presParOf" srcId="{18E2C13E-692E-4C59-B304-DE5AE99494E4}" destId="{8C691346-37EA-42A6-AFAC-1CFF61DB3438}" srcOrd="16" destOrd="0" presId="urn:microsoft.com/office/officeart/2005/8/layout/default"/>
    <dgm:cxn modelId="{193B158F-63A6-47C1-A5FE-1DCA203313C7}" type="presParOf" srcId="{18E2C13E-692E-4C59-B304-DE5AE99494E4}" destId="{EEAB2E1A-CBAD-4B41-BE00-915CB6DC50D5}" srcOrd="17" destOrd="0" presId="urn:microsoft.com/office/officeart/2005/8/layout/default"/>
    <dgm:cxn modelId="{BC053B3C-3D23-450E-8650-62A9C270F9B4}" type="presParOf" srcId="{18E2C13E-692E-4C59-B304-DE5AE99494E4}" destId="{ECD46068-0433-4156-B32B-B3DBBEFBC096}" srcOrd="18" destOrd="0" presId="urn:microsoft.com/office/officeart/2005/8/layout/default"/>
    <dgm:cxn modelId="{8B177FBB-CBA4-42F0-B1C3-D57D75F46D68}" type="presParOf" srcId="{18E2C13E-692E-4C59-B304-DE5AE99494E4}" destId="{135E9700-81A4-4466-8DF2-4D5AB4F75032}" srcOrd="19" destOrd="0" presId="urn:microsoft.com/office/officeart/2005/8/layout/default"/>
    <dgm:cxn modelId="{C0945A13-3462-4447-A2B4-864BF94AE341}" type="presParOf" srcId="{18E2C13E-692E-4C59-B304-DE5AE99494E4}" destId="{B52C4324-6556-4D76-ABDA-0B04BC7C2FCF}" srcOrd="20" destOrd="0" presId="urn:microsoft.com/office/officeart/2005/8/layout/default"/>
    <dgm:cxn modelId="{C14B09E1-F2D1-461F-9EB7-0C7820D0ED6F}" type="presParOf" srcId="{18E2C13E-692E-4C59-B304-DE5AE99494E4}" destId="{2E4E531B-C45C-470A-A1CD-726A02438CBC}" srcOrd="21" destOrd="0" presId="urn:microsoft.com/office/officeart/2005/8/layout/default"/>
    <dgm:cxn modelId="{799A6E37-6036-4A31-803A-7EC38B00266A}" type="presParOf" srcId="{18E2C13E-692E-4C59-B304-DE5AE99494E4}" destId="{359BBB7F-4489-476D-9B4C-D7F4F5107582}" srcOrd="22" destOrd="0" presId="urn:microsoft.com/office/officeart/2005/8/layout/default"/>
    <dgm:cxn modelId="{F4E4FCC2-201F-481C-900C-84C16F562132}" type="presParOf" srcId="{18E2C13E-692E-4C59-B304-DE5AE99494E4}" destId="{6720A0C5-90BA-4E22-83A7-9AE457E421CB}" srcOrd="23" destOrd="0" presId="urn:microsoft.com/office/officeart/2005/8/layout/default"/>
    <dgm:cxn modelId="{0913F733-BACF-4ADF-8E5C-58DA291A2012}" type="presParOf" srcId="{18E2C13E-692E-4C59-B304-DE5AE99494E4}" destId="{3BE40B80-E721-4159-86D2-C546BABF5FF3}" srcOrd="24" destOrd="0" presId="urn:microsoft.com/office/officeart/2005/8/layout/default"/>
    <dgm:cxn modelId="{33B13C42-ABB5-4D52-9D31-511216F04355}" type="presParOf" srcId="{18E2C13E-692E-4C59-B304-DE5AE99494E4}" destId="{26D7B690-B608-42F8-B0B0-29F799C4452A}" srcOrd="25" destOrd="0" presId="urn:microsoft.com/office/officeart/2005/8/layout/default"/>
    <dgm:cxn modelId="{6802D56C-0667-4AA2-AEEF-77FEFE67D7E7}" type="presParOf" srcId="{18E2C13E-692E-4C59-B304-DE5AE99494E4}" destId="{AB86DB14-D603-4480-ADD0-91304C86945F}" srcOrd="26" destOrd="0" presId="urn:microsoft.com/office/officeart/2005/8/layout/default"/>
    <dgm:cxn modelId="{14163E40-791F-4BA4-A5A0-CD6C8BB3DFF4}" type="presParOf" srcId="{18E2C13E-692E-4C59-B304-DE5AE99494E4}" destId="{3DB58E94-9F38-4C8B-BA50-0583F981216B}" srcOrd="27" destOrd="0" presId="urn:microsoft.com/office/officeart/2005/8/layout/default"/>
    <dgm:cxn modelId="{9120673D-2D0E-4FB2-A9E2-392B43C740A1}" type="presParOf" srcId="{18E2C13E-692E-4C59-B304-DE5AE99494E4}" destId="{0A4BA593-D1C3-452E-B5C1-C2E9B4B15FEB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9A659C-8679-47A1-892F-9A207241EDD6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ABE6A8-5E8D-4E37-B843-B7EC9043DDE5}">
      <dgm:prSet phldrT="[文本]"/>
      <dgm:spPr/>
      <dgm:t>
        <a:bodyPr/>
        <a:lstStyle/>
        <a:p>
          <a:r>
            <a:rPr lang="en-US" altLang="zh-CN" dirty="0" smtClean="0"/>
            <a:t>QQ</a:t>
          </a:r>
          <a:r>
            <a:rPr lang="zh-CN" altLang="en-US" dirty="0" smtClean="0"/>
            <a:t>群组</a:t>
          </a:r>
          <a:endParaRPr lang="zh-CN" altLang="en-US" dirty="0"/>
        </a:p>
      </dgm:t>
    </dgm:pt>
    <dgm:pt modelId="{9D31BE8E-791C-4514-A33B-49FDF4CE6563}" type="parTrans" cxnId="{E0EA87E5-A1CD-484F-BE45-6CA3E89FAE92}">
      <dgm:prSet/>
      <dgm:spPr/>
      <dgm:t>
        <a:bodyPr/>
        <a:lstStyle/>
        <a:p>
          <a:endParaRPr lang="zh-CN" altLang="en-US"/>
        </a:p>
      </dgm:t>
    </dgm:pt>
    <dgm:pt modelId="{DBFD6624-66F0-4F8B-BD82-B3340F902D57}" type="sibTrans" cxnId="{E0EA87E5-A1CD-484F-BE45-6CA3E89FAE92}">
      <dgm:prSet/>
      <dgm:spPr/>
      <dgm:t>
        <a:bodyPr/>
        <a:lstStyle/>
        <a:p>
          <a:endParaRPr lang="zh-CN" altLang="en-US"/>
        </a:p>
      </dgm:t>
    </dgm:pt>
    <dgm:pt modelId="{DF6EEDF4-7A41-4FB2-BDCC-7A55F91FE9C7}">
      <dgm:prSet phldrT="[文本]"/>
      <dgm:spPr/>
      <dgm:t>
        <a:bodyPr/>
        <a:lstStyle/>
        <a:p>
          <a:r>
            <a:rPr lang="zh-CN" altLang="en-US" dirty="0" smtClean="0"/>
            <a:t>网鸟</a:t>
          </a:r>
          <a:r>
            <a:rPr lang="en-US" altLang="zh-CN" dirty="0" smtClean="0"/>
            <a:t>IT</a:t>
          </a:r>
          <a:r>
            <a:rPr lang="zh-CN" altLang="en-US" dirty="0" smtClean="0"/>
            <a:t>技术论坛</a:t>
          </a:r>
          <a:endParaRPr lang="zh-CN" altLang="en-US" dirty="0"/>
        </a:p>
      </dgm:t>
    </dgm:pt>
    <dgm:pt modelId="{07FAF1C9-82BC-48C3-AA26-CD1CD6D3D440}" type="parTrans" cxnId="{9663F1D7-8D85-497F-86D6-EAF12626D414}">
      <dgm:prSet/>
      <dgm:spPr/>
      <dgm:t>
        <a:bodyPr/>
        <a:lstStyle/>
        <a:p>
          <a:endParaRPr lang="zh-CN" altLang="en-US"/>
        </a:p>
      </dgm:t>
    </dgm:pt>
    <dgm:pt modelId="{7DAC6436-C6EE-4188-A67D-6EC476B1E425}" type="sibTrans" cxnId="{9663F1D7-8D85-497F-86D6-EAF12626D414}">
      <dgm:prSet/>
      <dgm:spPr/>
      <dgm:t>
        <a:bodyPr/>
        <a:lstStyle/>
        <a:p>
          <a:endParaRPr lang="zh-CN" altLang="en-US"/>
        </a:p>
      </dgm:t>
    </dgm:pt>
    <dgm:pt modelId="{68FB9483-B594-42DE-81EC-519EA2E7A8FF}">
      <dgm:prSet phldrT="[文本]"/>
      <dgm:spPr/>
      <dgm:t>
        <a:bodyPr/>
        <a:lstStyle/>
        <a:p>
          <a:r>
            <a:rPr lang="en-US" altLang="en-US" dirty="0" smtClean="0"/>
            <a:t>23152359</a:t>
          </a:r>
          <a:endParaRPr lang="zh-CN" altLang="en-US" dirty="0"/>
        </a:p>
      </dgm:t>
    </dgm:pt>
    <dgm:pt modelId="{640E9580-EC52-475F-968F-681892033377}" type="parTrans" cxnId="{DC27A9BB-BA74-44C9-87AD-A5BE09333347}">
      <dgm:prSet/>
      <dgm:spPr/>
      <dgm:t>
        <a:bodyPr/>
        <a:lstStyle/>
        <a:p>
          <a:endParaRPr lang="zh-CN" altLang="en-US"/>
        </a:p>
      </dgm:t>
    </dgm:pt>
    <dgm:pt modelId="{FF1E14D7-27F5-432F-B75D-07D1722B0CEE}" type="sibTrans" cxnId="{DC27A9BB-BA74-44C9-87AD-A5BE09333347}">
      <dgm:prSet/>
      <dgm:spPr/>
      <dgm:t>
        <a:bodyPr/>
        <a:lstStyle/>
        <a:p>
          <a:endParaRPr lang="zh-CN" altLang="en-US"/>
        </a:p>
      </dgm:t>
    </dgm:pt>
    <dgm:pt modelId="{9737EE0A-9DD2-4C91-BA0C-85F6730B70D2}">
      <dgm:prSet phldrT="[文本]"/>
      <dgm:spPr/>
      <dgm:t>
        <a:bodyPr/>
        <a:lstStyle/>
        <a:p>
          <a:r>
            <a:rPr lang="en-US" altLang="zh-CN" dirty="0" smtClean="0"/>
            <a:t>www.htmlbird.net</a:t>
          </a:r>
          <a:endParaRPr lang="zh-CN" altLang="en-US" dirty="0"/>
        </a:p>
      </dgm:t>
    </dgm:pt>
    <dgm:pt modelId="{665DBF3A-6B39-4375-B1B5-138DEBD25F52}" type="parTrans" cxnId="{C9B1BDBE-6AB0-40C7-8F2B-2DCC4F43A13C}">
      <dgm:prSet/>
      <dgm:spPr/>
      <dgm:t>
        <a:bodyPr/>
        <a:lstStyle/>
        <a:p>
          <a:endParaRPr lang="zh-CN" altLang="en-US"/>
        </a:p>
      </dgm:t>
    </dgm:pt>
    <dgm:pt modelId="{ECE38491-A97D-4122-B865-26D6DE59B95E}" type="sibTrans" cxnId="{C9B1BDBE-6AB0-40C7-8F2B-2DCC4F43A13C}">
      <dgm:prSet/>
      <dgm:spPr/>
      <dgm:t>
        <a:bodyPr/>
        <a:lstStyle/>
        <a:p>
          <a:endParaRPr lang="zh-CN" altLang="en-US"/>
        </a:p>
      </dgm:t>
    </dgm:pt>
    <dgm:pt modelId="{F9391A37-53FB-4941-B8AF-74CA89D7D01B}" type="pres">
      <dgm:prSet presAssocID="{C49A659C-8679-47A1-892F-9A207241EDD6}" presName="compositeShape" presStyleCnt="0">
        <dgm:presLayoutVars>
          <dgm:chMax val="2"/>
          <dgm:dir/>
          <dgm:resizeHandles val="exact"/>
        </dgm:presLayoutVars>
      </dgm:prSet>
      <dgm:spPr/>
    </dgm:pt>
    <dgm:pt modelId="{86B1153D-C1B2-435F-B570-FCA2FFA34223}" type="pres">
      <dgm:prSet presAssocID="{C49A659C-8679-47A1-892F-9A207241EDD6}" presName="ribbon" presStyleLbl="node1" presStyleIdx="0" presStyleCnt="1"/>
      <dgm:spPr/>
    </dgm:pt>
    <dgm:pt modelId="{AAB07DBE-2D2F-466E-94E5-9A1BD280C539}" type="pres">
      <dgm:prSet presAssocID="{C49A659C-8679-47A1-892F-9A207241EDD6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CBF02159-D6B5-4B33-AD0A-832E39389F48}" type="pres">
      <dgm:prSet presAssocID="{C49A659C-8679-47A1-892F-9A207241EDD6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C27A9BB-BA74-44C9-87AD-A5BE09333347}" srcId="{EDABE6A8-5E8D-4E37-B843-B7EC9043DDE5}" destId="{68FB9483-B594-42DE-81EC-519EA2E7A8FF}" srcOrd="0" destOrd="0" parTransId="{640E9580-EC52-475F-968F-681892033377}" sibTransId="{FF1E14D7-27F5-432F-B75D-07D1722B0CEE}"/>
    <dgm:cxn modelId="{C9B1BDBE-6AB0-40C7-8F2B-2DCC4F43A13C}" srcId="{DF6EEDF4-7A41-4FB2-BDCC-7A55F91FE9C7}" destId="{9737EE0A-9DD2-4C91-BA0C-85F6730B70D2}" srcOrd="0" destOrd="0" parTransId="{665DBF3A-6B39-4375-B1B5-138DEBD25F52}" sibTransId="{ECE38491-A97D-4122-B865-26D6DE59B95E}"/>
    <dgm:cxn modelId="{DE452C99-3BF1-483E-9B2B-DD8FFBCBFBB8}" type="presOf" srcId="{68FB9483-B594-42DE-81EC-519EA2E7A8FF}" destId="{AAB07DBE-2D2F-466E-94E5-9A1BD280C539}" srcOrd="0" destOrd="1" presId="urn:microsoft.com/office/officeart/2005/8/layout/arrow6"/>
    <dgm:cxn modelId="{9663F1D7-8D85-497F-86D6-EAF12626D414}" srcId="{C49A659C-8679-47A1-892F-9A207241EDD6}" destId="{DF6EEDF4-7A41-4FB2-BDCC-7A55F91FE9C7}" srcOrd="1" destOrd="0" parTransId="{07FAF1C9-82BC-48C3-AA26-CD1CD6D3D440}" sibTransId="{7DAC6436-C6EE-4188-A67D-6EC476B1E425}"/>
    <dgm:cxn modelId="{79DB98D0-1653-4899-84A9-0EC141EDF8AE}" type="presOf" srcId="{EDABE6A8-5E8D-4E37-B843-B7EC9043DDE5}" destId="{AAB07DBE-2D2F-466E-94E5-9A1BD280C539}" srcOrd="0" destOrd="0" presId="urn:microsoft.com/office/officeart/2005/8/layout/arrow6"/>
    <dgm:cxn modelId="{DA111D3F-A705-4949-8697-8B1851A83779}" type="presOf" srcId="{C49A659C-8679-47A1-892F-9A207241EDD6}" destId="{F9391A37-53FB-4941-B8AF-74CA89D7D01B}" srcOrd="0" destOrd="0" presId="urn:microsoft.com/office/officeart/2005/8/layout/arrow6"/>
    <dgm:cxn modelId="{4AE1B56A-6878-4080-B579-C289A29C47F2}" type="presOf" srcId="{9737EE0A-9DD2-4C91-BA0C-85F6730B70D2}" destId="{CBF02159-D6B5-4B33-AD0A-832E39389F48}" srcOrd="0" destOrd="1" presId="urn:microsoft.com/office/officeart/2005/8/layout/arrow6"/>
    <dgm:cxn modelId="{C53038CE-F155-42BB-8D0D-C1CF415161CA}" type="presOf" srcId="{DF6EEDF4-7A41-4FB2-BDCC-7A55F91FE9C7}" destId="{CBF02159-D6B5-4B33-AD0A-832E39389F48}" srcOrd="0" destOrd="0" presId="urn:microsoft.com/office/officeart/2005/8/layout/arrow6"/>
    <dgm:cxn modelId="{E0EA87E5-A1CD-484F-BE45-6CA3E89FAE92}" srcId="{C49A659C-8679-47A1-892F-9A207241EDD6}" destId="{EDABE6A8-5E8D-4E37-B843-B7EC9043DDE5}" srcOrd="0" destOrd="0" parTransId="{9D31BE8E-791C-4514-A33B-49FDF4CE6563}" sibTransId="{DBFD6624-66F0-4F8B-BD82-B3340F902D57}"/>
    <dgm:cxn modelId="{1411339A-5768-4D0E-B929-1E23804F1ADE}" type="presParOf" srcId="{F9391A37-53FB-4941-B8AF-74CA89D7D01B}" destId="{86B1153D-C1B2-435F-B570-FCA2FFA34223}" srcOrd="0" destOrd="0" presId="urn:microsoft.com/office/officeart/2005/8/layout/arrow6"/>
    <dgm:cxn modelId="{D544401B-A79F-4527-B8D1-8E133B028EC9}" type="presParOf" srcId="{F9391A37-53FB-4941-B8AF-74CA89D7D01B}" destId="{AAB07DBE-2D2F-466E-94E5-9A1BD280C539}" srcOrd="1" destOrd="0" presId="urn:microsoft.com/office/officeart/2005/8/layout/arrow6"/>
    <dgm:cxn modelId="{DF304EF8-EEF2-4F91-9DEB-D67441DE221B}" type="presParOf" srcId="{F9391A37-53FB-4941-B8AF-74CA89D7D01B}" destId="{CBF02159-D6B5-4B33-AD0A-832E39389F4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BC66C-7BE2-4CA0-8D09-8CCD0C9EA559}">
      <dsp:nvSpPr>
        <dsp:cNvPr id="0" name=""/>
        <dsp:cNvSpPr/>
      </dsp:nvSpPr>
      <dsp:spPr>
        <a:xfrm>
          <a:off x="0" y="76154"/>
          <a:ext cx="4038600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baseline="0" smtClean="0"/>
            <a:t>数据库命令</a:t>
          </a:r>
          <a:endParaRPr lang="zh-CN" sz="2100" kern="1200"/>
        </a:p>
      </dsp:txBody>
      <dsp:txXfrm>
        <a:off x="32159" y="108313"/>
        <a:ext cx="3974282" cy="594465"/>
      </dsp:txXfrm>
    </dsp:sp>
    <dsp:sp modelId="{4944E2F4-791E-4A91-A378-CD1494B837AC}">
      <dsp:nvSpPr>
        <dsp:cNvPr id="0" name=""/>
        <dsp:cNvSpPr/>
      </dsp:nvSpPr>
      <dsp:spPr>
        <a:xfrm>
          <a:off x="0" y="795417"/>
          <a:ext cx="4038600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baseline="0" smtClean="0"/>
            <a:t>定容集合</a:t>
          </a:r>
          <a:endParaRPr lang="zh-CN" sz="2100" kern="1200"/>
        </a:p>
      </dsp:txBody>
      <dsp:txXfrm>
        <a:off x="32159" y="827576"/>
        <a:ext cx="3974282" cy="594465"/>
      </dsp:txXfrm>
    </dsp:sp>
    <dsp:sp modelId="{B26B9842-9C34-4CA5-8D93-307515A3FE4A}">
      <dsp:nvSpPr>
        <dsp:cNvPr id="0" name=""/>
        <dsp:cNvSpPr/>
      </dsp:nvSpPr>
      <dsp:spPr>
        <a:xfrm>
          <a:off x="0" y="1514680"/>
          <a:ext cx="4038600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baseline="0" smtClean="0"/>
            <a:t>尾部游标</a:t>
          </a:r>
          <a:endParaRPr lang="zh-CN" sz="2100" kern="1200"/>
        </a:p>
      </dsp:txBody>
      <dsp:txXfrm>
        <a:off x="32159" y="1546839"/>
        <a:ext cx="3974282" cy="594465"/>
      </dsp:txXfrm>
    </dsp:sp>
    <dsp:sp modelId="{047A1F4B-A644-4404-92AF-D3CBF5505494}">
      <dsp:nvSpPr>
        <dsp:cNvPr id="0" name=""/>
        <dsp:cNvSpPr/>
      </dsp:nvSpPr>
      <dsp:spPr>
        <a:xfrm>
          <a:off x="0" y="2233943"/>
          <a:ext cx="4038600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GridFS</a:t>
          </a:r>
          <a:endParaRPr lang="zh-CN" sz="2100" kern="1200"/>
        </a:p>
      </dsp:txBody>
      <dsp:txXfrm>
        <a:off x="32159" y="2266102"/>
        <a:ext cx="3974282" cy="594465"/>
      </dsp:txXfrm>
    </dsp:sp>
    <dsp:sp modelId="{4678410D-440D-4EAD-A257-559487F7B0D2}">
      <dsp:nvSpPr>
        <dsp:cNvPr id="0" name=""/>
        <dsp:cNvSpPr/>
      </dsp:nvSpPr>
      <dsp:spPr>
        <a:xfrm>
          <a:off x="0" y="2953207"/>
          <a:ext cx="4038600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baseline="0" smtClean="0"/>
            <a:t>服务器端脚本</a:t>
          </a:r>
          <a:endParaRPr lang="zh-CN" sz="2100" kern="1200"/>
        </a:p>
      </dsp:txBody>
      <dsp:txXfrm>
        <a:off x="32159" y="2985366"/>
        <a:ext cx="3974282" cy="594465"/>
      </dsp:txXfrm>
    </dsp:sp>
    <dsp:sp modelId="{F1F19C15-5558-4C92-AF96-0A9FD0EC7D2C}">
      <dsp:nvSpPr>
        <dsp:cNvPr id="0" name=""/>
        <dsp:cNvSpPr/>
      </dsp:nvSpPr>
      <dsp:spPr>
        <a:xfrm>
          <a:off x="0" y="3672470"/>
          <a:ext cx="4038600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baseline="0" smtClean="0"/>
            <a:t>数据库引用</a:t>
          </a:r>
          <a:endParaRPr lang="zh-CN" sz="2100" kern="1200"/>
        </a:p>
      </dsp:txBody>
      <dsp:txXfrm>
        <a:off x="32159" y="3704629"/>
        <a:ext cx="3974282" cy="5944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49A3C-A522-4154-A681-8D74D694B93D}">
      <dsp:nvSpPr>
        <dsp:cNvPr id="0" name=""/>
        <dsp:cNvSpPr/>
      </dsp:nvSpPr>
      <dsp:spPr>
        <a:xfrm>
          <a:off x="0" y="217148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buildInfo</a:t>
          </a:r>
          <a:endParaRPr lang="zh-CN" sz="1200" kern="1200" dirty="0"/>
        </a:p>
      </dsp:txBody>
      <dsp:txXfrm>
        <a:off x="0" y="217148"/>
        <a:ext cx="1285874" cy="771525"/>
      </dsp:txXfrm>
    </dsp:sp>
    <dsp:sp modelId="{98F81646-E2A0-4D84-B135-FB02CD3F77D7}">
      <dsp:nvSpPr>
        <dsp:cNvPr id="0" name=""/>
        <dsp:cNvSpPr/>
      </dsp:nvSpPr>
      <dsp:spPr>
        <a:xfrm>
          <a:off x="1414462" y="217148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collStats</a:t>
          </a:r>
          <a:endParaRPr lang="zh-CN" sz="1200" kern="1200" dirty="0"/>
        </a:p>
      </dsp:txBody>
      <dsp:txXfrm>
        <a:off x="1414462" y="217148"/>
        <a:ext cx="1285874" cy="771525"/>
      </dsp:txXfrm>
    </dsp:sp>
    <dsp:sp modelId="{B3333418-D500-4343-BAA4-F6B3BA8F43E1}">
      <dsp:nvSpPr>
        <dsp:cNvPr id="0" name=""/>
        <dsp:cNvSpPr/>
      </dsp:nvSpPr>
      <dsp:spPr>
        <a:xfrm>
          <a:off x="2828924" y="217148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distinct</a:t>
          </a:r>
          <a:endParaRPr lang="zh-CN" sz="1200" kern="1200" dirty="0"/>
        </a:p>
      </dsp:txBody>
      <dsp:txXfrm>
        <a:off x="2828924" y="217148"/>
        <a:ext cx="1285874" cy="771525"/>
      </dsp:txXfrm>
    </dsp:sp>
    <dsp:sp modelId="{8A394DB5-72ED-4440-AABE-BD97046E9B26}">
      <dsp:nvSpPr>
        <dsp:cNvPr id="0" name=""/>
        <dsp:cNvSpPr/>
      </dsp:nvSpPr>
      <dsp:spPr>
        <a:xfrm>
          <a:off x="0" y="1117260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drop</a:t>
          </a:r>
          <a:endParaRPr lang="zh-CN" sz="1200" kern="1200" dirty="0"/>
        </a:p>
      </dsp:txBody>
      <dsp:txXfrm>
        <a:off x="0" y="1117260"/>
        <a:ext cx="1285874" cy="771525"/>
      </dsp:txXfrm>
    </dsp:sp>
    <dsp:sp modelId="{68A42EA3-6E3E-43C1-AE12-94283B9FEF9D}">
      <dsp:nvSpPr>
        <dsp:cNvPr id="0" name=""/>
        <dsp:cNvSpPr/>
      </dsp:nvSpPr>
      <dsp:spPr>
        <a:xfrm>
          <a:off x="1414462" y="1117260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dropDatabase</a:t>
          </a:r>
          <a:endParaRPr lang="zh-CN" sz="1200" kern="1200" dirty="0"/>
        </a:p>
      </dsp:txBody>
      <dsp:txXfrm>
        <a:off x="1414462" y="1117260"/>
        <a:ext cx="1285874" cy="771525"/>
      </dsp:txXfrm>
    </dsp:sp>
    <dsp:sp modelId="{43BB043D-A72F-48D2-84BC-208CF38E2E93}">
      <dsp:nvSpPr>
        <dsp:cNvPr id="0" name=""/>
        <dsp:cNvSpPr/>
      </dsp:nvSpPr>
      <dsp:spPr>
        <a:xfrm>
          <a:off x="2828924" y="1117260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dropIndexes</a:t>
          </a:r>
          <a:endParaRPr lang="zh-CN" sz="1200" kern="1200" dirty="0"/>
        </a:p>
      </dsp:txBody>
      <dsp:txXfrm>
        <a:off x="2828924" y="1117260"/>
        <a:ext cx="1285874" cy="771525"/>
      </dsp:txXfrm>
    </dsp:sp>
    <dsp:sp modelId="{BA704D0C-B2E9-43B1-A18D-F7CDCE762493}">
      <dsp:nvSpPr>
        <dsp:cNvPr id="0" name=""/>
        <dsp:cNvSpPr/>
      </dsp:nvSpPr>
      <dsp:spPr>
        <a:xfrm>
          <a:off x="0" y="2017373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findAndModify</a:t>
          </a:r>
          <a:endParaRPr lang="zh-CN" sz="1200" kern="1200" dirty="0"/>
        </a:p>
      </dsp:txBody>
      <dsp:txXfrm>
        <a:off x="0" y="2017373"/>
        <a:ext cx="1285874" cy="771525"/>
      </dsp:txXfrm>
    </dsp:sp>
    <dsp:sp modelId="{8E8EA925-BD2E-4D4D-965E-E59E728A295C}">
      <dsp:nvSpPr>
        <dsp:cNvPr id="0" name=""/>
        <dsp:cNvSpPr/>
      </dsp:nvSpPr>
      <dsp:spPr>
        <a:xfrm>
          <a:off x="1414462" y="2017373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getLastError</a:t>
          </a:r>
          <a:endParaRPr lang="zh-CN" sz="1200" kern="1200" dirty="0"/>
        </a:p>
      </dsp:txBody>
      <dsp:txXfrm>
        <a:off x="1414462" y="2017373"/>
        <a:ext cx="1285874" cy="771525"/>
      </dsp:txXfrm>
    </dsp:sp>
    <dsp:sp modelId="{8C691346-37EA-42A6-AFAC-1CFF61DB3438}">
      <dsp:nvSpPr>
        <dsp:cNvPr id="0" name=""/>
        <dsp:cNvSpPr/>
      </dsp:nvSpPr>
      <dsp:spPr>
        <a:xfrm>
          <a:off x="2828924" y="2017373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isMaster</a:t>
          </a:r>
          <a:endParaRPr lang="zh-CN" sz="1200" kern="1200" dirty="0"/>
        </a:p>
      </dsp:txBody>
      <dsp:txXfrm>
        <a:off x="2828924" y="2017373"/>
        <a:ext cx="1285874" cy="771525"/>
      </dsp:txXfrm>
    </dsp:sp>
    <dsp:sp modelId="{ECD46068-0433-4156-B32B-B3DBBEFBC096}">
      <dsp:nvSpPr>
        <dsp:cNvPr id="0" name=""/>
        <dsp:cNvSpPr/>
      </dsp:nvSpPr>
      <dsp:spPr>
        <a:xfrm>
          <a:off x="0" y="2917486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listCommands</a:t>
          </a:r>
          <a:endParaRPr lang="zh-CN" sz="1200" kern="1200" dirty="0"/>
        </a:p>
      </dsp:txBody>
      <dsp:txXfrm>
        <a:off x="0" y="2917486"/>
        <a:ext cx="1285874" cy="771525"/>
      </dsp:txXfrm>
    </dsp:sp>
    <dsp:sp modelId="{B52C4324-6556-4D76-ABDA-0B04BC7C2FCF}">
      <dsp:nvSpPr>
        <dsp:cNvPr id="0" name=""/>
        <dsp:cNvSpPr/>
      </dsp:nvSpPr>
      <dsp:spPr>
        <a:xfrm>
          <a:off x="1414462" y="2917486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listDatabases</a:t>
          </a:r>
          <a:endParaRPr lang="zh-CN" sz="1200" kern="1200" dirty="0"/>
        </a:p>
      </dsp:txBody>
      <dsp:txXfrm>
        <a:off x="1414462" y="2917486"/>
        <a:ext cx="1285874" cy="771525"/>
      </dsp:txXfrm>
    </dsp:sp>
    <dsp:sp modelId="{359BBB7F-4489-476D-9B4C-D7F4F5107582}">
      <dsp:nvSpPr>
        <dsp:cNvPr id="0" name=""/>
        <dsp:cNvSpPr/>
      </dsp:nvSpPr>
      <dsp:spPr>
        <a:xfrm>
          <a:off x="2828924" y="2917486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ping</a:t>
          </a:r>
          <a:endParaRPr lang="zh-CN" sz="1200" kern="1200" dirty="0"/>
        </a:p>
      </dsp:txBody>
      <dsp:txXfrm>
        <a:off x="2828924" y="2917486"/>
        <a:ext cx="1285874" cy="771525"/>
      </dsp:txXfrm>
    </dsp:sp>
    <dsp:sp modelId="{3BE40B80-E721-4159-86D2-C546BABF5FF3}">
      <dsp:nvSpPr>
        <dsp:cNvPr id="0" name=""/>
        <dsp:cNvSpPr/>
      </dsp:nvSpPr>
      <dsp:spPr>
        <a:xfrm>
          <a:off x="0" y="3817598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renameCollection</a:t>
          </a:r>
          <a:endParaRPr lang="zh-CN" sz="1200" kern="1200" dirty="0"/>
        </a:p>
      </dsp:txBody>
      <dsp:txXfrm>
        <a:off x="0" y="3817598"/>
        <a:ext cx="1285874" cy="771525"/>
      </dsp:txXfrm>
    </dsp:sp>
    <dsp:sp modelId="{AB86DB14-D603-4480-ADD0-91304C86945F}">
      <dsp:nvSpPr>
        <dsp:cNvPr id="0" name=""/>
        <dsp:cNvSpPr/>
      </dsp:nvSpPr>
      <dsp:spPr>
        <a:xfrm>
          <a:off x="1414462" y="3817598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repairDatabase</a:t>
          </a:r>
          <a:endParaRPr lang="zh-CN" sz="1200" kern="1200" dirty="0"/>
        </a:p>
      </dsp:txBody>
      <dsp:txXfrm>
        <a:off x="1414462" y="3817598"/>
        <a:ext cx="1285874" cy="771525"/>
      </dsp:txXfrm>
    </dsp:sp>
    <dsp:sp modelId="{0A4BA593-D1C3-452E-B5C1-C2E9B4B15FEB}">
      <dsp:nvSpPr>
        <dsp:cNvPr id="0" name=""/>
        <dsp:cNvSpPr/>
      </dsp:nvSpPr>
      <dsp:spPr>
        <a:xfrm>
          <a:off x="2828924" y="3817598"/>
          <a:ext cx="1285874" cy="771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serverStatus</a:t>
          </a:r>
          <a:endParaRPr lang="zh-CN" sz="1200" kern="1200" dirty="0"/>
        </a:p>
      </dsp:txBody>
      <dsp:txXfrm>
        <a:off x="2828924" y="3817598"/>
        <a:ext cx="1285874" cy="771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1153D-C1B2-435F-B570-FCA2FFA34223}">
      <dsp:nvSpPr>
        <dsp:cNvPr id="0" name=""/>
        <dsp:cNvSpPr/>
      </dsp:nvSpPr>
      <dsp:spPr>
        <a:xfrm>
          <a:off x="0" y="1173730"/>
          <a:ext cx="5112568" cy="2045027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07DBE-2D2F-466E-94E5-9A1BD280C539}">
      <dsp:nvSpPr>
        <dsp:cNvPr id="0" name=""/>
        <dsp:cNvSpPr/>
      </dsp:nvSpPr>
      <dsp:spPr>
        <a:xfrm>
          <a:off x="613508" y="1531610"/>
          <a:ext cx="1687147" cy="1002063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QQ</a:t>
          </a:r>
          <a:r>
            <a:rPr lang="zh-CN" altLang="en-US" sz="2200" kern="1200" dirty="0" smtClean="0"/>
            <a:t>群组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700" kern="1200" dirty="0" smtClean="0"/>
            <a:t>23152359</a:t>
          </a:r>
          <a:endParaRPr lang="zh-CN" altLang="en-US" sz="1700" kern="1200" dirty="0"/>
        </a:p>
      </dsp:txBody>
      <dsp:txXfrm>
        <a:off x="613508" y="1531610"/>
        <a:ext cx="1687147" cy="1002063"/>
      </dsp:txXfrm>
    </dsp:sp>
    <dsp:sp modelId="{CBF02159-D6B5-4B33-AD0A-832E39389F48}">
      <dsp:nvSpPr>
        <dsp:cNvPr id="0" name=""/>
        <dsp:cNvSpPr/>
      </dsp:nvSpPr>
      <dsp:spPr>
        <a:xfrm>
          <a:off x="2556284" y="1858814"/>
          <a:ext cx="1993901" cy="1002063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8232" rIns="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网鸟</a:t>
          </a:r>
          <a:r>
            <a:rPr lang="en-US" altLang="zh-CN" sz="2200" kern="1200" dirty="0" smtClean="0"/>
            <a:t>IT</a:t>
          </a:r>
          <a:r>
            <a:rPr lang="zh-CN" altLang="en-US" sz="2200" kern="1200" dirty="0" smtClean="0"/>
            <a:t>技术论坛</a:t>
          </a:r>
          <a:endParaRPr lang="zh-CN" alt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www.htmlbird.net</a:t>
          </a:r>
          <a:endParaRPr lang="zh-CN" altLang="en-US" sz="1700" kern="1200" dirty="0"/>
        </a:p>
      </dsp:txBody>
      <dsp:txXfrm>
        <a:off x="2556284" y="1858814"/>
        <a:ext cx="1993901" cy="1002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83B9A-30F2-45FD-8410-557DBB074360}" type="datetimeFigureOut">
              <a:rPr lang="zh-CN" altLang="en-US" smtClean="0"/>
              <a:t>2011-06-15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E239-9413-40F7-ADB8-7AA05CF7B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2011-06-15</a:t>
            </a:fld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2011-06-15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2011-06-15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2011-06-15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hyperlink" Target="http://www.mongodb.org/display/DOCS/Tailable+Cursors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ongodb.org/display/DOCS/GridF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933056"/>
            <a:ext cx="6336704" cy="62292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网鸟老兵系列课程之</a:t>
            </a:r>
            <a:r>
              <a:rPr lang="en-US" altLang="zh-CN" dirty="0" smtClean="0"/>
              <a:t>10</a:t>
            </a:r>
            <a:r>
              <a:rPr lang="zh-CN" altLang="en-US" dirty="0"/>
              <a:t>天掌握</a:t>
            </a:r>
            <a:r>
              <a:rPr lang="en-US" altLang="zh-CN" dirty="0" smtClean="0"/>
              <a:t>MongoDB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第</a:t>
            </a:r>
            <a:r>
              <a:rPr lang="zh-CN" altLang="en-US" dirty="0">
                <a:effectLst>
                  <a:reflection blurRad="6350" stA="55000" endA="300" endPos="45500" dir="5400000" sy="-100000" algn="bl" rotWithShape="0"/>
                </a:effectLst>
              </a:rPr>
              <a:t>六</a:t>
            </a:r>
            <a:r>
              <a:rPr lang="zh-CN" altLang="en-US" dirty="0" smtClean="0">
                <a:effectLst>
                  <a:reflection blurRad="6350" stA="55000" endA="300" endPos="45500" dir="5400000" sy="-100000" algn="bl" rotWithShape="0"/>
                </a:effectLst>
              </a:rPr>
              <a:t>天：进阶指南</a:t>
            </a:r>
            <a:endParaRPr lang="zh-CN" alt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28" name="Picture 4" descr="mongoDB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20669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39952" y="5661248"/>
            <a:ext cx="2673617" cy="954107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txBody>
          <a:bodyPr vert="horz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网鸟出击，必属精品！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微博：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http://t.qq.com/ymindo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ＱＱ：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120468681(ymind chan)</a:t>
            </a:r>
          </a:p>
          <a:p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Ｑ群：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47700865(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刺客巅峰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336" y="1886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陈颜铭</a:t>
            </a:r>
            <a:r>
              <a:rPr lang="zh-CN" altLang="en-US" dirty="0" smtClean="0">
                <a:solidFill>
                  <a:schemeClr val="bg1"/>
                </a:solidFill>
              </a:rPr>
              <a:t>出品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数据库命令</a:t>
            </a:r>
            <a:r>
              <a:rPr lang="en-US" altLang="zh-CN" dirty="0"/>
              <a:t>——listCommands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TV35BVNB\MC9004161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1569640" cy="2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1682" y="448958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列出当前服务器支持的所有命令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sz="4000" dirty="0"/>
              <a:t>{ “listCommands” </a:t>
            </a:r>
            <a:r>
              <a:rPr lang="en-US" altLang="zh-CN" sz="4000" dirty="0" smtClean="0"/>
              <a:t>: 1 }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6309320"/>
            <a:ext cx="4339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6"/>
                </a:solidFill>
              </a:rPr>
              <a:t>老陈：据说中文版中将该命令首字母大写了，我狂晕！！！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1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数据库命令</a:t>
            </a:r>
            <a:r>
              <a:rPr lang="en-US" altLang="zh-CN" dirty="0"/>
              <a:t>——listDatabases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TV35BVNB\MC9004161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1569640" cy="2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1682" y="448958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列出服务器上所有的数据库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sz="4000" dirty="0"/>
              <a:t>{ </a:t>
            </a:r>
            <a:r>
              <a:rPr lang="en-US" altLang="zh-CN" sz="4000" dirty="0" smtClean="0"/>
              <a:t>“listDatabases” : 1 }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8159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数据库命令</a:t>
            </a:r>
            <a:r>
              <a:rPr lang="en-US" altLang="zh-CN" dirty="0" smtClean="0"/>
              <a:t>——ping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TV35BVNB\MC9004161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1569640" cy="2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1682" y="4489588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检查服务器连接是否正常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r>
              <a:rPr lang="zh-CN" altLang="en-US" sz="2800" dirty="0" smtClean="0">
                <a:solidFill>
                  <a:schemeClr val="tx2"/>
                </a:solidFill>
              </a:rPr>
              <a:t>该命令会忽略锁机制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sz="4000" dirty="0"/>
              <a:t>{ </a:t>
            </a:r>
            <a:r>
              <a:rPr lang="en-US" altLang="zh-CN" sz="4000" dirty="0" smtClean="0"/>
              <a:t>“ping” : 1 }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993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数据库命令</a:t>
            </a:r>
            <a:r>
              <a:rPr lang="en-US" altLang="zh-CN" dirty="0"/>
              <a:t>——renameCollection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TV35BVNB\MC9004161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1569640" cy="2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1682" y="4489588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将集合</a:t>
            </a:r>
            <a:r>
              <a:rPr lang="en-US" altLang="zh-CN" sz="2800" dirty="0" smtClean="0">
                <a:solidFill>
                  <a:schemeClr val="tx2"/>
                </a:solidFill>
              </a:rPr>
              <a:t>a</a:t>
            </a:r>
            <a:r>
              <a:rPr lang="zh-CN" altLang="en-US" sz="2800" dirty="0" smtClean="0">
                <a:solidFill>
                  <a:schemeClr val="tx2"/>
                </a:solidFill>
              </a:rPr>
              <a:t>重命名为</a:t>
            </a:r>
            <a:r>
              <a:rPr lang="en-US" altLang="zh-CN" sz="2800" dirty="0" smtClean="0">
                <a:solidFill>
                  <a:schemeClr val="tx2"/>
                </a:solidFill>
              </a:rPr>
              <a:t>b</a:t>
            </a:r>
          </a:p>
          <a:p>
            <a:r>
              <a:rPr lang="zh-CN" altLang="en-US" sz="2800" dirty="0">
                <a:solidFill>
                  <a:schemeClr val="tx2"/>
                </a:solidFill>
              </a:rPr>
              <a:t>请</a:t>
            </a:r>
            <a:r>
              <a:rPr lang="zh-CN" altLang="en-US" sz="2800" dirty="0" smtClean="0">
                <a:solidFill>
                  <a:schemeClr val="tx2"/>
                </a:solidFill>
              </a:rPr>
              <a:t>注意，这里的</a:t>
            </a:r>
            <a:r>
              <a:rPr lang="en-US" altLang="zh-CN" sz="2800" dirty="0" smtClean="0">
                <a:solidFill>
                  <a:schemeClr val="tx2"/>
                </a:solidFill>
              </a:rPr>
              <a:t>a</a:t>
            </a:r>
            <a:r>
              <a:rPr lang="zh-CN" altLang="en-US" sz="2800" dirty="0" smtClean="0">
                <a:solidFill>
                  <a:schemeClr val="tx2"/>
                </a:solidFill>
              </a:rPr>
              <a:t>、</a:t>
            </a:r>
            <a:r>
              <a:rPr lang="en-US" altLang="zh-CN" sz="2800" dirty="0" smtClean="0">
                <a:solidFill>
                  <a:schemeClr val="tx2"/>
                </a:solidFill>
              </a:rPr>
              <a:t>b</a:t>
            </a:r>
            <a:r>
              <a:rPr lang="zh-CN" altLang="en-US" sz="2800" dirty="0" smtClean="0">
                <a:solidFill>
                  <a:schemeClr val="tx2"/>
                </a:solidFill>
              </a:rPr>
              <a:t>必须是完整的带有命名空间的集合名，例如</a:t>
            </a:r>
            <a:r>
              <a:rPr lang="en-US" altLang="zh-CN" sz="2800" dirty="0" smtClean="0">
                <a:solidFill>
                  <a:schemeClr val="tx2"/>
                </a:solidFill>
              </a:rPr>
              <a:t>”</a:t>
            </a:r>
            <a:r>
              <a:rPr lang="en-US" altLang="zh-CN" sz="2800" dirty="0" err="1" smtClean="0">
                <a:solidFill>
                  <a:schemeClr val="tx2"/>
                </a:solidFill>
              </a:rPr>
              <a:t>foo.bar</a:t>
            </a:r>
            <a:r>
              <a:rPr lang="en-US" altLang="zh-CN" sz="2800" dirty="0" smtClean="0">
                <a:solidFill>
                  <a:schemeClr val="tx2"/>
                </a:solidFill>
              </a:rPr>
              <a:t>”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sz="4000" dirty="0"/>
              <a:t>{ </a:t>
            </a:r>
            <a:r>
              <a:rPr lang="en-US" altLang="zh-CN" sz="4000" dirty="0" smtClean="0"/>
              <a:t>“renameCollection” : a, “to” : b }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2946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数据库命令</a:t>
            </a:r>
            <a:r>
              <a:rPr lang="en-US" altLang="zh-CN" dirty="0"/>
              <a:t>——repairDatabase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TV35BVNB\MC9004161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1569640" cy="2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1682" y="448958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修复并压缩当前数据库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sz="4000" dirty="0"/>
              <a:t>{ </a:t>
            </a:r>
            <a:r>
              <a:rPr lang="en-US" altLang="zh-CN" sz="4000" dirty="0" smtClean="0"/>
              <a:t>“repairDatabase” : 1}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328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数据库命令</a:t>
            </a:r>
            <a:r>
              <a:rPr lang="en-US" altLang="zh-CN" dirty="0" smtClean="0"/>
              <a:t>——serverStatus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TV35BVNB\MC9004161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1569640" cy="2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1682" y="448958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返回当前服务器的状态信息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sz="4000" dirty="0"/>
              <a:t>{ </a:t>
            </a:r>
            <a:r>
              <a:rPr lang="en-US" altLang="zh-CN" sz="4000" dirty="0" smtClean="0"/>
              <a:t>“serverStatus” : 1}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8291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定容集合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789040"/>
            <a:ext cx="5832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定容集合顾名思义，就是容量大小不会改变的集合。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zh-CN" altLang="en-US" sz="1400" dirty="0" smtClean="0">
                <a:solidFill>
                  <a:schemeClr val="tx2"/>
                </a:solidFill>
              </a:rPr>
              <a:t>注意：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tx2"/>
                </a:solidFill>
              </a:rPr>
              <a:t>如果空间不足，插入新文档时会自动删除最早的记录；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tx2"/>
                </a:solidFill>
              </a:rPr>
              <a:t>在定容集合中，不允许手工删除文档；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tx2"/>
                </a:solidFill>
              </a:rPr>
              <a:t>导致文档位置发生变化的更新操作将会被拒绝；</a:t>
            </a:r>
            <a:endParaRPr lang="en-US" altLang="zh-CN" sz="1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>
                <a:solidFill>
                  <a:schemeClr val="tx2"/>
                </a:solidFill>
              </a:rPr>
              <a:t>默认情况</a:t>
            </a:r>
            <a:r>
              <a:rPr lang="zh-CN" altLang="en-US" sz="1400" dirty="0" smtClean="0">
                <a:solidFill>
                  <a:schemeClr val="tx2"/>
                </a:solidFill>
              </a:rPr>
              <a:t>下，定容集合没有索引，</a:t>
            </a:r>
            <a:r>
              <a:rPr lang="en-US" altLang="zh-CN" sz="1400" dirty="0" smtClean="0">
                <a:solidFill>
                  <a:schemeClr val="tx2"/>
                </a:solidFill>
              </a:rPr>
              <a:t>”_id”</a:t>
            </a:r>
            <a:r>
              <a:rPr lang="zh-CN" altLang="en-US" sz="1400" dirty="0" smtClean="0">
                <a:solidFill>
                  <a:schemeClr val="tx2"/>
                </a:solidFill>
              </a:rPr>
              <a:t>也是没有索引的，当然，索引是可以手工创建的；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dirty="0"/>
              <a:t>db.createCollection("my_collection", </a:t>
            </a:r>
            <a:r>
              <a:rPr lang="en-US" altLang="zh-CN" dirty="0" smtClean="0"/>
              <a:t>{</a:t>
            </a:r>
          </a:p>
          <a:p>
            <a:pPr marL="45720" indent="0" algn="ctr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capped</a:t>
            </a:r>
            <a:r>
              <a:rPr lang="en-US" altLang="zh-CN" dirty="0"/>
              <a:t>: true, </a:t>
            </a:r>
            <a:r>
              <a:rPr lang="en-US" altLang="zh-CN" dirty="0" smtClean="0">
                <a:solidFill>
                  <a:srgbClr val="C00000"/>
                </a:solidFill>
              </a:rPr>
              <a:t>size</a:t>
            </a:r>
            <a:r>
              <a:rPr lang="en-US" altLang="zh-CN" dirty="0"/>
              <a:t>: 100000</a:t>
            </a:r>
            <a:r>
              <a:rPr lang="en-US" altLang="zh-CN" dirty="0" smtClean="0"/>
              <a:t>});</a:t>
            </a:r>
            <a:endParaRPr lang="en-US" altLang="zh-CN" dirty="0"/>
          </a:p>
        </p:txBody>
      </p:sp>
      <p:pic>
        <p:nvPicPr>
          <p:cNvPr id="3074" name="Picture 2" descr="C:\Users\Administrator\AppData\Local\Microsoft\Windows\Temporary Internet Files\Content.IE5\Y2E1NDVW\MC90025408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712" y="3501008"/>
            <a:ext cx="2123722" cy="28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9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定容集合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自然排序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789040"/>
            <a:ext cx="583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</a:rPr>
              <a:t>自然顺序是指文档在磁盘上的物理排序。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$natural</a:t>
            </a:r>
            <a:r>
              <a:rPr lang="zh-CN" altLang="en-US" sz="2000" dirty="0" smtClean="0">
                <a:solidFill>
                  <a:schemeClr val="tx2"/>
                </a:solidFill>
              </a:rPr>
              <a:t>的取值为</a:t>
            </a:r>
            <a:r>
              <a:rPr lang="en-US" altLang="zh-CN" sz="2000" dirty="0" smtClean="0">
                <a:solidFill>
                  <a:schemeClr val="tx2"/>
                </a:solidFill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</a:rPr>
              <a:t>时表示与默认顺序相同，取值为</a:t>
            </a:r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r>
              <a:rPr lang="zh-CN" altLang="en-US" sz="2000" dirty="0" smtClean="0">
                <a:solidFill>
                  <a:schemeClr val="tx2"/>
                </a:solidFill>
              </a:rPr>
              <a:t>时则刚好相反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dirty="0"/>
              <a:t>db.my_collection.find</a:t>
            </a:r>
            <a:r>
              <a:rPr lang="en-US" altLang="zh-CN" dirty="0" smtClean="0"/>
              <a:t>()</a:t>
            </a:r>
          </a:p>
          <a:p>
            <a:pPr marL="45720" indent="0" algn="ctr">
              <a:buNone/>
            </a:pPr>
            <a:r>
              <a:rPr lang="en-US" altLang="zh-CN" dirty="0" smtClean="0"/>
              <a:t>.</a:t>
            </a:r>
            <a:r>
              <a:rPr lang="en-US" altLang="zh-CN" dirty="0"/>
              <a:t>sort({"</a:t>
            </a:r>
            <a:r>
              <a:rPr lang="en-US" altLang="zh-CN" dirty="0">
                <a:solidFill>
                  <a:srgbClr val="C00000"/>
                </a:solidFill>
              </a:rPr>
              <a:t>$natural</a:t>
            </a:r>
            <a:r>
              <a:rPr lang="en-US" altLang="zh-CN" dirty="0"/>
              <a:t>" : -1})</a:t>
            </a:r>
          </a:p>
        </p:txBody>
      </p:sp>
      <p:pic>
        <p:nvPicPr>
          <p:cNvPr id="4098" name="Picture 2" descr="C:\Users\Administrator\AppData\Local\Microsoft\Windows\Temporary Internet Files\Content.IE5\55PH6SEL\MC900326744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573016"/>
            <a:ext cx="2117174" cy="278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28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定容集合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尾部游标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789040"/>
            <a:ext cx="58326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</a:rPr>
              <a:t>尾部游标的特点是连接持久化，即在明确指定的情况下，不会自动关闭。这意味着尾部游标不会在没有返回结果时自动销毁。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</a:rPr>
              <a:t>当关联的集合内有新文档被添加时，尾部游标就会被触发。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1400" dirty="0" smtClean="0">
                <a:solidFill>
                  <a:schemeClr val="tx2"/>
                </a:solidFill>
              </a:rPr>
              <a:t>请参考：</a:t>
            </a:r>
            <a:r>
              <a:rPr lang="en-US" altLang="zh-CN" sz="1400" dirty="0">
                <a:solidFill>
                  <a:schemeClr val="tx2"/>
                </a:solidFill>
                <a:hlinkClick r:id="rId2"/>
              </a:rPr>
              <a:t>http://</a:t>
            </a:r>
            <a:r>
              <a:rPr lang="en-US" altLang="zh-CN" sz="1400" dirty="0" smtClean="0">
                <a:solidFill>
                  <a:schemeClr val="tx2"/>
                </a:solidFill>
                <a:hlinkClick r:id="rId2"/>
              </a:rPr>
              <a:t>www.mongodb.org/display/DOCS/Tailable+Cursors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dirty="0"/>
              <a:t>$cursor = $collection-&gt;find()-&gt;</a:t>
            </a:r>
            <a:r>
              <a:rPr lang="en-US" altLang="zh-CN" dirty="0">
                <a:solidFill>
                  <a:srgbClr val="C00000"/>
                </a:solidFill>
              </a:rPr>
              <a:t>tailable()</a:t>
            </a:r>
            <a:r>
              <a:rPr lang="en-US" altLang="zh-CN" dirty="0"/>
              <a:t>;</a:t>
            </a:r>
          </a:p>
        </p:txBody>
      </p:sp>
      <p:pic>
        <p:nvPicPr>
          <p:cNvPr id="4098" name="Picture 2" descr="C:\Users\Administrator\AppData\Local\Microsoft\Windows\Temporary Internet Files\Content.IE5\55PH6SEL\MC900326744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597044"/>
            <a:ext cx="2117174" cy="278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40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GridFS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789040"/>
            <a:ext cx="58326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GridFS</a:t>
            </a:r>
            <a:r>
              <a:rPr lang="zh-CN" altLang="en-US" sz="2000" dirty="0" smtClean="0">
                <a:solidFill>
                  <a:schemeClr val="tx2"/>
                </a:solidFill>
              </a:rPr>
              <a:t>是</a:t>
            </a:r>
            <a:r>
              <a:rPr lang="en-US" altLang="zh-CN" sz="2000" dirty="0" smtClean="0">
                <a:solidFill>
                  <a:schemeClr val="tx2"/>
                </a:solidFill>
              </a:rPr>
              <a:t>MongoDB</a:t>
            </a:r>
            <a:r>
              <a:rPr lang="zh-CN" altLang="en-US" sz="2000" dirty="0" smtClean="0">
                <a:solidFill>
                  <a:schemeClr val="tx2"/>
                </a:solidFill>
              </a:rPr>
              <a:t>提供的用于存储大型二进制数据的机制。它本身就是一个分布式文件系统：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2"/>
                </a:solidFill>
              </a:rPr>
              <a:t>GridFS</a:t>
            </a:r>
            <a:r>
              <a:rPr lang="zh-CN" altLang="en-US" sz="2000" dirty="0" smtClean="0">
                <a:solidFill>
                  <a:schemeClr val="tx2"/>
                </a:solidFill>
              </a:rPr>
              <a:t>会直接利用已建立的复制、分片机制；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2"/>
                </a:solidFill>
              </a:rPr>
              <a:t>GridFS</a:t>
            </a:r>
            <a:r>
              <a:rPr lang="zh-CN" altLang="en-US" sz="2000" dirty="0" smtClean="0">
                <a:solidFill>
                  <a:schemeClr val="tx2"/>
                </a:solidFill>
              </a:rPr>
              <a:t>可以避免传统文件系统的某些弊端，例如同一目录下文件数量过多；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2"/>
                </a:solidFill>
              </a:rPr>
              <a:t>GridFS</a:t>
            </a:r>
            <a:r>
              <a:rPr lang="zh-CN" altLang="en-US" sz="2000" dirty="0" smtClean="0">
                <a:solidFill>
                  <a:schemeClr val="tx2"/>
                </a:solidFill>
              </a:rPr>
              <a:t>不会产生磁盘碎片；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1200" dirty="0" smtClean="0">
                <a:solidFill>
                  <a:schemeClr val="tx2"/>
                </a:solidFill>
              </a:rPr>
              <a:t>关于</a:t>
            </a:r>
            <a:r>
              <a:rPr lang="en-US" altLang="zh-CN" sz="1200" dirty="0" smtClean="0">
                <a:solidFill>
                  <a:schemeClr val="tx2"/>
                </a:solidFill>
              </a:rPr>
              <a:t>GridFS</a:t>
            </a:r>
            <a:r>
              <a:rPr lang="zh-CN" altLang="en-US" sz="1200" dirty="0" smtClean="0">
                <a:solidFill>
                  <a:schemeClr val="tx2"/>
                </a:solidFill>
              </a:rPr>
              <a:t>的具体操作，这里不详述，请参考：</a:t>
            </a:r>
            <a:endParaRPr lang="en-US" altLang="zh-CN" sz="1200" dirty="0" smtClean="0">
              <a:solidFill>
                <a:schemeClr val="tx2"/>
              </a:solidFill>
            </a:endParaRPr>
          </a:p>
          <a:p>
            <a:r>
              <a:rPr lang="en-US" altLang="zh-CN" sz="1200" dirty="0">
                <a:solidFill>
                  <a:schemeClr val="tx2"/>
                </a:solidFill>
                <a:hlinkClick r:id="rId2"/>
              </a:rPr>
              <a:t>http://</a:t>
            </a:r>
            <a:r>
              <a:rPr lang="en-US" altLang="zh-CN" sz="1200" dirty="0" smtClean="0">
                <a:solidFill>
                  <a:schemeClr val="tx2"/>
                </a:solidFill>
                <a:hlinkClick r:id="rId2"/>
              </a:rPr>
              <a:t>www.mongodb.org/display/DOCS/GridFS</a:t>
            </a:r>
            <a:endParaRPr lang="en-US" altLang="zh-CN" sz="1200" dirty="0" smtClean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sz="9600" dirty="0"/>
              <a:t>GridFS</a:t>
            </a:r>
          </a:p>
        </p:txBody>
      </p:sp>
      <p:pic>
        <p:nvPicPr>
          <p:cNvPr id="5122" name="Picture 2" descr="C:\Users\Administrator\AppData\Local\Microsoft\Windows\Temporary Internet Files\Content.IE5\55KRT0HE\MC900441448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46" y="3874987"/>
            <a:ext cx="2290318" cy="22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1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4478740"/>
              </p:ext>
            </p:extLst>
          </p:nvPr>
        </p:nvGraphicFramePr>
        <p:xfrm>
          <a:off x="457200" y="1719072"/>
          <a:ext cx="4038600" cy="440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  <a:endParaRPr lang="zh-CN" altLang="en-US" dirty="0"/>
          </a:p>
        </p:txBody>
      </p:sp>
      <p:pic>
        <p:nvPicPr>
          <p:cNvPr id="1026" name="Picture 2" descr="C:\Users\Administrator\AppData\Local\Microsoft\Windows\Temporary Internet Files\Content.IE5\F5A9BU9S\MC90042175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56" y="2322735"/>
            <a:ext cx="2001688" cy="31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7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GridFS——</a:t>
            </a:r>
            <a:r>
              <a:rPr lang="zh-CN" altLang="en-US" dirty="0"/>
              <a:t>原理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3789040"/>
            <a:ext cx="5832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</a:rPr>
              <a:t>GridFS</a:t>
            </a:r>
            <a:r>
              <a:rPr lang="zh-CN" altLang="en-US" sz="2000" dirty="0" smtClean="0">
                <a:solidFill>
                  <a:schemeClr val="tx2"/>
                </a:solidFill>
              </a:rPr>
              <a:t>是简历在</a:t>
            </a:r>
            <a:r>
              <a:rPr lang="en-US" altLang="zh-CN" sz="2000" dirty="0" smtClean="0">
                <a:solidFill>
                  <a:schemeClr val="tx2"/>
                </a:solidFill>
              </a:rPr>
              <a:t>MongoDB</a:t>
            </a:r>
            <a:r>
              <a:rPr lang="zh-CN" altLang="en-US" sz="2000" dirty="0" smtClean="0">
                <a:solidFill>
                  <a:schemeClr val="tx2"/>
                </a:solidFill>
              </a:rPr>
              <a:t>普通文档基础之上的轻量级分布式文件存储规范。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</a:rPr>
              <a:t>GridFS</a:t>
            </a:r>
            <a:r>
              <a:rPr lang="zh-CN" altLang="en-US" sz="2000" dirty="0" smtClean="0">
                <a:solidFill>
                  <a:schemeClr val="tx2"/>
                </a:solidFill>
              </a:rPr>
              <a:t>的基本思想是，将大型文件切分成很多小块，每一块作为一个单独的文档存储。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</a:rPr>
              <a:t>在</a:t>
            </a:r>
            <a:r>
              <a:rPr lang="en-US" altLang="zh-CN" sz="2000" dirty="0" smtClean="0">
                <a:solidFill>
                  <a:schemeClr val="tx2"/>
                </a:solidFill>
              </a:rPr>
              <a:t>GridFS</a:t>
            </a:r>
            <a:r>
              <a:rPr lang="zh-CN" altLang="en-US" sz="2000" dirty="0">
                <a:solidFill>
                  <a:schemeClr val="tx2"/>
                </a:solidFill>
              </a:rPr>
              <a:t>规范</a:t>
            </a:r>
            <a:r>
              <a:rPr lang="zh-CN" altLang="en-US" sz="2000" dirty="0" smtClean="0">
                <a:solidFill>
                  <a:schemeClr val="tx2"/>
                </a:solidFill>
              </a:rPr>
              <a:t>中定义了很多额外的键，最值得关注的是</a:t>
            </a:r>
            <a:r>
              <a:rPr lang="en-US" altLang="zh-CN" sz="2000" dirty="0" smtClean="0">
                <a:solidFill>
                  <a:srgbClr val="C00000"/>
                </a:solidFill>
              </a:rPr>
              <a:t>md5</a:t>
            </a:r>
            <a:r>
              <a:rPr lang="zh-CN" altLang="en-US" sz="2000" dirty="0" smtClean="0">
                <a:solidFill>
                  <a:schemeClr val="tx2"/>
                </a:solidFill>
              </a:rPr>
              <a:t>这个键，利用它可以做很多有趣的事情。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25000" lnSpcReduction="20000"/>
          </a:bodyPr>
          <a:lstStyle/>
          <a:p>
            <a:pPr marL="45720" indent="0">
              <a:buNone/>
            </a:pPr>
            <a:r>
              <a:rPr lang="pt-BR" altLang="zh-CN" sz="9600" dirty="0"/>
              <a:t>{ "_id" : ObjectId</a:t>
            </a:r>
            <a:r>
              <a:rPr lang="pt-BR" altLang="zh-CN" sz="9600" dirty="0" smtClean="0"/>
              <a:t>("..."), </a:t>
            </a:r>
          </a:p>
          <a:p>
            <a:pPr marL="45720" indent="0">
              <a:buNone/>
            </a:pPr>
            <a:r>
              <a:rPr lang="pt-BR" altLang="zh-CN" sz="9600" dirty="0"/>
              <a:t> </a:t>
            </a:r>
            <a:r>
              <a:rPr lang="pt-BR" altLang="zh-CN" sz="9600" dirty="0" smtClean="0"/>
              <a:t>"</a:t>
            </a:r>
            <a:r>
              <a:rPr lang="pt-BR" altLang="zh-CN" sz="9600" dirty="0">
                <a:solidFill>
                  <a:srgbClr val="C00000"/>
                </a:solidFill>
              </a:rPr>
              <a:t>n</a:t>
            </a:r>
            <a:r>
              <a:rPr lang="pt-BR" altLang="zh-CN" sz="9600" dirty="0"/>
              <a:t>" : 0,</a:t>
            </a:r>
          </a:p>
          <a:p>
            <a:pPr marL="45720" indent="0">
              <a:buNone/>
            </a:pPr>
            <a:r>
              <a:rPr lang="pt-BR" altLang="zh-CN" sz="9600" dirty="0"/>
              <a:t> "</a:t>
            </a:r>
            <a:r>
              <a:rPr lang="pt-BR" altLang="zh-CN" sz="9600" dirty="0">
                <a:solidFill>
                  <a:srgbClr val="C00000"/>
                </a:solidFill>
              </a:rPr>
              <a:t>data</a:t>
            </a:r>
            <a:r>
              <a:rPr lang="pt-BR" altLang="zh-CN" sz="9600" dirty="0"/>
              <a:t>" : BinData("..."),</a:t>
            </a:r>
          </a:p>
          <a:p>
            <a:pPr marL="45720" indent="0">
              <a:buNone/>
            </a:pPr>
            <a:r>
              <a:rPr lang="pt-BR" altLang="zh-CN" sz="9600" dirty="0"/>
              <a:t> "</a:t>
            </a:r>
            <a:r>
              <a:rPr lang="pt-BR" altLang="zh-CN" sz="9600" dirty="0">
                <a:solidFill>
                  <a:srgbClr val="C00000"/>
                </a:solidFill>
              </a:rPr>
              <a:t>files_id</a:t>
            </a:r>
            <a:r>
              <a:rPr lang="pt-BR" altLang="zh-CN" sz="9600" dirty="0"/>
              <a:t>" : ObjectId("...") }</a:t>
            </a:r>
            <a:endParaRPr lang="en-US" altLang="zh-CN" sz="9600" dirty="0"/>
          </a:p>
        </p:txBody>
      </p:sp>
      <p:pic>
        <p:nvPicPr>
          <p:cNvPr id="5122" name="Picture 2" descr="C:\Users\Administrator\AppData\Local\Microsoft\Windows\Temporary Internet Files\Content.IE5\55KRT0HE\MC900441448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46" y="3874987"/>
            <a:ext cx="2290318" cy="22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54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服务器端脚本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789040"/>
            <a:ext cx="58326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</a:rPr>
              <a:t>利用</a:t>
            </a:r>
            <a:r>
              <a:rPr lang="en-US" altLang="zh-CN" sz="2000" dirty="0" smtClean="0">
                <a:solidFill>
                  <a:schemeClr val="tx2"/>
                </a:solidFill>
              </a:rPr>
              <a:t>db.eval</a:t>
            </a:r>
            <a:r>
              <a:rPr lang="zh-CN" altLang="en-US" sz="2000" dirty="0" smtClean="0">
                <a:solidFill>
                  <a:schemeClr val="tx2"/>
                </a:solidFill>
              </a:rPr>
              <a:t>可以在</a:t>
            </a:r>
            <a:r>
              <a:rPr lang="en-US" altLang="zh-CN" sz="2000" dirty="0" smtClean="0">
                <a:solidFill>
                  <a:schemeClr val="tx2"/>
                </a:solidFill>
              </a:rPr>
              <a:t>MongoDB</a:t>
            </a:r>
            <a:r>
              <a:rPr lang="zh-CN" altLang="en-US" sz="2000" dirty="0" smtClean="0">
                <a:solidFill>
                  <a:schemeClr val="tx2"/>
                </a:solidFill>
              </a:rPr>
              <a:t>的服务器端执行任意</a:t>
            </a:r>
            <a:r>
              <a:rPr lang="en-US" altLang="zh-CN" sz="2000" dirty="0" smtClean="0">
                <a:solidFill>
                  <a:schemeClr val="tx2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tx2"/>
                </a:solidFill>
              </a:rPr>
              <a:t>脚本。用处有很多，比如事务模拟。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</a:rPr>
              <a:t>重点要提的就是，如果传入的</a:t>
            </a:r>
            <a:r>
              <a:rPr lang="en-US" altLang="zh-CN" sz="2000" dirty="0">
                <a:solidFill>
                  <a:schemeClr val="tx2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tx2"/>
                </a:solidFill>
              </a:rPr>
              <a:t>脚本过大会给调试代码很多不便，此时可以将调试信息写入到数据库日志中，方法是在脚本中调用如下语句：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>
                <a:solidFill>
                  <a:schemeClr val="tx2"/>
                </a:solidFill>
              </a:rPr>
              <a:t>db.eval("</a:t>
            </a:r>
            <a:r>
              <a:rPr lang="en-US" altLang="zh-CN" sz="2000" dirty="0">
                <a:solidFill>
                  <a:srgbClr val="C00000"/>
                </a:solidFill>
              </a:rPr>
              <a:t>print</a:t>
            </a:r>
            <a:r>
              <a:rPr lang="en-US" altLang="zh-CN" sz="2000" dirty="0">
                <a:solidFill>
                  <a:schemeClr val="tx2"/>
                </a:solidFill>
              </a:rPr>
              <a:t>('Hello, world');");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pt-BR" altLang="zh-CN" sz="3200" dirty="0" smtClean="0"/>
              <a:t>db.eval(“function() { return 5 + 6; }”)</a:t>
            </a:r>
            <a:endParaRPr lang="en-US" altLang="zh-CN" sz="3200" dirty="0"/>
          </a:p>
        </p:txBody>
      </p:sp>
      <p:pic>
        <p:nvPicPr>
          <p:cNvPr id="6146" name="Picture 2" descr="C:\Users\Administrator\AppData\Local\Microsoft\Windows\Temporary Internet Files\Content.IE5\3WAB67YS\MC900434845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681442"/>
            <a:ext cx="2461964" cy="24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02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服务器端脚本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789040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</a:rPr>
              <a:t>存储</a:t>
            </a:r>
            <a:r>
              <a:rPr lang="en-US" altLang="zh-CN" sz="1600" dirty="0" smtClean="0">
                <a:solidFill>
                  <a:schemeClr val="tx2"/>
                </a:solidFill>
              </a:rPr>
              <a:t>JavaScript</a:t>
            </a:r>
            <a:r>
              <a:rPr lang="zh-CN" altLang="en-US" sz="1600" dirty="0" smtClean="0">
                <a:solidFill>
                  <a:schemeClr val="tx2"/>
                </a:solidFill>
              </a:rPr>
              <a:t>这个译名感觉怪怪的，但暂时也找不到别的译法了。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endParaRPr lang="en-US" altLang="zh-CN" sz="1600" dirty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存储</a:t>
            </a:r>
            <a:r>
              <a:rPr lang="en-US" altLang="zh-CN" sz="1600" dirty="0" smtClean="0">
                <a:solidFill>
                  <a:schemeClr val="tx2"/>
                </a:solidFill>
              </a:rPr>
              <a:t>JavaScript</a:t>
            </a:r>
            <a:r>
              <a:rPr lang="zh-CN" altLang="en-US" sz="1600" dirty="0" smtClean="0">
                <a:solidFill>
                  <a:schemeClr val="tx2"/>
                </a:solidFill>
              </a:rPr>
              <a:t>就类似于</a:t>
            </a:r>
            <a:r>
              <a:rPr lang="en-US" altLang="zh-CN" sz="1600" dirty="0" smtClean="0">
                <a:solidFill>
                  <a:schemeClr val="tx2"/>
                </a:solidFill>
              </a:rPr>
              <a:t>sql</a:t>
            </a:r>
            <a:r>
              <a:rPr lang="zh-CN" altLang="en-US" sz="1600" dirty="0" smtClean="0">
                <a:solidFill>
                  <a:schemeClr val="tx2"/>
                </a:solidFill>
              </a:rPr>
              <a:t>数据库当中的存储过程。可以将</a:t>
            </a:r>
            <a:r>
              <a:rPr lang="en-US" altLang="zh-CN" sz="1600" dirty="0" smtClean="0">
                <a:solidFill>
                  <a:schemeClr val="tx2"/>
                </a:solidFill>
              </a:rPr>
              <a:t>JavaScript</a:t>
            </a:r>
            <a:r>
              <a:rPr lang="zh-CN" altLang="en-US" sz="1600" dirty="0" smtClean="0">
                <a:solidFill>
                  <a:schemeClr val="tx2"/>
                </a:solidFill>
              </a:rPr>
              <a:t>脚本保存在服务器端，需要的时候可以使用前面提到的</a:t>
            </a:r>
            <a:r>
              <a:rPr lang="en-US" altLang="zh-CN" sz="1600" dirty="0" smtClean="0">
                <a:solidFill>
                  <a:schemeClr val="tx2"/>
                </a:solidFill>
              </a:rPr>
              <a:t>db.eval</a:t>
            </a:r>
            <a:r>
              <a:rPr lang="zh-CN" altLang="en-US" sz="1600" dirty="0" smtClean="0">
                <a:solidFill>
                  <a:schemeClr val="tx2"/>
                </a:solidFill>
              </a:rPr>
              <a:t>调用。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endParaRPr lang="en-US" altLang="zh-CN" sz="1600" dirty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存储</a:t>
            </a:r>
            <a:r>
              <a:rPr lang="en-US" altLang="zh-CN" sz="1600" dirty="0" smtClean="0">
                <a:solidFill>
                  <a:schemeClr val="tx2"/>
                </a:solidFill>
              </a:rPr>
              <a:t>JavaScript</a:t>
            </a:r>
            <a:r>
              <a:rPr lang="zh-CN" altLang="en-US" sz="1600" dirty="0" smtClean="0">
                <a:solidFill>
                  <a:schemeClr val="tx2"/>
                </a:solidFill>
              </a:rPr>
              <a:t>方便实现代码重用。不过老陈建议对这个玩意儿要慎用！搞不好会让你的代码逻辑显得很乱很糟糕！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pt-BR" altLang="zh-CN" sz="2400" dirty="0"/>
              <a:t>db.system.js.insert({"_id" : "x", "value" : </a:t>
            </a:r>
            <a:r>
              <a:rPr lang="en-US" altLang="zh-CN" sz="2400" dirty="0" smtClean="0">
                <a:solidFill>
                  <a:srgbClr val="C00000"/>
                </a:solidFill>
              </a:rPr>
              <a:t>func</a:t>
            </a:r>
            <a:r>
              <a:rPr lang="pt-BR" altLang="zh-CN" sz="2400" dirty="0" smtClean="0"/>
              <a:t>})</a:t>
            </a:r>
            <a:endParaRPr lang="en-US" altLang="zh-CN" sz="2400" dirty="0"/>
          </a:p>
        </p:txBody>
      </p:sp>
      <p:pic>
        <p:nvPicPr>
          <p:cNvPr id="6146" name="Picture 2" descr="C:\Users\Administrator\AppData\Local\Microsoft\Windows\Temporary Internet Files\Content.IE5\3WAB67YS\MC900434845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681442"/>
            <a:ext cx="2461964" cy="24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07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数据库引用</a:t>
            </a:r>
            <a:r>
              <a:rPr lang="en-US" altLang="zh-CN" dirty="0" smtClean="0"/>
              <a:t>——DBRef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789040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DBRef</a:t>
            </a:r>
            <a:r>
              <a:rPr lang="zh-CN" altLang="en-US" sz="1600" dirty="0" smtClean="0">
                <a:solidFill>
                  <a:schemeClr val="tx2"/>
                </a:solidFill>
              </a:rPr>
              <a:t>是作为内嵌文档来存在的，语法如上。它的作用就相当于</a:t>
            </a:r>
            <a:r>
              <a:rPr lang="en-US" altLang="zh-CN" sz="1600" dirty="0" smtClean="0">
                <a:solidFill>
                  <a:schemeClr val="tx2"/>
                </a:solidFill>
              </a:rPr>
              <a:t>HTML</a:t>
            </a:r>
            <a:r>
              <a:rPr lang="zh-CN" altLang="en-US" sz="1600" dirty="0" smtClean="0">
                <a:solidFill>
                  <a:schemeClr val="tx2"/>
                </a:solidFill>
              </a:rPr>
              <a:t>标记中</a:t>
            </a:r>
            <a:r>
              <a:rPr lang="en-US" altLang="zh-CN" sz="1600" dirty="0" smtClean="0">
                <a:solidFill>
                  <a:schemeClr val="tx2"/>
                </a:solidFill>
              </a:rPr>
              <a:t>a</a:t>
            </a:r>
            <a:r>
              <a:rPr lang="zh-CN" altLang="en-US" sz="1600" dirty="0" smtClean="0">
                <a:solidFill>
                  <a:schemeClr val="tx2"/>
                </a:solidFill>
              </a:rPr>
              <a:t>标签的</a:t>
            </a:r>
            <a:r>
              <a:rPr lang="en-US" altLang="zh-CN" sz="1600" dirty="0" smtClean="0">
                <a:solidFill>
                  <a:schemeClr val="tx2"/>
                </a:solidFill>
              </a:rPr>
              <a:t>href</a:t>
            </a:r>
            <a:r>
              <a:rPr lang="zh-CN" altLang="en-US" sz="1600" dirty="0" smtClean="0">
                <a:solidFill>
                  <a:schemeClr val="tx2"/>
                </a:solidFill>
              </a:rPr>
              <a:t>特性。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endParaRPr lang="en-US" altLang="zh-CN" sz="1600" dirty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DBRef</a:t>
            </a:r>
            <a:r>
              <a:rPr lang="zh-CN" altLang="en-US" sz="1600" dirty="0" smtClean="0">
                <a:solidFill>
                  <a:schemeClr val="tx2"/>
                </a:solidFill>
              </a:rPr>
              <a:t>可以跨数据库引用文档，就如上面的代码演示的那样。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endParaRPr lang="en-US" altLang="zh-CN" sz="1600" dirty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需要注意的是，以上代码中的键的顺序是不能改变的，必须是这样的顺序，只有</a:t>
            </a:r>
            <a:r>
              <a:rPr lang="en-US" altLang="zh-CN" sz="1600" dirty="0" smtClean="0">
                <a:solidFill>
                  <a:schemeClr val="tx2"/>
                </a:solidFill>
              </a:rPr>
              <a:t>$db</a:t>
            </a:r>
            <a:r>
              <a:rPr lang="zh-CN" altLang="en-US" sz="1600" dirty="0" smtClean="0">
                <a:solidFill>
                  <a:schemeClr val="tx2"/>
                </a:solidFill>
              </a:rPr>
              <a:t>键是可选的。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endParaRPr lang="en-US" altLang="zh-CN" sz="1600" dirty="0">
              <a:solidFill>
                <a:schemeClr val="tx2"/>
              </a:solidFill>
            </a:endParaRPr>
          </a:p>
          <a:p>
            <a:r>
              <a:rPr lang="zh-CN" altLang="en-US" sz="1600" dirty="0" smtClean="0">
                <a:solidFill>
                  <a:schemeClr val="tx2"/>
                </a:solidFill>
              </a:rPr>
              <a:t>并不是所有的驱动都实现了</a:t>
            </a:r>
            <a:r>
              <a:rPr lang="en-US" altLang="zh-CN" sz="1600" dirty="0" smtClean="0">
                <a:solidFill>
                  <a:schemeClr val="tx2"/>
                </a:solidFill>
              </a:rPr>
              <a:t>DBRef</a:t>
            </a:r>
            <a:r>
              <a:rPr lang="zh-CN" altLang="en-US" sz="1600" dirty="0" smtClean="0">
                <a:solidFill>
                  <a:schemeClr val="tx2"/>
                </a:solidFill>
              </a:rPr>
              <a:t>机制，这个需要大家自行挖掘。</a:t>
            </a:r>
            <a:endParaRPr lang="en-US" altLang="zh-CN" sz="16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pt-BR" altLang="zh-CN" sz="1800" dirty="0" smtClean="0"/>
              <a:t>{“</a:t>
            </a:r>
            <a:r>
              <a:rPr lang="pt-BR" altLang="zh-CN" sz="1800" dirty="0" smtClean="0">
                <a:solidFill>
                  <a:srgbClr val="C00000"/>
                </a:solidFill>
              </a:rPr>
              <a:t>$ref</a:t>
            </a:r>
            <a:r>
              <a:rPr lang="pt-BR" altLang="zh-CN" sz="1800" dirty="0" smtClean="0"/>
              <a:t>” </a:t>
            </a:r>
            <a:r>
              <a:rPr lang="pt-BR" altLang="zh-CN" sz="1800" dirty="0"/>
              <a:t>: </a:t>
            </a:r>
            <a:r>
              <a:rPr lang="pt-BR" altLang="zh-CN" sz="1800" dirty="0" smtClean="0"/>
              <a:t>“</a:t>
            </a:r>
            <a:r>
              <a:rPr lang="zh-CN" altLang="en-US" sz="1800" dirty="0" smtClean="0"/>
              <a:t>集合名称</a:t>
            </a:r>
            <a:r>
              <a:rPr lang="pt-BR" altLang="zh-CN" sz="1800" dirty="0" smtClean="0"/>
              <a:t>”</a:t>
            </a:r>
            <a:r>
              <a:rPr lang="pt-BR" altLang="zh-CN" sz="1800" dirty="0"/>
              <a:t> , </a:t>
            </a:r>
            <a:r>
              <a:rPr lang="pt-BR" altLang="zh-CN" sz="1800" dirty="0" smtClean="0"/>
              <a:t>“</a:t>
            </a:r>
            <a:r>
              <a:rPr lang="pt-BR" altLang="zh-CN" sz="1800" dirty="0" smtClean="0">
                <a:solidFill>
                  <a:srgbClr val="C00000"/>
                </a:solidFill>
              </a:rPr>
              <a:t>$</a:t>
            </a:r>
            <a:r>
              <a:rPr lang="pt-BR" altLang="zh-CN" sz="1800" dirty="0">
                <a:solidFill>
                  <a:srgbClr val="C00000"/>
                </a:solidFill>
              </a:rPr>
              <a:t>id</a:t>
            </a:r>
            <a:r>
              <a:rPr lang="pt-BR" altLang="zh-CN" sz="1800" dirty="0"/>
              <a:t>” : “</a:t>
            </a:r>
            <a:r>
              <a:rPr lang="zh-CN" altLang="en-US" sz="1800" dirty="0"/>
              <a:t>唯一标识键</a:t>
            </a:r>
            <a:r>
              <a:rPr lang="pt-BR" altLang="zh-CN" sz="1800" dirty="0" smtClean="0"/>
              <a:t>”</a:t>
            </a:r>
            <a:r>
              <a:rPr lang="pt-BR" altLang="zh-CN" sz="1800" dirty="0"/>
              <a:t> , </a:t>
            </a:r>
            <a:r>
              <a:rPr lang="pt-BR" altLang="zh-CN" sz="1800" dirty="0" smtClean="0"/>
              <a:t>“</a:t>
            </a:r>
            <a:r>
              <a:rPr lang="pt-BR" altLang="zh-CN" sz="1800" dirty="0" smtClean="0">
                <a:solidFill>
                  <a:srgbClr val="C00000"/>
                </a:solidFill>
              </a:rPr>
              <a:t>$db</a:t>
            </a:r>
            <a:r>
              <a:rPr lang="pt-BR" altLang="zh-CN" sz="1800" dirty="0" smtClean="0"/>
              <a:t>” </a:t>
            </a:r>
            <a:r>
              <a:rPr lang="pt-BR" altLang="zh-CN" sz="1800" dirty="0"/>
              <a:t>: </a:t>
            </a:r>
            <a:r>
              <a:rPr lang="pt-BR" altLang="zh-CN" sz="1800" dirty="0" smtClean="0"/>
              <a:t>“</a:t>
            </a:r>
            <a:r>
              <a:rPr lang="zh-CN" altLang="en-US" sz="1800" dirty="0"/>
              <a:t>数据库</a:t>
            </a:r>
            <a:r>
              <a:rPr lang="pt-BR" altLang="zh-CN" sz="1800" dirty="0" smtClean="0"/>
              <a:t>”}</a:t>
            </a:r>
            <a:endParaRPr lang="en-US" altLang="zh-CN" sz="1800" dirty="0"/>
          </a:p>
        </p:txBody>
      </p:sp>
      <p:pic>
        <p:nvPicPr>
          <p:cNvPr id="7170" name="Picture 2" descr="C:\Users\Administrator\AppData\Local\Microsoft\Windows\Temporary Internet Files\Content.IE5\F5A9BU9S\MC900298297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353" y="4221088"/>
            <a:ext cx="2206394" cy="121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8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广而告之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7737329"/>
              </p:ext>
            </p:extLst>
          </p:nvPr>
        </p:nvGraphicFramePr>
        <p:xfrm>
          <a:off x="611560" y="1700808"/>
          <a:ext cx="511256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 descr="C:\Users\Administrator\AppData\Local\Microsoft\Windows\Temporary Internet Files\Content.IE5\55KRT0HE\MC9002305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80928"/>
            <a:ext cx="2783620" cy="246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3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1844024"/>
              </p:ext>
            </p:extLst>
          </p:nvPr>
        </p:nvGraphicFramePr>
        <p:xfrm>
          <a:off x="457200" y="1719072"/>
          <a:ext cx="4114800" cy="480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数据库命令</a:t>
            </a:r>
            <a:r>
              <a:rPr lang="en-US" altLang="zh-CN" dirty="0" smtClean="0"/>
              <a:t>——</a:t>
            </a:r>
            <a:r>
              <a:rPr lang="zh-CN" altLang="en-US" dirty="0"/>
              <a:t>概览</a:t>
            </a:r>
          </a:p>
        </p:txBody>
      </p:sp>
      <p:pic>
        <p:nvPicPr>
          <p:cNvPr id="2050" name="Picture 2" descr="C:\Users\Administrator\AppData\Local\Microsoft\Windows\Temporary Internet Files\Content.IE5\TV35BVNB\MC9004161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1569640" cy="2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0033" y="4797152"/>
            <a:ext cx="381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MongoDB</a:t>
            </a:r>
            <a:r>
              <a:rPr lang="zh-CN" altLang="en-US" dirty="0" smtClean="0">
                <a:solidFill>
                  <a:schemeClr val="tx2"/>
                </a:solidFill>
              </a:rPr>
              <a:t>目前支持的命令数量已经超出了</a:t>
            </a:r>
            <a:r>
              <a:rPr lang="en-US" altLang="zh-CN" dirty="0" smtClean="0">
                <a:solidFill>
                  <a:schemeClr val="tx2"/>
                </a:solidFill>
              </a:rPr>
              <a:t>100</a:t>
            </a:r>
            <a:r>
              <a:rPr lang="zh-CN" altLang="en-US" dirty="0" smtClean="0">
                <a:solidFill>
                  <a:schemeClr val="tx2"/>
                </a:solidFill>
              </a:rPr>
              <a:t>多个，这里列出了一些常用命令。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用法：</a:t>
            </a:r>
            <a:r>
              <a:rPr lang="en-US" altLang="zh-CN" dirty="0" smtClean="0">
                <a:solidFill>
                  <a:srgbClr val="C00000"/>
                </a:solidFill>
              </a:rPr>
              <a:t>db.runCommand({</a:t>
            </a:r>
            <a:r>
              <a:rPr lang="zh-CN" altLang="en-US" dirty="0" smtClean="0">
                <a:solidFill>
                  <a:srgbClr val="C00000"/>
                </a:solidFill>
              </a:rPr>
              <a:t>命令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zh-CN" altLang="en-US" dirty="0" smtClean="0">
                <a:solidFill>
                  <a:srgbClr val="C00000"/>
                </a:solidFill>
              </a:rPr>
              <a:t>参数</a:t>
            </a:r>
            <a:r>
              <a:rPr lang="en-US" altLang="zh-CN" dirty="0" smtClean="0">
                <a:solidFill>
                  <a:srgbClr val="C00000"/>
                </a:solidFill>
              </a:rPr>
              <a:t>});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数据库命令</a:t>
            </a:r>
            <a:r>
              <a:rPr lang="en-US" altLang="zh-CN" dirty="0" smtClean="0"/>
              <a:t>——buildInfo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TV35BVNB\MC9004161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1569640" cy="2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1682" y="4489588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返回</a:t>
            </a:r>
            <a:r>
              <a:rPr lang="en-US" altLang="zh-CN" sz="2800" dirty="0" smtClean="0">
                <a:solidFill>
                  <a:schemeClr val="tx2"/>
                </a:solidFill>
              </a:rPr>
              <a:t>MongoDB</a:t>
            </a:r>
            <a:r>
              <a:rPr lang="zh-CN" altLang="en-US" sz="2800" dirty="0">
                <a:solidFill>
                  <a:schemeClr val="tx2"/>
                </a:solidFill>
              </a:rPr>
              <a:t>的</a:t>
            </a:r>
            <a:r>
              <a:rPr lang="zh-CN" altLang="en-US" sz="2800" dirty="0" smtClean="0">
                <a:solidFill>
                  <a:schemeClr val="tx2"/>
                </a:solidFill>
              </a:rPr>
              <a:t>版本号和宿主服务器的操作系统信息。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sz="7200" dirty="0" smtClean="0"/>
              <a:t>{ “buildInfo” : 1 }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8369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数据库命令</a:t>
            </a:r>
            <a:r>
              <a:rPr lang="en-US" altLang="zh-CN" dirty="0" smtClean="0"/>
              <a:t>——collStats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TV35BVNB\MC9004161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1569640" cy="2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1682" y="4489588"/>
            <a:ext cx="5976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返回指定集合的统计信息，包含：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tx2"/>
                </a:solidFill>
              </a:rPr>
              <a:t>数据大小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tx2"/>
                </a:solidFill>
              </a:rPr>
              <a:t>已分配的空间大小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tx2"/>
                </a:solidFill>
              </a:rPr>
              <a:t>索引大小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sz="4800" dirty="0" smtClean="0"/>
              <a:t>{ “collStats” : “</a:t>
            </a:r>
            <a:r>
              <a:rPr lang="zh-CN" altLang="en-US" sz="4800" dirty="0" smtClean="0"/>
              <a:t>集合名称</a:t>
            </a:r>
            <a:r>
              <a:rPr lang="en-US" altLang="zh-CN" sz="4800" dirty="0" smtClean="0"/>
              <a:t>” }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3369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数据库命令</a:t>
            </a:r>
            <a:r>
              <a:rPr lang="en-US" altLang="zh-CN" dirty="0" smtClean="0"/>
              <a:t>——drop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TV35BVNB\MC9004161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1569640" cy="2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1682" y="448958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删除当前数据库及其所有内容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sz="4800" dirty="0" smtClean="0"/>
              <a:t>{ “drop” : “</a:t>
            </a:r>
            <a:r>
              <a:rPr lang="zh-CN" altLang="en-US" sz="4800" dirty="0" smtClean="0"/>
              <a:t>集合名称</a:t>
            </a:r>
            <a:r>
              <a:rPr lang="en-US" altLang="zh-CN" sz="4800" dirty="0" smtClean="0"/>
              <a:t>” }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6016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数据库命令</a:t>
            </a:r>
            <a:r>
              <a:rPr lang="en-US" altLang="zh-CN" dirty="0" smtClean="0"/>
              <a:t>——dropIndexes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TV35BVNB\MC9004161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1569640" cy="2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1682" y="448958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删除指定集合中具有指定名称的索引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sz="4000" dirty="0" smtClean="0"/>
              <a:t>{ “dropIndexes” : “</a:t>
            </a:r>
            <a:r>
              <a:rPr lang="zh-CN" altLang="en-US" sz="4000" dirty="0" smtClean="0"/>
              <a:t>集合名称</a:t>
            </a:r>
            <a:r>
              <a:rPr lang="en-US" altLang="zh-CN" sz="4000" dirty="0" smtClean="0"/>
              <a:t>”,</a:t>
            </a:r>
          </a:p>
          <a:p>
            <a:pPr marL="45720" indent="0" algn="ctr">
              <a:buNone/>
            </a:pPr>
            <a:r>
              <a:rPr lang="en-US" altLang="zh-CN" sz="4000" dirty="0" smtClean="0"/>
              <a:t>“index” : “</a:t>
            </a:r>
            <a:r>
              <a:rPr lang="zh-CN" altLang="en-US" sz="4000" dirty="0" smtClean="0"/>
              <a:t>索引名称</a:t>
            </a:r>
            <a:r>
              <a:rPr lang="en-US" altLang="zh-CN" sz="4000" dirty="0" smtClean="0"/>
              <a:t>” }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706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数据库命令</a:t>
            </a:r>
            <a:r>
              <a:rPr lang="en-US" altLang="zh-CN" dirty="0" smtClean="0"/>
              <a:t>——getLastError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TV35BVNB\MC9004161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1569640" cy="2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1682" y="448958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查看最后一次操作的错误信息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sz="4000" dirty="0" smtClean="0"/>
              <a:t>{ “getLastError” : 1 }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606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数据库命令</a:t>
            </a:r>
            <a:r>
              <a:rPr lang="en-US" altLang="zh-CN" dirty="0" smtClean="0"/>
              <a:t>——isMaster</a:t>
            </a:r>
            <a:endParaRPr lang="zh-CN" altLang="en-US" dirty="0"/>
          </a:p>
        </p:txBody>
      </p:sp>
      <p:pic>
        <p:nvPicPr>
          <p:cNvPr id="2050" name="Picture 2" descr="C:\Users\Administrator\AppData\Local\Microsoft\Windows\Temporary Internet Files\Content.IE5\TV35BVNB\MC900416108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1569640" cy="2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1682" y="448958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</a:rPr>
              <a:t>检查当前服务器是否为主服务器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57199" y="1719072"/>
            <a:ext cx="8219257" cy="1781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CN" sz="4000" dirty="0" smtClean="0"/>
              <a:t>{ “isMaster” : 1 }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61064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格">
  <a:themeElements>
    <a:clrScheme name="网格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406</TotalTime>
  <Words>1106</Words>
  <Application>Microsoft Office PowerPoint</Application>
  <PresentationFormat>全屏显示(4:3)</PresentationFormat>
  <Paragraphs>145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网格</vt:lpstr>
      <vt:lpstr>第六天：进阶指南</vt:lpstr>
      <vt:lpstr>教学内容</vt:lpstr>
      <vt:lpstr>数据库命令——概览</vt:lpstr>
      <vt:lpstr>数据库命令——buildInfo</vt:lpstr>
      <vt:lpstr>数据库命令——collStats</vt:lpstr>
      <vt:lpstr>数据库命令——drop</vt:lpstr>
      <vt:lpstr>数据库命令——dropIndexes</vt:lpstr>
      <vt:lpstr>数据库命令——getLastError</vt:lpstr>
      <vt:lpstr>数据库命令——isMaster</vt:lpstr>
      <vt:lpstr>数据库命令——listCommands</vt:lpstr>
      <vt:lpstr>数据库命令——listDatabases</vt:lpstr>
      <vt:lpstr>数据库命令——ping</vt:lpstr>
      <vt:lpstr>数据库命令——renameCollection</vt:lpstr>
      <vt:lpstr>数据库命令——repairDatabase</vt:lpstr>
      <vt:lpstr>数据库命令——serverStatus</vt:lpstr>
      <vt:lpstr>定容集合</vt:lpstr>
      <vt:lpstr>定容集合——自然排序</vt:lpstr>
      <vt:lpstr>定容集合——尾部游标</vt:lpstr>
      <vt:lpstr>GridFS</vt:lpstr>
      <vt:lpstr>GridFS——原理</vt:lpstr>
      <vt:lpstr>服务器端脚本</vt:lpstr>
      <vt:lpstr>服务器端脚本——存储JavaScript</vt:lpstr>
      <vt:lpstr>数据库引用——DBRef</vt:lpstr>
      <vt:lpstr>广而告之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第一天：认识MongoDB</dc:title>
  <dc:creator>Me.YMind</dc:creator>
  <cp:lastModifiedBy>陈颜铭</cp:lastModifiedBy>
  <cp:revision>266</cp:revision>
  <dcterms:created xsi:type="dcterms:W3CDTF">2011-05-24T14:33:23Z</dcterms:created>
  <dcterms:modified xsi:type="dcterms:W3CDTF">2011-06-15T16:56:15Z</dcterms:modified>
</cp:coreProperties>
</file>