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A78FC-C5D7-437C-B128-D5C203F1D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DF5F63E-DD56-4B7B-AFBB-0F0302EE6CCC}">
      <dgm:prSet/>
      <dgm:spPr/>
      <dgm:t>
        <a:bodyPr/>
        <a:lstStyle/>
        <a:p>
          <a:pPr rtl="0"/>
          <a:r>
            <a:rPr lang="zh-CN" baseline="0" smtClean="0"/>
            <a:t>启动和停止</a:t>
          </a:r>
          <a:endParaRPr lang="zh-CN"/>
        </a:p>
      </dgm:t>
    </dgm:pt>
    <dgm:pt modelId="{C5E70AA1-1A75-433E-80D6-E65164A3AA26}" type="parTrans" cxnId="{D736CDF3-A876-4A80-BE72-36849E9E7F0F}">
      <dgm:prSet/>
      <dgm:spPr/>
      <dgm:t>
        <a:bodyPr/>
        <a:lstStyle/>
        <a:p>
          <a:endParaRPr lang="zh-CN" altLang="en-US"/>
        </a:p>
      </dgm:t>
    </dgm:pt>
    <dgm:pt modelId="{54161DC7-8A92-4FC5-B3F7-2ABCDDF4764D}" type="sibTrans" cxnId="{D736CDF3-A876-4A80-BE72-36849E9E7F0F}">
      <dgm:prSet/>
      <dgm:spPr/>
      <dgm:t>
        <a:bodyPr/>
        <a:lstStyle/>
        <a:p>
          <a:endParaRPr lang="zh-CN" altLang="en-US"/>
        </a:p>
      </dgm:t>
    </dgm:pt>
    <dgm:pt modelId="{8402C389-1A9C-4B2C-9709-FFD12EB78CCD}">
      <dgm:prSet/>
      <dgm:spPr/>
      <dgm:t>
        <a:bodyPr/>
        <a:lstStyle/>
        <a:p>
          <a:pPr rtl="0"/>
          <a:r>
            <a:rPr lang="zh-CN" baseline="0" smtClean="0"/>
            <a:t>配置文件</a:t>
          </a:r>
          <a:endParaRPr lang="zh-CN"/>
        </a:p>
      </dgm:t>
    </dgm:pt>
    <dgm:pt modelId="{FC24BF39-F95A-48B6-99C0-A90AAFFC023A}" type="parTrans" cxnId="{6CB305E3-EE19-4A9A-AE6F-D1294E4BB068}">
      <dgm:prSet/>
      <dgm:spPr/>
      <dgm:t>
        <a:bodyPr/>
        <a:lstStyle/>
        <a:p>
          <a:endParaRPr lang="zh-CN" altLang="en-US"/>
        </a:p>
      </dgm:t>
    </dgm:pt>
    <dgm:pt modelId="{7A91A9E6-9535-4DD2-B194-583FCF27E786}" type="sibTrans" cxnId="{6CB305E3-EE19-4A9A-AE6F-D1294E4BB068}">
      <dgm:prSet/>
      <dgm:spPr/>
      <dgm:t>
        <a:bodyPr/>
        <a:lstStyle/>
        <a:p>
          <a:endParaRPr lang="zh-CN" altLang="en-US"/>
        </a:p>
      </dgm:t>
    </dgm:pt>
    <dgm:pt modelId="{9A7960DD-7AF3-44BC-817B-34C4C1A8DFED}">
      <dgm:prSet/>
      <dgm:spPr/>
      <dgm:t>
        <a:bodyPr/>
        <a:lstStyle/>
        <a:p>
          <a:pPr rtl="0"/>
          <a:r>
            <a:rPr lang="zh-CN" baseline="0" smtClean="0"/>
            <a:t>管理界面</a:t>
          </a:r>
          <a:endParaRPr lang="zh-CN"/>
        </a:p>
      </dgm:t>
    </dgm:pt>
    <dgm:pt modelId="{17F9CD0E-9E52-4F33-B533-4989DD8E5EB1}" type="parTrans" cxnId="{9EDA480D-706F-49BB-9B48-DB904A990A54}">
      <dgm:prSet/>
      <dgm:spPr/>
      <dgm:t>
        <a:bodyPr/>
        <a:lstStyle/>
        <a:p>
          <a:endParaRPr lang="zh-CN" altLang="en-US"/>
        </a:p>
      </dgm:t>
    </dgm:pt>
    <dgm:pt modelId="{D225ED19-E2E8-4CB5-AEFF-FD50EBD3904B}" type="sibTrans" cxnId="{9EDA480D-706F-49BB-9B48-DB904A990A54}">
      <dgm:prSet/>
      <dgm:spPr/>
      <dgm:t>
        <a:bodyPr/>
        <a:lstStyle/>
        <a:p>
          <a:endParaRPr lang="zh-CN" altLang="en-US"/>
        </a:p>
      </dgm:t>
    </dgm:pt>
    <dgm:pt modelId="{8E9D9760-2D8D-46CA-932B-8B2091AA9E18}">
      <dgm:prSet/>
      <dgm:spPr/>
      <dgm:t>
        <a:bodyPr/>
        <a:lstStyle/>
        <a:p>
          <a:pPr rtl="0"/>
          <a:r>
            <a:rPr lang="zh-CN" baseline="0" smtClean="0"/>
            <a:t>安全与认证</a:t>
          </a:r>
          <a:endParaRPr lang="zh-CN"/>
        </a:p>
      </dgm:t>
    </dgm:pt>
    <dgm:pt modelId="{A9D56853-4280-4B0B-A617-F337928F60B5}" type="parTrans" cxnId="{F70BA167-1A88-4629-9181-F1818BD20CAD}">
      <dgm:prSet/>
      <dgm:spPr/>
      <dgm:t>
        <a:bodyPr/>
        <a:lstStyle/>
        <a:p>
          <a:endParaRPr lang="zh-CN" altLang="en-US"/>
        </a:p>
      </dgm:t>
    </dgm:pt>
    <dgm:pt modelId="{ED5D1A96-1248-4622-9FF1-6186650FE573}" type="sibTrans" cxnId="{F70BA167-1A88-4629-9181-F1818BD20CAD}">
      <dgm:prSet/>
      <dgm:spPr/>
      <dgm:t>
        <a:bodyPr/>
        <a:lstStyle/>
        <a:p>
          <a:endParaRPr lang="zh-CN" altLang="en-US"/>
        </a:p>
      </dgm:t>
    </dgm:pt>
    <dgm:pt modelId="{7406E743-FFC7-4A2E-86AD-781B7DE6F964}">
      <dgm:prSet/>
      <dgm:spPr/>
      <dgm:t>
        <a:bodyPr/>
        <a:lstStyle/>
        <a:p>
          <a:pPr rtl="0"/>
          <a:r>
            <a:rPr lang="zh-CN" baseline="0" smtClean="0"/>
            <a:t>备份与修复</a:t>
          </a:r>
          <a:endParaRPr lang="zh-CN"/>
        </a:p>
      </dgm:t>
    </dgm:pt>
    <dgm:pt modelId="{61F09894-5C01-44CF-BC58-6B22398A21EF}" type="parTrans" cxnId="{24D40DBE-F1AC-43DC-AD94-C71D35B6F1D1}">
      <dgm:prSet/>
      <dgm:spPr/>
      <dgm:t>
        <a:bodyPr/>
        <a:lstStyle/>
        <a:p>
          <a:endParaRPr lang="zh-CN" altLang="en-US"/>
        </a:p>
      </dgm:t>
    </dgm:pt>
    <dgm:pt modelId="{D01320A3-3809-43BA-94C2-0556AB5D1C48}" type="sibTrans" cxnId="{24D40DBE-F1AC-43DC-AD94-C71D35B6F1D1}">
      <dgm:prSet/>
      <dgm:spPr/>
      <dgm:t>
        <a:bodyPr/>
        <a:lstStyle/>
        <a:p>
          <a:endParaRPr lang="zh-CN" altLang="en-US"/>
        </a:p>
      </dgm:t>
    </dgm:pt>
    <dgm:pt modelId="{E555A437-9CD7-45C6-8A89-38BADC708A08}" type="pres">
      <dgm:prSet presAssocID="{DDCA78FC-C5D7-437C-B128-D5C203F1D2A3}" presName="linear" presStyleCnt="0">
        <dgm:presLayoutVars>
          <dgm:animLvl val="lvl"/>
          <dgm:resizeHandles val="exact"/>
        </dgm:presLayoutVars>
      </dgm:prSet>
      <dgm:spPr/>
    </dgm:pt>
    <dgm:pt modelId="{447047B8-A023-4B6E-BB98-377BA2ACCEA2}" type="pres">
      <dgm:prSet presAssocID="{CDF5F63E-DD56-4B7B-AFBB-0F0302EE6CC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3F0803-C933-4DE4-8FFB-2668667ED45F}" type="pres">
      <dgm:prSet presAssocID="{54161DC7-8A92-4FC5-B3F7-2ABCDDF4764D}" presName="spacer" presStyleCnt="0"/>
      <dgm:spPr/>
    </dgm:pt>
    <dgm:pt modelId="{A7AFFAA2-3AA5-44B5-897E-C0DB2545A616}" type="pres">
      <dgm:prSet presAssocID="{8402C389-1A9C-4B2C-9709-FFD12EB78C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5BAC46-0610-4757-B501-19F3CC76FB81}" type="pres">
      <dgm:prSet presAssocID="{7A91A9E6-9535-4DD2-B194-583FCF27E786}" presName="spacer" presStyleCnt="0"/>
      <dgm:spPr/>
    </dgm:pt>
    <dgm:pt modelId="{F93771FD-FBD6-4375-B942-F76329D21850}" type="pres">
      <dgm:prSet presAssocID="{9A7960DD-7AF3-44BC-817B-34C4C1A8DF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D4A260-A529-42D1-819E-0B317CF6D259}" type="pres">
      <dgm:prSet presAssocID="{D225ED19-E2E8-4CB5-AEFF-FD50EBD3904B}" presName="spacer" presStyleCnt="0"/>
      <dgm:spPr/>
    </dgm:pt>
    <dgm:pt modelId="{C1ACF7FE-82CE-470D-AAC1-937DEB28F723}" type="pres">
      <dgm:prSet presAssocID="{8E9D9760-2D8D-46CA-932B-8B2091AA9E1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9144AE-EBE2-45E8-8EE2-A448B50F1294}" type="pres">
      <dgm:prSet presAssocID="{ED5D1A96-1248-4622-9FF1-6186650FE573}" presName="spacer" presStyleCnt="0"/>
      <dgm:spPr/>
    </dgm:pt>
    <dgm:pt modelId="{0C24F3AD-46EF-44D4-9E99-46DD711A8298}" type="pres">
      <dgm:prSet presAssocID="{7406E743-FFC7-4A2E-86AD-781B7DE6F96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A288D2-2FB7-4FB0-AD10-38BB564CD772}" type="presOf" srcId="{7406E743-FFC7-4A2E-86AD-781B7DE6F964}" destId="{0C24F3AD-46EF-44D4-9E99-46DD711A8298}" srcOrd="0" destOrd="0" presId="urn:microsoft.com/office/officeart/2005/8/layout/vList2"/>
    <dgm:cxn modelId="{897269E3-62A2-414A-9010-1718C3BFA1F0}" type="presOf" srcId="{DDCA78FC-C5D7-437C-B128-D5C203F1D2A3}" destId="{E555A437-9CD7-45C6-8A89-38BADC708A08}" srcOrd="0" destOrd="0" presId="urn:microsoft.com/office/officeart/2005/8/layout/vList2"/>
    <dgm:cxn modelId="{07696BFA-3AF3-4397-ABA7-ABEAC7B90EE3}" type="presOf" srcId="{8E9D9760-2D8D-46CA-932B-8B2091AA9E18}" destId="{C1ACF7FE-82CE-470D-AAC1-937DEB28F723}" srcOrd="0" destOrd="0" presId="urn:microsoft.com/office/officeart/2005/8/layout/vList2"/>
    <dgm:cxn modelId="{9B651371-08AD-4C18-9FD4-013372402D68}" type="presOf" srcId="{CDF5F63E-DD56-4B7B-AFBB-0F0302EE6CCC}" destId="{447047B8-A023-4B6E-BB98-377BA2ACCEA2}" srcOrd="0" destOrd="0" presId="urn:microsoft.com/office/officeart/2005/8/layout/vList2"/>
    <dgm:cxn modelId="{F70BA167-1A88-4629-9181-F1818BD20CAD}" srcId="{DDCA78FC-C5D7-437C-B128-D5C203F1D2A3}" destId="{8E9D9760-2D8D-46CA-932B-8B2091AA9E18}" srcOrd="3" destOrd="0" parTransId="{A9D56853-4280-4B0B-A617-F337928F60B5}" sibTransId="{ED5D1A96-1248-4622-9FF1-6186650FE573}"/>
    <dgm:cxn modelId="{6CB305E3-EE19-4A9A-AE6F-D1294E4BB068}" srcId="{DDCA78FC-C5D7-437C-B128-D5C203F1D2A3}" destId="{8402C389-1A9C-4B2C-9709-FFD12EB78CCD}" srcOrd="1" destOrd="0" parTransId="{FC24BF39-F95A-48B6-99C0-A90AAFFC023A}" sibTransId="{7A91A9E6-9535-4DD2-B194-583FCF27E786}"/>
    <dgm:cxn modelId="{617EB753-4946-4C01-8EFC-4FCBEA2F9829}" type="presOf" srcId="{9A7960DD-7AF3-44BC-817B-34C4C1A8DFED}" destId="{F93771FD-FBD6-4375-B942-F76329D21850}" srcOrd="0" destOrd="0" presId="urn:microsoft.com/office/officeart/2005/8/layout/vList2"/>
    <dgm:cxn modelId="{D736CDF3-A876-4A80-BE72-36849E9E7F0F}" srcId="{DDCA78FC-C5D7-437C-B128-D5C203F1D2A3}" destId="{CDF5F63E-DD56-4B7B-AFBB-0F0302EE6CCC}" srcOrd="0" destOrd="0" parTransId="{C5E70AA1-1A75-433E-80D6-E65164A3AA26}" sibTransId="{54161DC7-8A92-4FC5-B3F7-2ABCDDF4764D}"/>
    <dgm:cxn modelId="{24D40DBE-F1AC-43DC-AD94-C71D35B6F1D1}" srcId="{DDCA78FC-C5D7-437C-B128-D5C203F1D2A3}" destId="{7406E743-FFC7-4A2E-86AD-781B7DE6F964}" srcOrd="4" destOrd="0" parTransId="{61F09894-5C01-44CF-BC58-6B22398A21EF}" sibTransId="{D01320A3-3809-43BA-94C2-0556AB5D1C48}"/>
    <dgm:cxn modelId="{15FC472A-D951-4E73-B346-B1DE901ACD8D}" type="presOf" srcId="{8402C389-1A9C-4B2C-9709-FFD12EB78CCD}" destId="{A7AFFAA2-3AA5-44B5-897E-C0DB2545A616}" srcOrd="0" destOrd="0" presId="urn:microsoft.com/office/officeart/2005/8/layout/vList2"/>
    <dgm:cxn modelId="{9EDA480D-706F-49BB-9B48-DB904A990A54}" srcId="{DDCA78FC-C5D7-437C-B128-D5C203F1D2A3}" destId="{9A7960DD-7AF3-44BC-817B-34C4C1A8DFED}" srcOrd="2" destOrd="0" parTransId="{17F9CD0E-9E52-4F33-B533-4989DD8E5EB1}" sibTransId="{D225ED19-E2E8-4CB5-AEFF-FD50EBD3904B}"/>
    <dgm:cxn modelId="{F9E64A90-AFDC-4C28-9D09-1AEBA81DC86D}" type="presParOf" srcId="{E555A437-9CD7-45C6-8A89-38BADC708A08}" destId="{447047B8-A023-4B6E-BB98-377BA2ACCEA2}" srcOrd="0" destOrd="0" presId="urn:microsoft.com/office/officeart/2005/8/layout/vList2"/>
    <dgm:cxn modelId="{5D838629-E5E5-4608-A898-1D30A88CF220}" type="presParOf" srcId="{E555A437-9CD7-45C6-8A89-38BADC708A08}" destId="{443F0803-C933-4DE4-8FFB-2668667ED45F}" srcOrd="1" destOrd="0" presId="urn:microsoft.com/office/officeart/2005/8/layout/vList2"/>
    <dgm:cxn modelId="{2A7E8E4B-9E02-43C5-9EBB-8B3DC4C66C11}" type="presParOf" srcId="{E555A437-9CD7-45C6-8A89-38BADC708A08}" destId="{A7AFFAA2-3AA5-44B5-897E-C0DB2545A616}" srcOrd="2" destOrd="0" presId="urn:microsoft.com/office/officeart/2005/8/layout/vList2"/>
    <dgm:cxn modelId="{ABD98FAF-9CFF-45EF-ABF8-DD91A93C14C6}" type="presParOf" srcId="{E555A437-9CD7-45C6-8A89-38BADC708A08}" destId="{885BAC46-0610-4757-B501-19F3CC76FB81}" srcOrd="3" destOrd="0" presId="urn:microsoft.com/office/officeart/2005/8/layout/vList2"/>
    <dgm:cxn modelId="{3FD901BB-2795-49B2-A1C4-8D8CCC585B70}" type="presParOf" srcId="{E555A437-9CD7-45C6-8A89-38BADC708A08}" destId="{F93771FD-FBD6-4375-B942-F76329D21850}" srcOrd="4" destOrd="0" presId="urn:microsoft.com/office/officeart/2005/8/layout/vList2"/>
    <dgm:cxn modelId="{324C050C-C0B6-4317-8D10-B5729ED04E6C}" type="presParOf" srcId="{E555A437-9CD7-45C6-8A89-38BADC708A08}" destId="{AFD4A260-A529-42D1-819E-0B317CF6D259}" srcOrd="5" destOrd="0" presId="urn:microsoft.com/office/officeart/2005/8/layout/vList2"/>
    <dgm:cxn modelId="{F04179DC-CBF7-476F-A5F6-056C44190587}" type="presParOf" srcId="{E555A437-9CD7-45C6-8A89-38BADC708A08}" destId="{C1ACF7FE-82CE-470D-AAC1-937DEB28F723}" srcOrd="6" destOrd="0" presId="urn:microsoft.com/office/officeart/2005/8/layout/vList2"/>
    <dgm:cxn modelId="{B7AC560C-526E-4113-8FAC-D15E2B33D882}" type="presParOf" srcId="{E555A437-9CD7-45C6-8A89-38BADC708A08}" destId="{C99144AE-EBE2-45E8-8EE2-A448B50F1294}" srcOrd="7" destOrd="0" presId="urn:microsoft.com/office/officeart/2005/8/layout/vList2"/>
    <dgm:cxn modelId="{1BBEF77A-2F54-41DB-96DD-F0AFA773DA3D}" type="presParOf" srcId="{E555A437-9CD7-45C6-8A89-38BADC708A08}" destId="{0C24F3AD-46EF-44D4-9E99-46DD711A82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1C514-04D4-4C35-BE94-10DE073425C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D9633C-0E0C-477A-B927-BB2BB48FC6A6}">
      <dgm:prSet phldrT="[文本]"/>
      <dgm:spPr/>
      <dgm:t>
        <a:bodyPr/>
        <a:lstStyle/>
        <a:p>
          <a:r>
            <a:rPr lang="zh-CN" altLang="en-US" dirty="0" smtClean="0"/>
            <a:t>启动</a:t>
          </a:r>
          <a:endParaRPr lang="zh-CN" altLang="en-US" dirty="0"/>
        </a:p>
      </dgm:t>
    </dgm:pt>
    <dgm:pt modelId="{E03CFB7F-20A5-4C09-A9E0-A3B8214B6036}" type="parTrans" cxnId="{2616EADD-4AAA-4D2A-A5DA-30C4D9AC2B14}">
      <dgm:prSet/>
      <dgm:spPr/>
      <dgm:t>
        <a:bodyPr/>
        <a:lstStyle/>
        <a:p>
          <a:endParaRPr lang="zh-CN" altLang="en-US"/>
        </a:p>
      </dgm:t>
    </dgm:pt>
    <dgm:pt modelId="{A07B0336-9848-4019-A567-18FCACAB2F26}" type="sibTrans" cxnId="{2616EADD-4AAA-4D2A-A5DA-30C4D9AC2B14}">
      <dgm:prSet/>
      <dgm:spPr/>
      <dgm:t>
        <a:bodyPr/>
        <a:lstStyle/>
        <a:p>
          <a:endParaRPr lang="zh-CN" altLang="en-US"/>
        </a:p>
      </dgm:t>
    </dgm:pt>
    <dgm:pt modelId="{FC228906-60C1-4384-A945-C74C85417118}">
      <dgm:prSet phldrT="[文本]"/>
      <dgm:spPr/>
      <dgm:t>
        <a:bodyPr/>
        <a:lstStyle/>
        <a:p>
          <a:r>
            <a:rPr lang="zh-CN" altLang="en-US" dirty="0" smtClean="0"/>
            <a:t>添加账号</a:t>
          </a:r>
          <a:endParaRPr lang="zh-CN" altLang="en-US" dirty="0"/>
        </a:p>
      </dgm:t>
    </dgm:pt>
    <dgm:pt modelId="{47AA61CF-B6FB-48A5-9F09-A868F5C7654C}" type="parTrans" cxnId="{3024B7DC-4B85-4771-95CC-6ADC1263547B}">
      <dgm:prSet/>
      <dgm:spPr/>
      <dgm:t>
        <a:bodyPr/>
        <a:lstStyle/>
        <a:p>
          <a:endParaRPr lang="zh-CN" altLang="en-US"/>
        </a:p>
      </dgm:t>
    </dgm:pt>
    <dgm:pt modelId="{C3A2F3C7-3D46-4816-8F4B-7AC7BFA629B4}" type="sibTrans" cxnId="{3024B7DC-4B85-4771-95CC-6ADC1263547B}">
      <dgm:prSet/>
      <dgm:spPr/>
      <dgm:t>
        <a:bodyPr/>
        <a:lstStyle/>
        <a:p>
          <a:endParaRPr lang="zh-CN" altLang="en-US"/>
        </a:p>
      </dgm:t>
    </dgm:pt>
    <dgm:pt modelId="{D7AEDF9E-0C3B-4744-AE3E-C3420DE511BA}">
      <dgm:prSet phldrT="[文本]"/>
      <dgm:spPr/>
      <dgm:t>
        <a:bodyPr/>
        <a:lstStyle/>
        <a:p>
          <a:r>
            <a:rPr lang="zh-CN" altLang="en-US" dirty="0" smtClean="0"/>
            <a:t>启用认证</a:t>
          </a:r>
          <a:endParaRPr lang="zh-CN" altLang="en-US" dirty="0"/>
        </a:p>
      </dgm:t>
    </dgm:pt>
    <dgm:pt modelId="{F248B4C6-B5ED-448F-96C4-3621413DD471}" type="parTrans" cxnId="{60161CE7-24BF-46E0-B342-EF9AFF6E8A65}">
      <dgm:prSet/>
      <dgm:spPr/>
      <dgm:t>
        <a:bodyPr/>
        <a:lstStyle/>
        <a:p>
          <a:endParaRPr lang="zh-CN" altLang="en-US"/>
        </a:p>
      </dgm:t>
    </dgm:pt>
    <dgm:pt modelId="{61B163CF-ED67-4B49-91E0-D174FE867559}" type="sibTrans" cxnId="{60161CE7-24BF-46E0-B342-EF9AFF6E8A65}">
      <dgm:prSet/>
      <dgm:spPr/>
      <dgm:t>
        <a:bodyPr/>
        <a:lstStyle/>
        <a:p>
          <a:endParaRPr lang="zh-CN" altLang="en-US"/>
        </a:p>
      </dgm:t>
    </dgm:pt>
    <dgm:pt modelId="{FA55D1E4-ED95-45A5-9379-91E8D070C313}">
      <dgm:prSet phldrT="[文本]"/>
      <dgm:spPr/>
      <dgm:t>
        <a:bodyPr/>
        <a:lstStyle/>
        <a:p>
          <a:r>
            <a:rPr lang="zh-CN" altLang="en-US" dirty="0" smtClean="0"/>
            <a:t>重启</a:t>
          </a:r>
          <a:endParaRPr lang="zh-CN" altLang="en-US" dirty="0"/>
        </a:p>
      </dgm:t>
    </dgm:pt>
    <dgm:pt modelId="{57361EA1-3A8E-4E94-94FE-471C4551E7AD}" type="parTrans" cxnId="{9EE23EBA-8393-4712-BC4D-41A08D722E65}">
      <dgm:prSet/>
      <dgm:spPr/>
      <dgm:t>
        <a:bodyPr/>
        <a:lstStyle/>
        <a:p>
          <a:endParaRPr lang="zh-CN" altLang="en-US"/>
        </a:p>
      </dgm:t>
    </dgm:pt>
    <dgm:pt modelId="{BA4A005A-91ED-4D5F-AAB9-A8201AF43164}" type="sibTrans" cxnId="{9EE23EBA-8393-4712-BC4D-41A08D722E65}">
      <dgm:prSet/>
      <dgm:spPr/>
      <dgm:t>
        <a:bodyPr/>
        <a:lstStyle/>
        <a:p>
          <a:endParaRPr lang="zh-CN" altLang="en-US"/>
        </a:p>
      </dgm:t>
    </dgm:pt>
    <dgm:pt modelId="{F3368B06-0DA4-423B-8485-47446D01EDD7}" type="pres">
      <dgm:prSet presAssocID="{B831C514-04D4-4C35-BE94-10DE073425C2}" presName="CompostProcess" presStyleCnt="0">
        <dgm:presLayoutVars>
          <dgm:dir/>
          <dgm:resizeHandles val="exact"/>
        </dgm:presLayoutVars>
      </dgm:prSet>
      <dgm:spPr/>
    </dgm:pt>
    <dgm:pt modelId="{E91A972E-5DA8-4B70-996C-644A0D65808A}" type="pres">
      <dgm:prSet presAssocID="{B831C514-04D4-4C35-BE94-10DE073425C2}" presName="arrow" presStyleLbl="bgShp" presStyleIdx="0" presStyleCnt="1"/>
      <dgm:spPr/>
    </dgm:pt>
    <dgm:pt modelId="{6B379938-1731-434E-AEAD-3E98B49F356F}" type="pres">
      <dgm:prSet presAssocID="{B831C514-04D4-4C35-BE94-10DE073425C2}" presName="linearProcess" presStyleCnt="0"/>
      <dgm:spPr/>
    </dgm:pt>
    <dgm:pt modelId="{21E9A749-AE4A-4B2A-A201-C0D4A31C94CE}" type="pres">
      <dgm:prSet presAssocID="{48D9633C-0E0C-477A-B927-BB2BB48FC6A6}" presName="textNode" presStyleLbl="node1" presStyleIdx="0" presStyleCnt="4">
        <dgm:presLayoutVars>
          <dgm:bulletEnabled val="1"/>
        </dgm:presLayoutVars>
      </dgm:prSet>
      <dgm:spPr/>
    </dgm:pt>
    <dgm:pt modelId="{CBDC6ACE-18BA-4BDB-9199-0110422B0B11}" type="pres">
      <dgm:prSet presAssocID="{A07B0336-9848-4019-A567-18FCACAB2F26}" presName="sibTrans" presStyleCnt="0"/>
      <dgm:spPr/>
    </dgm:pt>
    <dgm:pt modelId="{3C61C46E-2786-4960-8E61-E116CBEA2BD5}" type="pres">
      <dgm:prSet presAssocID="{FC228906-60C1-4384-A945-C74C85417118}" presName="textNode" presStyleLbl="node1" presStyleIdx="1" presStyleCnt="4">
        <dgm:presLayoutVars>
          <dgm:bulletEnabled val="1"/>
        </dgm:presLayoutVars>
      </dgm:prSet>
      <dgm:spPr/>
    </dgm:pt>
    <dgm:pt modelId="{DABD8EE0-86C7-44D8-B6CE-701BECC16B7A}" type="pres">
      <dgm:prSet presAssocID="{C3A2F3C7-3D46-4816-8F4B-7AC7BFA629B4}" presName="sibTrans" presStyleCnt="0"/>
      <dgm:spPr/>
    </dgm:pt>
    <dgm:pt modelId="{DB716A0D-D604-47EC-AD2A-6FB7ADF082C9}" type="pres">
      <dgm:prSet presAssocID="{D7AEDF9E-0C3B-4744-AE3E-C3420DE511BA}" presName="textNode" presStyleLbl="node1" presStyleIdx="2" presStyleCnt="4">
        <dgm:presLayoutVars>
          <dgm:bulletEnabled val="1"/>
        </dgm:presLayoutVars>
      </dgm:prSet>
      <dgm:spPr/>
    </dgm:pt>
    <dgm:pt modelId="{87CD739E-A47C-419E-8B81-E6031E34810F}" type="pres">
      <dgm:prSet presAssocID="{61B163CF-ED67-4B49-91E0-D174FE867559}" presName="sibTrans" presStyleCnt="0"/>
      <dgm:spPr/>
    </dgm:pt>
    <dgm:pt modelId="{4F53E2AE-F5B4-4F7A-B7AF-A0F1533AE747}" type="pres">
      <dgm:prSet presAssocID="{FA55D1E4-ED95-45A5-9379-91E8D070C31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604FDE6-4691-4F87-A488-6B74908A1BDA}" type="presOf" srcId="{48D9633C-0E0C-477A-B927-BB2BB48FC6A6}" destId="{21E9A749-AE4A-4B2A-A201-C0D4A31C94CE}" srcOrd="0" destOrd="0" presId="urn:microsoft.com/office/officeart/2005/8/layout/hProcess9"/>
    <dgm:cxn modelId="{9EE23EBA-8393-4712-BC4D-41A08D722E65}" srcId="{B831C514-04D4-4C35-BE94-10DE073425C2}" destId="{FA55D1E4-ED95-45A5-9379-91E8D070C313}" srcOrd="3" destOrd="0" parTransId="{57361EA1-3A8E-4E94-94FE-471C4551E7AD}" sibTransId="{BA4A005A-91ED-4D5F-AAB9-A8201AF43164}"/>
    <dgm:cxn modelId="{DA3D7CB2-56D5-4F9F-96E1-0A0D499C2460}" type="presOf" srcId="{FA55D1E4-ED95-45A5-9379-91E8D070C313}" destId="{4F53E2AE-F5B4-4F7A-B7AF-A0F1533AE747}" srcOrd="0" destOrd="0" presId="urn:microsoft.com/office/officeart/2005/8/layout/hProcess9"/>
    <dgm:cxn modelId="{3024B7DC-4B85-4771-95CC-6ADC1263547B}" srcId="{B831C514-04D4-4C35-BE94-10DE073425C2}" destId="{FC228906-60C1-4384-A945-C74C85417118}" srcOrd="1" destOrd="0" parTransId="{47AA61CF-B6FB-48A5-9F09-A868F5C7654C}" sibTransId="{C3A2F3C7-3D46-4816-8F4B-7AC7BFA629B4}"/>
    <dgm:cxn modelId="{2616EADD-4AAA-4D2A-A5DA-30C4D9AC2B14}" srcId="{B831C514-04D4-4C35-BE94-10DE073425C2}" destId="{48D9633C-0E0C-477A-B927-BB2BB48FC6A6}" srcOrd="0" destOrd="0" parTransId="{E03CFB7F-20A5-4C09-A9E0-A3B8214B6036}" sibTransId="{A07B0336-9848-4019-A567-18FCACAB2F26}"/>
    <dgm:cxn modelId="{9CCD6FFD-D8A0-4A83-BD4C-0CE144BFA7D5}" type="presOf" srcId="{B831C514-04D4-4C35-BE94-10DE073425C2}" destId="{F3368B06-0DA4-423B-8485-47446D01EDD7}" srcOrd="0" destOrd="0" presId="urn:microsoft.com/office/officeart/2005/8/layout/hProcess9"/>
    <dgm:cxn modelId="{60161CE7-24BF-46E0-B342-EF9AFF6E8A65}" srcId="{B831C514-04D4-4C35-BE94-10DE073425C2}" destId="{D7AEDF9E-0C3B-4744-AE3E-C3420DE511BA}" srcOrd="2" destOrd="0" parTransId="{F248B4C6-B5ED-448F-96C4-3621413DD471}" sibTransId="{61B163CF-ED67-4B49-91E0-D174FE867559}"/>
    <dgm:cxn modelId="{DEB2E591-AA6D-4F0A-A1E2-3F7BA2B6468A}" type="presOf" srcId="{D7AEDF9E-0C3B-4744-AE3E-C3420DE511BA}" destId="{DB716A0D-D604-47EC-AD2A-6FB7ADF082C9}" srcOrd="0" destOrd="0" presId="urn:microsoft.com/office/officeart/2005/8/layout/hProcess9"/>
    <dgm:cxn modelId="{870AC7E0-66D9-4DFC-9D49-D9EC2AD91C28}" type="presOf" srcId="{FC228906-60C1-4384-A945-C74C85417118}" destId="{3C61C46E-2786-4960-8E61-E116CBEA2BD5}" srcOrd="0" destOrd="0" presId="urn:microsoft.com/office/officeart/2005/8/layout/hProcess9"/>
    <dgm:cxn modelId="{C485D105-0BD9-42A2-B1A6-55A84719F237}" type="presParOf" srcId="{F3368B06-0DA4-423B-8485-47446D01EDD7}" destId="{E91A972E-5DA8-4B70-996C-644A0D65808A}" srcOrd="0" destOrd="0" presId="urn:microsoft.com/office/officeart/2005/8/layout/hProcess9"/>
    <dgm:cxn modelId="{7E367DB0-6228-4C58-8C05-4138A6C7CF43}" type="presParOf" srcId="{F3368B06-0DA4-423B-8485-47446D01EDD7}" destId="{6B379938-1731-434E-AEAD-3E98B49F356F}" srcOrd="1" destOrd="0" presId="urn:microsoft.com/office/officeart/2005/8/layout/hProcess9"/>
    <dgm:cxn modelId="{A43A3038-3A69-4FAB-96BD-0493F8A9C37A}" type="presParOf" srcId="{6B379938-1731-434E-AEAD-3E98B49F356F}" destId="{21E9A749-AE4A-4B2A-A201-C0D4A31C94CE}" srcOrd="0" destOrd="0" presId="urn:microsoft.com/office/officeart/2005/8/layout/hProcess9"/>
    <dgm:cxn modelId="{7C3F9019-5BC4-4D5C-9050-9DA6F7C94603}" type="presParOf" srcId="{6B379938-1731-434E-AEAD-3E98B49F356F}" destId="{CBDC6ACE-18BA-4BDB-9199-0110422B0B11}" srcOrd="1" destOrd="0" presId="urn:microsoft.com/office/officeart/2005/8/layout/hProcess9"/>
    <dgm:cxn modelId="{021989F1-2271-4D3E-9FAB-EB23E35FE318}" type="presParOf" srcId="{6B379938-1731-434E-AEAD-3E98B49F356F}" destId="{3C61C46E-2786-4960-8E61-E116CBEA2BD5}" srcOrd="2" destOrd="0" presId="urn:microsoft.com/office/officeart/2005/8/layout/hProcess9"/>
    <dgm:cxn modelId="{287CAA3A-3430-4670-B26B-70E828B140E2}" type="presParOf" srcId="{6B379938-1731-434E-AEAD-3E98B49F356F}" destId="{DABD8EE0-86C7-44D8-B6CE-701BECC16B7A}" srcOrd="3" destOrd="0" presId="urn:microsoft.com/office/officeart/2005/8/layout/hProcess9"/>
    <dgm:cxn modelId="{A4BFE0ED-30E1-44BD-B9B5-A03B99E71207}" type="presParOf" srcId="{6B379938-1731-434E-AEAD-3E98B49F356F}" destId="{DB716A0D-D604-47EC-AD2A-6FB7ADF082C9}" srcOrd="4" destOrd="0" presId="urn:microsoft.com/office/officeart/2005/8/layout/hProcess9"/>
    <dgm:cxn modelId="{EE9CB840-403F-4DC7-9874-E33B73429D76}" type="presParOf" srcId="{6B379938-1731-434E-AEAD-3E98B49F356F}" destId="{87CD739E-A47C-419E-8B81-E6031E34810F}" srcOrd="5" destOrd="0" presId="urn:microsoft.com/office/officeart/2005/8/layout/hProcess9"/>
    <dgm:cxn modelId="{A6CEF492-E41D-4EE2-9DA6-1C923C59F92E}" type="presParOf" srcId="{6B379938-1731-434E-AEAD-3E98B49F356F}" destId="{4F53E2AE-F5B4-4F7A-B7AF-A0F1533AE7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A10221-D7C1-43C5-9371-E4791F180E2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FAAD2A-CE98-4F8B-B070-3FBEA8675E36}">
      <dgm:prSet phldrT="[文本]"/>
      <dgm:spPr/>
      <dgm:t>
        <a:bodyPr/>
        <a:lstStyle/>
        <a:p>
          <a:r>
            <a:rPr lang="zh-CN" altLang="en-US" dirty="0" smtClean="0"/>
            <a:t>冷备份</a:t>
          </a:r>
          <a:endParaRPr lang="zh-CN" altLang="en-US" dirty="0"/>
        </a:p>
      </dgm:t>
    </dgm:pt>
    <dgm:pt modelId="{D1F22276-7F49-475C-AD5C-81E05B0907B8}" type="par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E0FA287F-3DBA-427A-A8BB-68A80253852A}" type="sib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80EF94CA-8D52-4A19-90BD-E2708363323C}">
      <dgm:prSet phldrT="[文本]"/>
      <dgm:spPr/>
      <dgm:t>
        <a:bodyPr/>
        <a:lstStyle/>
        <a:p>
          <a:r>
            <a:rPr lang="zh-CN" altLang="en-US" dirty="0" smtClean="0"/>
            <a:t>热备份</a:t>
          </a:r>
          <a:endParaRPr lang="zh-CN" altLang="en-US" dirty="0"/>
        </a:p>
      </dgm:t>
    </dgm:pt>
    <dgm:pt modelId="{790085D8-4967-44E9-87E7-3E1A22C04F93}" type="par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E561D031-E77F-4FDF-AACE-F52FB154308D}" type="sib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9FB7B27C-9D9C-4B91-9811-E4ACB53441BF}">
      <dgm:prSet phldrT="[文本]"/>
      <dgm:spPr/>
      <dgm:t>
        <a:bodyPr/>
        <a:lstStyle/>
        <a:p>
          <a:r>
            <a:rPr lang="zh-CN" altLang="en-US" dirty="0" smtClean="0"/>
            <a:t>主从复制备份</a:t>
          </a:r>
          <a:endParaRPr lang="zh-CN" altLang="en-US" dirty="0"/>
        </a:p>
      </dgm:t>
    </dgm:pt>
    <dgm:pt modelId="{EE2CEC01-F52F-46E8-BFB4-2B0A3E6E9605}" type="par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A9C5CC69-DD02-4E1D-B4C1-98A4D64F6F29}" type="sib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63F76E0C-DBC5-4367-90F6-C354DC864174}" type="pres">
      <dgm:prSet presAssocID="{36A10221-D7C1-43C5-9371-E4791F180E26}" presName="Name0" presStyleCnt="0">
        <dgm:presLayoutVars>
          <dgm:chMax val="7"/>
          <dgm:chPref val="7"/>
          <dgm:dir/>
        </dgm:presLayoutVars>
      </dgm:prSet>
      <dgm:spPr/>
    </dgm:pt>
    <dgm:pt modelId="{3BE9E77D-7010-46AA-9E3B-42AF2ACCDA1C}" type="pres">
      <dgm:prSet presAssocID="{36A10221-D7C1-43C5-9371-E4791F180E26}" presName="Name1" presStyleCnt="0"/>
      <dgm:spPr/>
    </dgm:pt>
    <dgm:pt modelId="{FB26DD03-4E76-4804-8BAA-E864B82C0C1D}" type="pres">
      <dgm:prSet presAssocID="{36A10221-D7C1-43C5-9371-E4791F180E26}" presName="cycle" presStyleCnt="0"/>
      <dgm:spPr/>
    </dgm:pt>
    <dgm:pt modelId="{9857F4DB-5983-428A-9B90-B0404283AB06}" type="pres">
      <dgm:prSet presAssocID="{36A10221-D7C1-43C5-9371-E4791F180E26}" presName="srcNode" presStyleLbl="node1" presStyleIdx="0" presStyleCnt="3"/>
      <dgm:spPr/>
    </dgm:pt>
    <dgm:pt modelId="{65FFDBE0-99AD-40C6-BA3F-3D541AD390C9}" type="pres">
      <dgm:prSet presAssocID="{36A10221-D7C1-43C5-9371-E4791F180E26}" presName="conn" presStyleLbl="parChTrans1D2" presStyleIdx="0" presStyleCnt="1"/>
      <dgm:spPr/>
    </dgm:pt>
    <dgm:pt modelId="{330E4538-8083-4939-87DF-5544B895B1C7}" type="pres">
      <dgm:prSet presAssocID="{36A10221-D7C1-43C5-9371-E4791F180E26}" presName="extraNode" presStyleLbl="node1" presStyleIdx="0" presStyleCnt="3"/>
      <dgm:spPr/>
    </dgm:pt>
    <dgm:pt modelId="{686CD950-E49E-4A14-8847-72B9ED1AD944}" type="pres">
      <dgm:prSet presAssocID="{36A10221-D7C1-43C5-9371-E4791F180E26}" presName="dstNode" presStyleLbl="node1" presStyleIdx="0" presStyleCnt="3"/>
      <dgm:spPr/>
    </dgm:pt>
    <dgm:pt modelId="{9CFBB347-B623-4D7D-B517-83699657446C}" type="pres">
      <dgm:prSet presAssocID="{22FAAD2A-CE98-4F8B-B070-3FBEA8675E36}" presName="text_1" presStyleLbl="node1" presStyleIdx="0" presStyleCnt="3">
        <dgm:presLayoutVars>
          <dgm:bulletEnabled val="1"/>
        </dgm:presLayoutVars>
      </dgm:prSet>
      <dgm:spPr/>
    </dgm:pt>
    <dgm:pt modelId="{FFD0A837-695D-4E47-A341-6D6A7082240F}" type="pres">
      <dgm:prSet presAssocID="{22FAAD2A-CE98-4F8B-B070-3FBEA8675E36}" presName="accent_1" presStyleCnt="0"/>
      <dgm:spPr/>
    </dgm:pt>
    <dgm:pt modelId="{5A2D536A-C88C-4343-9329-F21A020AD672}" type="pres">
      <dgm:prSet presAssocID="{22FAAD2A-CE98-4F8B-B070-3FBEA8675E36}" presName="accentRepeatNode" presStyleLbl="solidFgAcc1" presStyleIdx="0" presStyleCnt="3"/>
      <dgm:spPr/>
    </dgm:pt>
    <dgm:pt modelId="{90511C69-2ED0-414E-A608-207422961D3E}" type="pres">
      <dgm:prSet presAssocID="{80EF94CA-8D52-4A19-90BD-E2708363323C}" presName="text_2" presStyleLbl="node1" presStyleIdx="1" presStyleCnt="3">
        <dgm:presLayoutVars>
          <dgm:bulletEnabled val="1"/>
        </dgm:presLayoutVars>
      </dgm:prSet>
      <dgm:spPr/>
    </dgm:pt>
    <dgm:pt modelId="{5CA09143-5BE1-4A5C-A4DF-51101D8B7797}" type="pres">
      <dgm:prSet presAssocID="{80EF94CA-8D52-4A19-90BD-E2708363323C}" presName="accent_2" presStyleCnt="0"/>
      <dgm:spPr/>
    </dgm:pt>
    <dgm:pt modelId="{BA8823C7-5225-465A-AE2C-DE4D87E0F12F}" type="pres">
      <dgm:prSet presAssocID="{80EF94CA-8D52-4A19-90BD-E2708363323C}" presName="accentRepeatNode" presStyleLbl="solidFgAcc1" presStyleIdx="1" presStyleCnt="3"/>
      <dgm:spPr/>
    </dgm:pt>
    <dgm:pt modelId="{A433E69F-9BB0-4C98-AB26-0188FA4BB191}" type="pres">
      <dgm:prSet presAssocID="{9FB7B27C-9D9C-4B91-9811-E4ACB53441BF}" presName="text_3" presStyleLbl="node1" presStyleIdx="2" presStyleCnt="3">
        <dgm:presLayoutVars>
          <dgm:bulletEnabled val="1"/>
        </dgm:presLayoutVars>
      </dgm:prSet>
      <dgm:spPr/>
    </dgm:pt>
    <dgm:pt modelId="{2FD5E123-9D9D-4497-9D72-B3E1E23907EC}" type="pres">
      <dgm:prSet presAssocID="{9FB7B27C-9D9C-4B91-9811-E4ACB53441BF}" presName="accent_3" presStyleCnt="0"/>
      <dgm:spPr/>
    </dgm:pt>
    <dgm:pt modelId="{D2FA1F38-AACB-41B1-A014-497661670E41}" type="pres">
      <dgm:prSet presAssocID="{9FB7B27C-9D9C-4B91-9811-E4ACB53441BF}" presName="accentRepeatNode" presStyleLbl="solidFgAcc1" presStyleIdx="2" presStyleCnt="3"/>
      <dgm:spPr/>
    </dgm:pt>
  </dgm:ptLst>
  <dgm:cxnLst>
    <dgm:cxn modelId="{4177E50C-CD4E-481E-9797-043983AD252E}" srcId="{36A10221-D7C1-43C5-9371-E4791F180E26}" destId="{22FAAD2A-CE98-4F8B-B070-3FBEA8675E36}" srcOrd="0" destOrd="0" parTransId="{D1F22276-7F49-475C-AD5C-81E05B0907B8}" sibTransId="{E0FA287F-3DBA-427A-A8BB-68A80253852A}"/>
    <dgm:cxn modelId="{368A8B84-6973-4482-8617-EA35FAE6CFA8}" type="presOf" srcId="{36A10221-D7C1-43C5-9371-E4791F180E26}" destId="{63F76E0C-DBC5-4367-90F6-C354DC864174}" srcOrd="0" destOrd="0" presId="urn:microsoft.com/office/officeart/2008/layout/VerticalCurvedList"/>
    <dgm:cxn modelId="{C23E07AA-4A00-4816-B2D3-423BCAE21F8A}" srcId="{36A10221-D7C1-43C5-9371-E4791F180E26}" destId="{9FB7B27C-9D9C-4B91-9811-E4ACB53441BF}" srcOrd="2" destOrd="0" parTransId="{EE2CEC01-F52F-46E8-BFB4-2B0A3E6E9605}" sibTransId="{A9C5CC69-DD02-4E1D-B4C1-98A4D64F6F29}"/>
    <dgm:cxn modelId="{6CFA29DC-3862-4BA6-BE6B-63EE592197A6}" type="presOf" srcId="{9FB7B27C-9D9C-4B91-9811-E4ACB53441BF}" destId="{A433E69F-9BB0-4C98-AB26-0188FA4BB191}" srcOrd="0" destOrd="0" presId="urn:microsoft.com/office/officeart/2008/layout/VerticalCurvedList"/>
    <dgm:cxn modelId="{746B5B3F-B2AF-4A02-B3B3-44EE119308A0}" type="presOf" srcId="{E0FA287F-3DBA-427A-A8BB-68A80253852A}" destId="{65FFDBE0-99AD-40C6-BA3F-3D541AD390C9}" srcOrd="0" destOrd="0" presId="urn:microsoft.com/office/officeart/2008/layout/VerticalCurvedList"/>
    <dgm:cxn modelId="{AA6DA894-2B92-485D-9259-8DCDA734AA68}" type="presOf" srcId="{22FAAD2A-CE98-4F8B-B070-3FBEA8675E36}" destId="{9CFBB347-B623-4D7D-B517-83699657446C}" srcOrd="0" destOrd="0" presId="urn:microsoft.com/office/officeart/2008/layout/VerticalCurvedList"/>
    <dgm:cxn modelId="{A872CF39-A6F7-4461-86BE-B7D43AEEEFBE}" srcId="{36A10221-D7C1-43C5-9371-E4791F180E26}" destId="{80EF94CA-8D52-4A19-90BD-E2708363323C}" srcOrd="1" destOrd="0" parTransId="{790085D8-4967-44E9-87E7-3E1A22C04F93}" sibTransId="{E561D031-E77F-4FDF-AACE-F52FB154308D}"/>
    <dgm:cxn modelId="{B6CD8642-F4E4-4FCC-9589-C9B650BCBFD8}" type="presOf" srcId="{80EF94CA-8D52-4A19-90BD-E2708363323C}" destId="{90511C69-2ED0-414E-A608-207422961D3E}" srcOrd="0" destOrd="0" presId="urn:microsoft.com/office/officeart/2008/layout/VerticalCurvedList"/>
    <dgm:cxn modelId="{C807CC2A-051E-4CB7-8A3F-3DAE42018A4B}" type="presParOf" srcId="{63F76E0C-DBC5-4367-90F6-C354DC864174}" destId="{3BE9E77D-7010-46AA-9E3B-42AF2ACCDA1C}" srcOrd="0" destOrd="0" presId="urn:microsoft.com/office/officeart/2008/layout/VerticalCurvedList"/>
    <dgm:cxn modelId="{5D97972B-08C6-44D2-A18D-9BD16762515E}" type="presParOf" srcId="{3BE9E77D-7010-46AA-9E3B-42AF2ACCDA1C}" destId="{FB26DD03-4E76-4804-8BAA-E864B82C0C1D}" srcOrd="0" destOrd="0" presId="urn:microsoft.com/office/officeart/2008/layout/VerticalCurvedList"/>
    <dgm:cxn modelId="{BC4D130A-D32F-4E50-A66F-4E5A19B6B7BB}" type="presParOf" srcId="{FB26DD03-4E76-4804-8BAA-E864B82C0C1D}" destId="{9857F4DB-5983-428A-9B90-B0404283AB06}" srcOrd="0" destOrd="0" presId="urn:microsoft.com/office/officeart/2008/layout/VerticalCurvedList"/>
    <dgm:cxn modelId="{4E03306F-8C69-4AB3-BD03-1949D4EFE7C3}" type="presParOf" srcId="{FB26DD03-4E76-4804-8BAA-E864B82C0C1D}" destId="{65FFDBE0-99AD-40C6-BA3F-3D541AD390C9}" srcOrd="1" destOrd="0" presId="urn:microsoft.com/office/officeart/2008/layout/VerticalCurvedList"/>
    <dgm:cxn modelId="{4895716A-21A1-40A8-AF1B-DFE5B44DB671}" type="presParOf" srcId="{FB26DD03-4E76-4804-8BAA-E864B82C0C1D}" destId="{330E4538-8083-4939-87DF-5544B895B1C7}" srcOrd="2" destOrd="0" presId="urn:microsoft.com/office/officeart/2008/layout/VerticalCurvedList"/>
    <dgm:cxn modelId="{D340F556-C8A8-48F3-98D4-E3CB59090807}" type="presParOf" srcId="{FB26DD03-4E76-4804-8BAA-E864B82C0C1D}" destId="{686CD950-E49E-4A14-8847-72B9ED1AD944}" srcOrd="3" destOrd="0" presId="urn:microsoft.com/office/officeart/2008/layout/VerticalCurvedList"/>
    <dgm:cxn modelId="{36603F54-8BD5-47E1-BB64-FAFA4E4E2788}" type="presParOf" srcId="{3BE9E77D-7010-46AA-9E3B-42AF2ACCDA1C}" destId="{9CFBB347-B623-4D7D-B517-83699657446C}" srcOrd="1" destOrd="0" presId="urn:microsoft.com/office/officeart/2008/layout/VerticalCurvedList"/>
    <dgm:cxn modelId="{5010D4D9-6F1D-463E-8025-AD3B7C0F13D2}" type="presParOf" srcId="{3BE9E77D-7010-46AA-9E3B-42AF2ACCDA1C}" destId="{FFD0A837-695D-4E47-A341-6D6A7082240F}" srcOrd="2" destOrd="0" presId="urn:microsoft.com/office/officeart/2008/layout/VerticalCurvedList"/>
    <dgm:cxn modelId="{09803449-3A0B-4BC9-9633-CE514D92695E}" type="presParOf" srcId="{FFD0A837-695D-4E47-A341-6D6A7082240F}" destId="{5A2D536A-C88C-4343-9329-F21A020AD672}" srcOrd="0" destOrd="0" presId="urn:microsoft.com/office/officeart/2008/layout/VerticalCurvedList"/>
    <dgm:cxn modelId="{B24174F9-1814-4A1F-9996-95825386AF2F}" type="presParOf" srcId="{3BE9E77D-7010-46AA-9E3B-42AF2ACCDA1C}" destId="{90511C69-2ED0-414E-A608-207422961D3E}" srcOrd="3" destOrd="0" presId="urn:microsoft.com/office/officeart/2008/layout/VerticalCurvedList"/>
    <dgm:cxn modelId="{54F86FB4-9EC9-41F1-9563-2822EE00FAEC}" type="presParOf" srcId="{3BE9E77D-7010-46AA-9E3B-42AF2ACCDA1C}" destId="{5CA09143-5BE1-4A5C-A4DF-51101D8B7797}" srcOrd="4" destOrd="0" presId="urn:microsoft.com/office/officeart/2008/layout/VerticalCurvedList"/>
    <dgm:cxn modelId="{D27F564B-9B66-4980-B9EF-507BFDD9D85E}" type="presParOf" srcId="{5CA09143-5BE1-4A5C-A4DF-51101D8B7797}" destId="{BA8823C7-5225-465A-AE2C-DE4D87E0F12F}" srcOrd="0" destOrd="0" presId="urn:microsoft.com/office/officeart/2008/layout/VerticalCurvedList"/>
    <dgm:cxn modelId="{58D203EA-FA93-4BED-AAC1-C9AEF093C90C}" type="presParOf" srcId="{3BE9E77D-7010-46AA-9E3B-42AF2ACCDA1C}" destId="{A433E69F-9BB0-4C98-AB26-0188FA4BB191}" srcOrd="5" destOrd="0" presId="urn:microsoft.com/office/officeart/2008/layout/VerticalCurvedList"/>
    <dgm:cxn modelId="{55B984F6-0520-46E3-9E61-1FF73911FD4C}" type="presParOf" srcId="{3BE9E77D-7010-46AA-9E3B-42AF2ACCDA1C}" destId="{2FD5E123-9D9D-4497-9D72-B3E1E23907EC}" srcOrd="6" destOrd="0" presId="urn:microsoft.com/office/officeart/2008/layout/VerticalCurvedList"/>
    <dgm:cxn modelId="{5A1D9A74-6965-4857-999A-77154B7CD7C5}" type="presParOf" srcId="{2FD5E123-9D9D-4497-9D72-B3E1E23907EC}" destId="{D2FA1F38-AACB-41B1-A014-497661670E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A10221-D7C1-43C5-9371-E4791F180E2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FAAD2A-CE98-4F8B-B070-3FBEA8675E36}">
      <dgm:prSet phldrT="[文本]"/>
      <dgm:spPr/>
      <dgm:t>
        <a:bodyPr/>
        <a:lstStyle/>
        <a:p>
          <a:r>
            <a:rPr lang="zh-CN" altLang="en-US" dirty="0" smtClean="0"/>
            <a:t>关闭</a:t>
          </a:r>
          <a:r>
            <a:rPr lang="en-US" altLang="zh-CN" dirty="0" smtClean="0"/>
            <a:t>MongoDB</a:t>
          </a:r>
          <a:r>
            <a:rPr lang="zh-CN" altLang="en-US" dirty="0" smtClean="0"/>
            <a:t>引擎</a:t>
          </a:r>
          <a:endParaRPr lang="zh-CN" altLang="en-US" dirty="0"/>
        </a:p>
      </dgm:t>
    </dgm:pt>
    <dgm:pt modelId="{D1F22276-7F49-475C-AD5C-81E05B0907B8}" type="par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E0FA287F-3DBA-427A-A8BB-68A80253852A}" type="sib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80EF94CA-8D52-4A19-90BD-E2708363323C}">
      <dgm:prSet phldrT="[文本]"/>
      <dgm:spPr/>
      <dgm:t>
        <a:bodyPr/>
        <a:lstStyle/>
        <a:p>
          <a:r>
            <a:rPr lang="zh-CN" altLang="en-US" dirty="0" smtClean="0"/>
            <a:t>拷贝数据库文件夹及文件</a:t>
          </a:r>
          <a:endParaRPr lang="zh-CN" altLang="en-US" dirty="0"/>
        </a:p>
      </dgm:t>
    </dgm:pt>
    <dgm:pt modelId="{790085D8-4967-44E9-87E7-3E1A22C04F93}" type="par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E561D031-E77F-4FDF-AACE-F52FB154308D}" type="sib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9FB7B27C-9D9C-4B91-9811-E4ACB53441BF}">
      <dgm:prSet phldrT="[文本]"/>
      <dgm:spPr/>
      <dgm:t>
        <a:bodyPr/>
        <a:lstStyle/>
        <a:p>
          <a:r>
            <a:rPr lang="zh-CN" altLang="en-US" dirty="0" smtClean="0"/>
            <a:t>恢复时反向操作即可</a:t>
          </a:r>
          <a:endParaRPr lang="zh-CN" altLang="en-US" dirty="0"/>
        </a:p>
      </dgm:t>
    </dgm:pt>
    <dgm:pt modelId="{EE2CEC01-F52F-46E8-BFB4-2B0A3E6E9605}" type="par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A9C5CC69-DD02-4E1D-B4C1-98A4D64F6F29}" type="sib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9E25B8EE-8A24-4DA7-B996-914B5E725496}" type="pres">
      <dgm:prSet presAssocID="{36A10221-D7C1-43C5-9371-E4791F180E26}" presName="outerComposite" presStyleCnt="0">
        <dgm:presLayoutVars>
          <dgm:chMax val="5"/>
          <dgm:dir/>
          <dgm:resizeHandles val="exact"/>
        </dgm:presLayoutVars>
      </dgm:prSet>
      <dgm:spPr/>
    </dgm:pt>
    <dgm:pt modelId="{A1EE8DA1-438D-4C41-8AFB-D477BB70F704}" type="pres">
      <dgm:prSet presAssocID="{36A10221-D7C1-43C5-9371-E4791F180E26}" presName="dummyMaxCanvas" presStyleCnt="0">
        <dgm:presLayoutVars/>
      </dgm:prSet>
      <dgm:spPr/>
    </dgm:pt>
    <dgm:pt modelId="{901CE604-5BCE-4648-BADF-17F8D6D3D73D}" type="pres">
      <dgm:prSet presAssocID="{36A10221-D7C1-43C5-9371-E4791F180E2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5CF25-892E-4B5D-B906-79AF3BD1CEB7}" type="pres">
      <dgm:prSet presAssocID="{36A10221-D7C1-43C5-9371-E4791F180E2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7D2495-A16E-41A6-A519-669B083CAECF}" type="pres">
      <dgm:prSet presAssocID="{36A10221-D7C1-43C5-9371-E4791F180E2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E69A0-4301-4882-A06D-8FCD7F3D8B87}" type="pres">
      <dgm:prSet presAssocID="{36A10221-D7C1-43C5-9371-E4791F180E26}" presName="ThreeConn_1-2" presStyleLbl="fgAccFollowNode1" presStyleIdx="0" presStyleCnt="2">
        <dgm:presLayoutVars>
          <dgm:bulletEnabled val="1"/>
        </dgm:presLayoutVars>
      </dgm:prSet>
      <dgm:spPr/>
    </dgm:pt>
    <dgm:pt modelId="{4170C68B-A041-4707-91BB-670B012B4596}" type="pres">
      <dgm:prSet presAssocID="{36A10221-D7C1-43C5-9371-E4791F180E26}" presName="ThreeConn_2-3" presStyleLbl="fgAccFollowNode1" presStyleIdx="1" presStyleCnt="2">
        <dgm:presLayoutVars>
          <dgm:bulletEnabled val="1"/>
        </dgm:presLayoutVars>
      </dgm:prSet>
      <dgm:spPr/>
    </dgm:pt>
    <dgm:pt modelId="{52C21245-479C-4C3A-869E-461A6D62AAA4}" type="pres">
      <dgm:prSet presAssocID="{36A10221-D7C1-43C5-9371-E4791F180E2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CEB82E-74F4-4D2F-831B-735AAD221E27}" type="pres">
      <dgm:prSet presAssocID="{36A10221-D7C1-43C5-9371-E4791F180E2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4DBFE-D864-4F9E-BBD3-7710C25F8209}" type="pres">
      <dgm:prSet presAssocID="{36A10221-D7C1-43C5-9371-E4791F180E2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55BFC3-EECF-4715-B91F-C684BB671A14}" type="presOf" srcId="{E0FA287F-3DBA-427A-A8BB-68A80253852A}" destId="{7F2E69A0-4301-4882-A06D-8FCD7F3D8B87}" srcOrd="0" destOrd="0" presId="urn:microsoft.com/office/officeart/2005/8/layout/vProcess5"/>
    <dgm:cxn modelId="{A872CF39-A6F7-4461-86BE-B7D43AEEEFBE}" srcId="{36A10221-D7C1-43C5-9371-E4791F180E26}" destId="{80EF94CA-8D52-4A19-90BD-E2708363323C}" srcOrd="1" destOrd="0" parTransId="{790085D8-4967-44E9-87E7-3E1A22C04F93}" sibTransId="{E561D031-E77F-4FDF-AACE-F52FB154308D}"/>
    <dgm:cxn modelId="{89B7DE6D-382F-4C20-9619-2487411D307D}" type="presOf" srcId="{9FB7B27C-9D9C-4B91-9811-E4ACB53441BF}" destId="{6C14DBFE-D864-4F9E-BBD3-7710C25F8209}" srcOrd="1" destOrd="0" presId="urn:microsoft.com/office/officeart/2005/8/layout/vProcess5"/>
    <dgm:cxn modelId="{C23E07AA-4A00-4816-B2D3-423BCAE21F8A}" srcId="{36A10221-D7C1-43C5-9371-E4791F180E26}" destId="{9FB7B27C-9D9C-4B91-9811-E4ACB53441BF}" srcOrd="2" destOrd="0" parTransId="{EE2CEC01-F52F-46E8-BFB4-2B0A3E6E9605}" sibTransId="{A9C5CC69-DD02-4E1D-B4C1-98A4D64F6F29}"/>
    <dgm:cxn modelId="{29519CF1-78E3-437C-8FC2-A20C154AA71B}" type="presOf" srcId="{22FAAD2A-CE98-4F8B-B070-3FBEA8675E36}" destId="{901CE604-5BCE-4648-BADF-17F8D6D3D73D}" srcOrd="0" destOrd="0" presId="urn:microsoft.com/office/officeart/2005/8/layout/vProcess5"/>
    <dgm:cxn modelId="{8FEF6DBF-6BD3-404D-8155-460D571B7092}" type="presOf" srcId="{80EF94CA-8D52-4A19-90BD-E2708363323C}" destId="{81CEB82E-74F4-4D2F-831B-735AAD221E27}" srcOrd="1" destOrd="0" presId="urn:microsoft.com/office/officeart/2005/8/layout/vProcess5"/>
    <dgm:cxn modelId="{2E36702C-5A6B-42A4-B4A9-E325ECED2AC8}" type="presOf" srcId="{9FB7B27C-9D9C-4B91-9811-E4ACB53441BF}" destId="{677D2495-A16E-41A6-A519-669B083CAECF}" srcOrd="0" destOrd="0" presId="urn:microsoft.com/office/officeart/2005/8/layout/vProcess5"/>
    <dgm:cxn modelId="{4177E50C-CD4E-481E-9797-043983AD252E}" srcId="{36A10221-D7C1-43C5-9371-E4791F180E26}" destId="{22FAAD2A-CE98-4F8B-B070-3FBEA8675E36}" srcOrd="0" destOrd="0" parTransId="{D1F22276-7F49-475C-AD5C-81E05B0907B8}" sibTransId="{E0FA287F-3DBA-427A-A8BB-68A80253852A}"/>
    <dgm:cxn modelId="{C4A30B29-5852-463D-BA4C-BE02F96E2709}" type="presOf" srcId="{80EF94CA-8D52-4A19-90BD-E2708363323C}" destId="{4B25CF25-892E-4B5D-B906-79AF3BD1CEB7}" srcOrd="0" destOrd="0" presId="urn:microsoft.com/office/officeart/2005/8/layout/vProcess5"/>
    <dgm:cxn modelId="{7D536044-792E-47FA-8424-5C4F655F443D}" type="presOf" srcId="{36A10221-D7C1-43C5-9371-E4791F180E26}" destId="{9E25B8EE-8A24-4DA7-B996-914B5E725496}" srcOrd="0" destOrd="0" presId="urn:microsoft.com/office/officeart/2005/8/layout/vProcess5"/>
    <dgm:cxn modelId="{E63866DF-1E89-4827-823A-105583076391}" type="presOf" srcId="{E561D031-E77F-4FDF-AACE-F52FB154308D}" destId="{4170C68B-A041-4707-91BB-670B012B4596}" srcOrd="0" destOrd="0" presId="urn:microsoft.com/office/officeart/2005/8/layout/vProcess5"/>
    <dgm:cxn modelId="{A9727713-BD20-4660-A8FA-E08FAAEB69EB}" type="presOf" srcId="{22FAAD2A-CE98-4F8B-B070-3FBEA8675E36}" destId="{52C21245-479C-4C3A-869E-461A6D62AAA4}" srcOrd="1" destOrd="0" presId="urn:microsoft.com/office/officeart/2005/8/layout/vProcess5"/>
    <dgm:cxn modelId="{E9C97E6D-5F25-42AB-A65C-C0176517F09F}" type="presParOf" srcId="{9E25B8EE-8A24-4DA7-B996-914B5E725496}" destId="{A1EE8DA1-438D-4C41-8AFB-D477BB70F704}" srcOrd="0" destOrd="0" presId="urn:microsoft.com/office/officeart/2005/8/layout/vProcess5"/>
    <dgm:cxn modelId="{AFC33229-6D63-4372-B5AF-7053DA8A30D7}" type="presParOf" srcId="{9E25B8EE-8A24-4DA7-B996-914B5E725496}" destId="{901CE604-5BCE-4648-BADF-17F8D6D3D73D}" srcOrd="1" destOrd="0" presId="urn:microsoft.com/office/officeart/2005/8/layout/vProcess5"/>
    <dgm:cxn modelId="{D0126AE8-433F-4BDC-83B4-73409EC5DA21}" type="presParOf" srcId="{9E25B8EE-8A24-4DA7-B996-914B5E725496}" destId="{4B25CF25-892E-4B5D-B906-79AF3BD1CEB7}" srcOrd="2" destOrd="0" presId="urn:microsoft.com/office/officeart/2005/8/layout/vProcess5"/>
    <dgm:cxn modelId="{DA3D57C1-4FCB-4061-898F-5F40CE0AA1D0}" type="presParOf" srcId="{9E25B8EE-8A24-4DA7-B996-914B5E725496}" destId="{677D2495-A16E-41A6-A519-669B083CAECF}" srcOrd="3" destOrd="0" presId="urn:microsoft.com/office/officeart/2005/8/layout/vProcess5"/>
    <dgm:cxn modelId="{81914CF0-47C6-44DF-9C72-871E74ED0213}" type="presParOf" srcId="{9E25B8EE-8A24-4DA7-B996-914B5E725496}" destId="{7F2E69A0-4301-4882-A06D-8FCD7F3D8B87}" srcOrd="4" destOrd="0" presId="urn:microsoft.com/office/officeart/2005/8/layout/vProcess5"/>
    <dgm:cxn modelId="{6DBD3081-6AC9-4098-91F3-8F17A609546C}" type="presParOf" srcId="{9E25B8EE-8A24-4DA7-B996-914B5E725496}" destId="{4170C68B-A041-4707-91BB-670B012B4596}" srcOrd="5" destOrd="0" presId="urn:microsoft.com/office/officeart/2005/8/layout/vProcess5"/>
    <dgm:cxn modelId="{E576622F-EB5F-40F6-B777-88CA51E7B0EE}" type="presParOf" srcId="{9E25B8EE-8A24-4DA7-B996-914B5E725496}" destId="{52C21245-479C-4C3A-869E-461A6D62AAA4}" srcOrd="6" destOrd="0" presId="urn:microsoft.com/office/officeart/2005/8/layout/vProcess5"/>
    <dgm:cxn modelId="{615390C0-D500-4BFA-B609-F484C7F9688F}" type="presParOf" srcId="{9E25B8EE-8A24-4DA7-B996-914B5E725496}" destId="{81CEB82E-74F4-4D2F-831B-735AAD221E27}" srcOrd="7" destOrd="0" presId="urn:microsoft.com/office/officeart/2005/8/layout/vProcess5"/>
    <dgm:cxn modelId="{F6C98370-08A3-497A-9663-02DCA27F0C00}" type="presParOf" srcId="{9E25B8EE-8A24-4DA7-B996-914B5E725496}" destId="{6C14DBFE-D864-4F9E-BBD3-7710C25F82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A10221-D7C1-43C5-9371-E4791F180E2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FAAD2A-CE98-4F8B-B070-3FBEA8675E36}">
      <dgm:prSet phldrT="[文本]"/>
      <dgm:spPr/>
      <dgm:t>
        <a:bodyPr/>
        <a:lstStyle/>
        <a:p>
          <a:r>
            <a:rPr lang="zh-CN" altLang="en-US" dirty="0" smtClean="0"/>
            <a:t>保持</a:t>
          </a:r>
          <a:r>
            <a:rPr lang="en-US" altLang="zh-CN" dirty="0" smtClean="0"/>
            <a:t>MongoDB</a:t>
          </a:r>
          <a:r>
            <a:rPr lang="zh-CN" altLang="en-US" dirty="0" smtClean="0"/>
            <a:t>为运行状态</a:t>
          </a:r>
          <a:endParaRPr lang="zh-CN" altLang="en-US" dirty="0"/>
        </a:p>
      </dgm:t>
    </dgm:pt>
    <dgm:pt modelId="{D1F22276-7F49-475C-AD5C-81E05B0907B8}" type="par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E0FA287F-3DBA-427A-A8BB-68A80253852A}" type="sib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80EF94CA-8D52-4A19-90BD-E2708363323C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mongodump</a:t>
          </a:r>
          <a:r>
            <a:rPr lang="zh-CN" altLang="en-US" dirty="0" smtClean="0"/>
            <a:t>备份数据</a:t>
          </a:r>
          <a:endParaRPr lang="zh-CN" altLang="en-US" dirty="0"/>
        </a:p>
      </dgm:t>
    </dgm:pt>
    <dgm:pt modelId="{790085D8-4967-44E9-87E7-3E1A22C04F93}" type="par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E561D031-E77F-4FDF-AACE-F52FB154308D}" type="sib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9FB7B27C-9D9C-4B91-9811-E4ACB53441BF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mongorestore</a:t>
          </a:r>
          <a:r>
            <a:rPr lang="zh-CN" altLang="en-US" dirty="0" smtClean="0"/>
            <a:t>恢复数据</a:t>
          </a:r>
          <a:endParaRPr lang="zh-CN" altLang="en-US" dirty="0"/>
        </a:p>
      </dgm:t>
    </dgm:pt>
    <dgm:pt modelId="{EE2CEC01-F52F-46E8-BFB4-2B0A3E6E9605}" type="par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A9C5CC69-DD02-4E1D-B4C1-98A4D64F6F29}" type="sib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AA9439C7-35D6-4699-988E-D6FBF8F322CC}" type="pres">
      <dgm:prSet presAssocID="{36A10221-D7C1-43C5-9371-E4791F180E26}" presName="outerComposite" presStyleCnt="0">
        <dgm:presLayoutVars>
          <dgm:chMax val="5"/>
          <dgm:dir/>
          <dgm:resizeHandles val="exact"/>
        </dgm:presLayoutVars>
      </dgm:prSet>
      <dgm:spPr/>
    </dgm:pt>
    <dgm:pt modelId="{9D8BF0CB-B4E3-41BA-8FD4-16AF22F2761B}" type="pres">
      <dgm:prSet presAssocID="{36A10221-D7C1-43C5-9371-E4791F180E26}" presName="dummyMaxCanvas" presStyleCnt="0">
        <dgm:presLayoutVars/>
      </dgm:prSet>
      <dgm:spPr/>
    </dgm:pt>
    <dgm:pt modelId="{B496A662-0AF2-4FB2-9D39-2C517C73BF40}" type="pres">
      <dgm:prSet presAssocID="{36A10221-D7C1-43C5-9371-E4791F180E2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EF1AE-7A15-423A-9332-260385A3BC40}" type="pres">
      <dgm:prSet presAssocID="{36A10221-D7C1-43C5-9371-E4791F180E2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3C662-40F6-43BA-8AED-D160D70ED625}" type="pres">
      <dgm:prSet presAssocID="{36A10221-D7C1-43C5-9371-E4791F180E2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DE5453-CFD6-47F6-A886-CA1A46921A0A}" type="pres">
      <dgm:prSet presAssocID="{36A10221-D7C1-43C5-9371-E4791F180E26}" presName="ThreeConn_1-2" presStyleLbl="fgAccFollowNode1" presStyleIdx="0" presStyleCnt="2">
        <dgm:presLayoutVars>
          <dgm:bulletEnabled val="1"/>
        </dgm:presLayoutVars>
      </dgm:prSet>
      <dgm:spPr/>
    </dgm:pt>
    <dgm:pt modelId="{15E64E0D-638F-4393-B041-87182F3168D4}" type="pres">
      <dgm:prSet presAssocID="{36A10221-D7C1-43C5-9371-E4791F180E26}" presName="ThreeConn_2-3" presStyleLbl="fgAccFollowNode1" presStyleIdx="1" presStyleCnt="2">
        <dgm:presLayoutVars>
          <dgm:bulletEnabled val="1"/>
        </dgm:presLayoutVars>
      </dgm:prSet>
      <dgm:spPr/>
    </dgm:pt>
    <dgm:pt modelId="{A687B2F6-8189-40B5-ABB5-E7B03C89485D}" type="pres">
      <dgm:prSet presAssocID="{36A10221-D7C1-43C5-9371-E4791F180E2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BF071-54BD-46D4-BC26-C93603CC6BC4}" type="pres">
      <dgm:prSet presAssocID="{36A10221-D7C1-43C5-9371-E4791F180E2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4E9271-9C85-4957-8E29-91E33E96B4DA}" type="pres">
      <dgm:prSet presAssocID="{36A10221-D7C1-43C5-9371-E4791F180E2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CB864B-7AE8-4594-84E4-FEFA8997A4E3}" type="presOf" srcId="{9FB7B27C-9D9C-4B91-9811-E4ACB53441BF}" destId="{894E9271-9C85-4957-8E29-91E33E96B4DA}" srcOrd="1" destOrd="0" presId="urn:microsoft.com/office/officeart/2005/8/layout/vProcess5"/>
    <dgm:cxn modelId="{B25ECA7E-60E5-4D68-9DB5-9FB57A096EB2}" type="presOf" srcId="{9FB7B27C-9D9C-4B91-9811-E4ACB53441BF}" destId="{C543C662-40F6-43BA-8AED-D160D70ED625}" srcOrd="0" destOrd="0" presId="urn:microsoft.com/office/officeart/2005/8/layout/vProcess5"/>
    <dgm:cxn modelId="{3756DDA4-394E-4EDA-9ABF-7E3E68EC27E6}" type="presOf" srcId="{80EF94CA-8D52-4A19-90BD-E2708363323C}" destId="{4C7EF1AE-7A15-423A-9332-260385A3BC40}" srcOrd="0" destOrd="0" presId="urn:microsoft.com/office/officeart/2005/8/layout/vProcess5"/>
    <dgm:cxn modelId="{A872CF39-A6F7-4461-86BE-B7D43AEEEFBE}" srcId="{36A10221-D7C1-43C5-9371-E4791F180E26}" destId="{80EF94CA-8D52-4A19-90BD-E2708363323C}" srcOrd="1" destOrd="0" parTransId="{790085D8-4967-44E9-87E7-3E1A22C04F93}" sibTransId="{E561D031-E77F-4FDF-AACE-F52FB154308D}"/>
    <dgm:cxn modelId="{C23E07AA-4A00-4816-B2D3-423BCAE21F8A}" srcId="{36A10221-D7C1-43C5-9371-E4791F180E26}" destId="{9FB7B27C-9D9C-4B91-9811-E4ACB53441BF}" srcOrd="2" destOrd="0" parTransId="{EE2CEC01-F52F-46E8-BFB4-2B0A3E6E9605}" sibTransId="{A9C5CC69-DD02-4E1D-B4C1-98A4D64F6F29}"/>
    <dgm:cxn modelId="{F4C6B846-EF19-47E8-8329-5550C4291424}" type="presOf" srcId="{80EF94CA-8D52-4A19-90BD-E2708363323C}" destId="{DB7BF071-54BD-46D4-BC26-C93603CC6BC4}" srcOrd="1" destOrd="0" presId="urn:microsoft.com/office/officeart/2005/8/layout/vProcess5"/>
    <dgm:cxn modelId="{AA248B14-D98D-48AE-82B6-0FB9FCCBE4CD}" type="presOf" srcId="{E0FA287F-3DBA-427A-A8BB-68A80253852A}" destId="{9DDE5453-CFD6-47F6-A886-CA1A46921A0A}" srcOrd="0" destOrd="0" presId="urn:microsoft.com/office/officeart/2005/8/layout/vProcess5"/>
    <dgm:cxn modelId="{4177E50C-CD4E-481E-9797-043983AD252E}" srcId="{36A10221-D7C1-43C5-9371-E4791F180E26}" destId="{22FAAD2A-CE98-4F8B-B070-3FBEA8675E36}" srcOrd="0" destOrd="0" parTransId="{D1F22276-7F49-475C-AD5C-81E05B0907B8}" sibTransId="{E0FA287F-3DBA-427A-A8BB-68A80253852A}"/>
    <dgm:cxn modelId="{3B3B3CBD-F5B6-434A-B04D-B7E983016A70}" type="presOf" srcId="{22FAAD2A-CE98-4F8B-B070-3FBEA8675E36}" destId="{B496A662-0AF2-4FB2-9D39-2C517C73BF40}" srcOrd="0" destOrd="0" presId="urn:microsoft.com/office/officeart/2005/8/layout/vProcess5"/>
    <dgm:cxn modelId="{C057E219-A32E-4702-845B-1C24F6B68910}" type="presOf" srcId="{E561D031-E77F-4FDF-AACE-F52FB154308D}" destId="{15E64E0D-638F-4393-B041-87182F3168D4}" srcOrd="0" destOrd="0" presId="urn:microsoft.com/office/officeart/2005/8/layout/vProcess5"/>
    <dgm:cxn modelId="{BFFAD27B-287B-450A-8642-542E5647C6A3}" type="presOf" srcId="{36A10221-D7C1-43C5-9371-E4791F180E26}" destId="{AA9439C7-35D6-4699-988E-D6FBF8F322CC}" srcOrd="0" destOrd="0" presId="urn:microsoft.com/office/officeart/2005/8/layout/vProcess5"/>
    <dgm:cxn modelId="{3B515B18-094D-42B7-8C91-A439B0628A7B}" type="presOf" srcId="{22FAAD2A-CE98-4F8B-B070-3FBEA8675E36}" destId="{A687B2F6-8189-40B5-ABB5-E7B03C89485D}" srcOrd="1" destOrd="0" presId="urn:microsoft.com/office/officeart/2005/8/layout/vProcess5"/>
    <dgm:cxn modelId="{E64DB519-D737-408B-B76A-317AC37F07A1}" type="presParOf" srcId="{AA9439C7-35D6-4699-988E-D6FBF8F322CC}" destId="{9D8BF0CB-B4E3-41BA-8FD4-16AF22F2761B}" srcOrd="0" destOrd="0" presId="urn:microsoft.com/office/officeart/2005/8/layout/vProcess5"/>
    <dgm:cxn modelId="{2691297B-81D2-4ABB-A191-61F8F32AD467}" type="presParOf" srcId="{AA9439C7-35D6-4699-988E-D6FBF8F322CC}" destId="{B496A662-0AF2-4FB2-9D39-2C517C73BF40}" srcOrd="1" destOrd="0" presId="urn:microsoft.com/office/officeart/2005/8/layout/vProcess5"/>
    <dgm:cxn modelId="{8F63D660-71FE-4298-AD64-665886AF77F9}" type="presParOf" srcId="{AA9439C7-35D6-4699-988E-D6FBF8F322CC}" destId="{4C7EF1AE-7A15-423A-9332-260385A3BC40}" srcOrd="2" destOrd="0" presId="urn:microsoft.com/office/officeart/2005/8/layout/vProcess5"/>
    <dgm:cxn modelId="{1881866A-4230-4582-B12A-F5624576461A}" type="presParOf" srcId="{AA9439C7-35D6-4699-988E-D6FBF8F322CC}" destId="{C543C662-40F6-43BA-8AED-D160D70ED625}" srcOrd="3" destOrd="0" presId="urn:microsoft.com/office/officeart/2005/8/layout/vProcess5"/>
    <dgm:cxn modelId="{0FDB8699-546F-4D21-88D4-BBC3D39515E6}" type="presParOf" srcId="{AA9439C7-35D6-4699-988E-D6FBF8F322CC}" destId="{9DDE5453-CFD6-47F6-A886-CA1A46921A0A}" srcOrd="4" destOrd="0" presId="urn:microsoft.com/office/officeart/2005/8/layout/vProcess5"/>
    <dgm:cxn modelId="{353C7A60-0088-4E37-A743-FEB2D8843152}" type="presParOf" srcId="{AA9439C7-35D6-4699-988E-D6FBF8F322CC}" destId="{15E64E0D-638F-4393-B041-87182F3168D4}" srcOrd="5" destOrd="0" presId="urn:microsoft.com/office/officeart/2005/8/layout/vProcess5"/>
    <dgm:cxn modelId="{3697EBF2-955A-4FC7-B780-CDC8A621CD87}" type="presParOf" srcId="{AA9439C7-35D6-4699-988E-D6FBF8F322CC}" destId="{A687B2F6-8189-40B5-ABB5-E7B03C89485D}" srcOrd="6" destOrd="0" presId="urn:microsoft.com/office/officeart/2005/8/layout/vProcess5"/>
    <dgm:cxn modelId="{04109A97-FE90-4297-8080-02E50B6BC129}" type="presParOf" srcId="{AA9439C7-35D6-4699-988E-D6FBF8F322CC}" destId="{DB7BF071-54BD-46D4-BC26-C93603CC6BC4}" srcOrd="7" destOrd="0" presId="urn:microsoft.com/office/officeart/2005/8/layout/vProcess5"/>
    <dgm:cxn modelId="{C3E30769-C3B4-462E-9374-9F248E6587DE}" type="presParOf" srcId="{AA9439C7-35D6-4699-988E-D6FBF8F322CC}" destId="{894E9271-9C85-4957-8E29-91E33E96B4D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A10221-D7C1-43C5-9371-E4791F180E2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FAAD2A-CE98-4F8B-B070-3FBEA8675E36}">
      <dgm:prSet phldrT="[文本]"/>
      <dgm:spPr/>
      <dgm:t>
        <a:bodyPr/>
        <a:lstStyle/>
        <a:p>
          <a:r>
            <a:rPr lang="zh-CN" altLang="en-US" dirty="0" smtClean="0"/>
            <a:t>创建主从复制机制</a:t>
          </a:r>
          <a:endParaRPr lang="zh-CN" altLang="en-US" dirty="0"/>
        </a:p>
      </dgm:t>
    </dgm:pt>
    <dgm:pt modelId="{D1F22276-7F49-475C-AD5C-81E05B0907B8}" type="par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E0FA287F-3DBA-427A-A8BB-68A80253852A}" type="sibTrans" cxnId="{4177E50C-CD4E-481E-9797-043983AD252E}">
      <dgm:prSet/>
      <dgm:spPr/>
      <dgm:t>
        <a:bodyPr/>
        <a:lstStyle/>
        <a:p>
          <a:endParaRPr lang="zh-CN" altLang="en-US"/>
        </a:p>
      </dgm:t>
    </dgm:pt>
    <dgm:pt modelId="{80EF94CA-8D52-4A19-90BD-E2708363323C}">
      <dgm:prSet phldrT="[文本]"/>
      <dgm:spPr/>
      <dgm:t>
        <a:bodyPr/>
        <a:lstStyle/>
        <a:p>
          <a:r>
            <a:rPr lang="zh-CN" altLang="en-US" dirty="0" smtClean="0"/>
            <a:t>配置完成后数据会自动同步</a:t>
          </a:r>
          <a:endParaRPr lang="zh-CN" altLang="en-US" dirty="0"/>
        </a:p>
      </dgm:t>
    </dgm:pt>
    <dgm:pt modelId="{790085D8-4967-44E9-87E7-3E1A22C04F93}" type="par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E561D031-E77F-4FDF-AACE-F52FB154308D}" type="sibTrans" cxnId="{A872CF39-A6F7-4461-86BE-B7D43AEEEFBE}">
      <dgm:prSet/>
      <dgm:spPr/>
      <dgm:t>
        <a:bodyPr/>
        <a:lstStyle/>
        <a:p>
          <a:endParaRPr lang="zh-CN" altLang="en-US"/>
        </a:p>
      </dgm:t>
    </dgm:pt>
    <dgm:pt modelId="{9FB7B27C-9D9C-4B91-9811-E4ACB53441BF}">
      <dgm:prSet phldrT="[文本]"/>
      <dgm:spPr/>
      <dgm:t>
        <a:bodyPr/>
        <a:lstStyle/>
        <a:p>
          <a:r>
            <a:rPr lang="zh-CN" altLang="en-US" dirty="0" smtClean="0"/>
            <a:t>恢复途径很多</a:t>
          </a:r>
          <a:endParaRPr lang="zh-CN" altLang="en-US" dirty="0"/>
        </a:p>
      </dgm:t>
    </dgm:pt>
    <dgm:pt modelId="{EE2CEC01-F52F-46E8-BFB4-2B0A3E6E9605}" type="par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A9C5CC69-DD02-4E1D-B4C1-98A4D64F6F29}" type="sibTrans" cxnId="{C23E07AA-4A00-4816-B2D3-423BCAE21F8A}">
      <dgm:prSet/>
      <dgm:spPr/>
      <dgm:t>
        <a:bodyPr/>
        <a:lstStyle/>
        <a:p>
          <a:endParaRPr lang="zh-CN" altLang="en-US"/>
        </a:p>
      </dgm:t>
    </dgm:pt>
    <dgm:pt modelId="{D3E5A785-5AD4-4AA8-B03F-6548E81D680E}" type="pres">
      <dgm:prSet presAssocID="{36A10221-D7C1-43C5-9371-E4791F180E26}" presName="outerComposite" presStyleCnt="0">
        <dgm:presLayoutVars>
          <dgm:chMax val="5"/>
          <dgm:dir/>
          <dgm:resizeHandles val="exact"/>
        </dgm:presLayoutVars>
      </dgm:prSet>
      <dgm:spPr/>
    </dgm:pt>
    <dgm:pt modelId="{F0F61F31-77C0-4DE3-AE6B-92D965A697FC}" type="pres">
      <dgm:prSet presAssocID="{36A10221-D7C1-43C5-9371-E4791F180E26}" presName="dummyMaxCanvas" presStyleCnt="0">
        <dgm:presLayoutVars/>
      </dgm:prSet>
      <dgm:spPr/>
    </dgm:pt>
    <dgm:pt modelId="{E594C1B7-8E1C-4186-8C7A-DEA64C187A04}" type="pres">
      <dgm:prSet presAssocID="{36A10221-D7C1-43C5-9371-E4791F180E26}" presName="ThreeNodes_1" presStyleLbl="node1" presStyleIdx="0" presStyleCnt="3">
        <dgm:presLayoutVars>
          <dgm:bulletEnabled val="1"/>
        </dgm:presLayoutVars>
      </dgm:prSet>
      <dgm:spPr/>
    </dgm:pt>
    <dgm:pt modelId="{88FB5F6D-651F-46F3-94FD-8FBD4AF452F2}" type="pres">
      <dgm:prSet presAssocID="{36A10221-D7C1-43C5-9371-E4791F180E26}" presName="ThreeNodes_2" presStyleLbl="node1" presStyleIdx="1" presStyleCnt="3">
        <dgm:presLayoutVars>
          <dgm:bulletEnabled val="1"/>
        </dgm:presLayoutVars>
      </dgm:prSet>
      <dgm:spPr/>
    </dgm:pt>
    <dgm:pt modelId="{F8E04A6E-072E-4CDF-8697-EC133B93A4ED}" type="pres">
      <dgm:prSet presAssocID="{36A10221-D7C1-43C5-9371-E4791F180E26}" presName="ThreeNodes_3" presStyleLbl="node1" presStyleIdx="2" presStyleCnt="3">
        <dgm:presLayoutVars>
          <dgm:bulletEnabled val="1"/>
        </dgm:presLayoutVars>
      </dgm:prSet>
      <dgm:spPr/>
    </dgm:pt>
    <dgm:pt modelId="{A14F1ACE-3B9D-4983-A630-9711CF885E01}" type="pres">
      <dgm:prSet presAssocID="{36A10221-D7C1-43C5-9371-E4791F180E26}" presName="ThreeConn_1-2" presStyleLbl="fgAccFollowNode1" presStyleIdx="0" presStyleCnt="2">
        <dgm:presLayoutVars>
          <dgm:bulletEnabled val="1"/>
        </dgm:presLayoutVars>
      </dgm:prSet>
      <dgm:spPr/>
    </dgm:pt>
    <dgm:pt modelId="{0844E008-313E-4800-8393-0AE3415A93FD}" type="pres">
      <dgm:prSet presAssocID="{36A10221-D7C1-43C5-9371-E4791F180E26}" presName="ThreeConn_2-3" presStyleLbl="fgAccFollowNode1" presStyleIdx="1" presStyleCnt="2">
        <dgm:presLayoutVars>
          <dgm:bulletEnabled val="1"/>
        </dgm:presLayoutVars>
      </dgm:prSet>
      <dgm:spPr/>
    </dgm:pt>
    <dgm:pt modelId="{66E359F5-9A49-41C6-8DB2-61262DB36AE3}" type="pres">
      <dgm:prSet presAssocID="{36A10221-D7C1-43C5-9371-E4791F180E26}" presName="ThreeNodes_1_text" presStyleLbl="node1" presStyleIdx="2" presStyleCnt="3">
        <dgm:presLayoutVars>
          <dgm:bulletEnabled val="1"/>
        </dgm:presLayoutVars>
      </dgm:prSet>
      <dgm:spPr/>
    </dgm:pt>
    <dgm:pt modelId="{A53170BC-3047-4FC0-B079-35A503C45866}" type="pres">
      <dgm:prSet presAssocID="{36A10221-D7C1-43C5-9371-E4791F180E26}" presName="ThreeNodes_2_text" presStyleLbl="node1" presStyleIdx="2" presStyleCnt="3">
        <dgm:presLayoutVars>
          <dgm:bulletEnabled val="1"/>
        </dgm:presLayoutVars>
      </dgm:prSet>
      <dgm:spPr/>
    </dgm:pt>
    <dgm:pt modelId="{04846E10-8F36-4ACA-A6E6-0B7BCCECDEBB}" type="pres">
      <dgm:prSet presAssocID="{36A10221-D7C1-43C5-9371-E4791F180E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11F5BB1-C3C5-4065-9E7E-BC9A8B471D1E}" type="presOf" srcId="{22FAAD2A-CE98-4F8B-B070-3FBEA8675E36}" destId="{E594C1B7-8E1C-4186-8C7A-DEA64C187A04}" srcOrd="0" destOrd="0" presId="urn:microsoft.com/office/officeart/2005/8/layout/vProcess5"/>
    <dgm:cxn modelId="{907643F4-27CE-41B4-9F9A-A79119A6ADAF}" type="presOf" srcId="{E0FA287F-3DBA-427A-A8BB-68A80253852A}" destId="{A14F1ACE-3B9D-4983-A630-9711CF885E01}" srcOrd="0" destOrd="0" presId="urn:microsoft.com/office/officeart/2005/8/layout/vProcess5"/>
    <dgm:cxn modelId="{A872CF39-A6F7-4461-86BE-B7D43AEEEFBE}" srcId="{36A10221-D7C1-43C5-9371-E4791F180E26}" destId="{80EF94CA-8D52-4A19-90BD-E2708363323C}" srcOrd="1" destOrd="0" parTransId="{790085D8-4967-44E9-87E7-3E1A22C04F93}" sibTransId="{E561D031-E77F-4FDF-AACE-F52FB154308D}"/>
    <dgm:cxn modelId="{A1965F9D-17DE-4BC8-A1AC-A4B236566E0F}" type="presOf" srcId="{9FB7B27C-9D9C-4B91-9811-E4ACB53441BF}" destId="{F8E04A6E-072E-4CDF-8697-EC133B93A4ED}" srcOrd="0" destOrd="0" presId="urn:microsoft.com/office/officeart/2005/8/layout/vProcess5"/>
    <dgm:cxn modelId="{D676F3AE-8458-486D-AE6A-91AED0F155CA}" type="presOf" srcId="{80EF94CA-8D52-4A19-90BD-E2708363323C}" destId="{A53170BC-3047-4FC0-B079-35A503C45866}" srcOrd="1" destOrd="0" presId="urn:microsoft.com/office/officeart/2005/8/layout/vProcess5"/>
    <dgm:cxn modelId="{C23E07AA-4A00-4816-B2D3-423BCAE21F8A}" srcId="{36A10221-D7C1-43C5-9371-E4791F180E26}" destId="{9FB7B27C-9D9C-4B91-9811-E4ACB53441BF}" srcOrd="2" destOrd="0" parTransId="{EE2CEC01-F52F-46E8-BFB4-2B0A3E6E9605}" sibTransId="{A9C5CC69-DD02-4E1D-B4C1-98A4D64F6F29}"/>
    <dgm:cxn modelId="{66CF577B-757F-4696-A438-99045B9664C5}" type="presOf" srcId="{36A10221-D7C1-43C5-9371-E4791F180E26}" destId="{D3E5A785-5AD4-4AA8-B03F-6548E81D680E}" srcOrd="0" destOrd="0" presId="urn:microsoft.com/office/officeart/2005/8/layout/vProcess5"/>
    <dgm:cxn modelId="{C5679820-2426-4803-A631-D6A044CCE231}" type="presOf" srcId="{E561D031-E77F-4FDF-AACE-F52FB154308D}" destId="{0844E008-313E-4800-8393-0AE3415A93FD}" srcOrd="0" destOrd="0" presId="urn:microsoft.com/office/officeart/2005/8/layout/vProcess5"/>
    <dgm:cxn modelId="{4177E50C-CD4E-481E-9797-043983AD252E}" srcId="{36A10221-D7C1-43C5-9371-E4791F180E26}" destId="{22FAAD2A-CE98-4F8B-B070-3FBEA8675E36}" srcOrd="0" destOrd="0" parTransId="{D1F22276-7F49-475C-AD5C-81E05B0907B8}" sibTransId="{E0FA287F-3DBA-427A-A8BB-68A80253852A}"/>
    <dgm:cxn modelId="{3C12411B-3B72-4DDC-961C-7069DF7C28C0}" type="presOf" srcId="{22FAAD2A-CE98-4F8B-B070-3FBEA8675E36}" destId="{66E359F5-9A49-41C6-8DB2-61262DB36AE3}" srcOrd="1" destOrd="0" presId="urn:microsoft.com/office/officeart/2005/8/layout/vProcess5"/>
    <dgm:cxn modelId="{12F3781B-19DA-4C1D-8DED-A3C226C7DCF4}" type="presOf" srcId="{80EF94CA-8D52-4A19-90BD-E2708363323C}" destId="{88FB5F6D-651F-46F3-94FD-8FBD4AF452F2}" srcOrd="0" destOrd="0" presId="urn:microsoft.com/office/officeart/2005/8/layout/vProcess5"/>
    <dgm:cxn modelId="{A1BB1850-3F7A-41D6-B559-D4CEF32357E1}" type="presOf" srcId="{9FB7B27C-9D9C-4B91-9811-E4ACB53441BF}" destId="{04846E10-8F36-4ACA-A6E6-0B7BCCECDEBB}" srcOrd="1" destOrd="0" presId="urn:microsoft.com/office/officeart/2005/8/layout/vProcess5"/>
    <dgm:cxn modelId="{D58B7767-4652-4AD8-B376-52F6532B352E}" type="presParOf" srcId="{D3E5A785-5AD4-4AA8-B03F-6548E81D680E}" destId="{F0F61F31-77C0-4DE3-AE6B-92D965A697FC}" srcOrd="0" destOrd="0" presId="urn:microsoft.com/office/officeart/2005/8/layout/vProcess5"/>
    <dgm:cxn modelId="{3486F49A-7ACC-4D4E-8412-B0E854996689}" type="presParOf" srcId="{D3E5A785-5AD4-4AA8-B03F-6548E81D680E}" destId="{E594C1B7-8E1C-4186-8C7A-DEA64C187A04}" srcOrd="1" destOrd="0" presId="urn:microsoft.com/office/officeart/2005/8/layout/vProcess5"/>
    <dgm:cxn modelId="{7FAFEF03-58C0-42BD-9FA9-0C37EFDA63D9}" type="presParOf" srcId="{D3E5A785-5AD4-4AA8-B03F-6548E81D680E}" destId="{88FB5F6D-651F-46F3-94FD-8FBD4AF452F2}" srcOrd="2" destOrd="0" presId="urn:microsoft.com/office/officeart/2005/8/layout/vProcess5"/>
    <dgm:cxn modelId="{FD6FFBB9-A2DE-48CA-8DDD-E9A368BB2753}" type="presParOf" srcId="{D3E5A785-5AD4-4AA8-B03F-6548E81D680E}" destId="{F8E04A6E-072E-4CDF-8697-EC133B93A4ED}" srcOrd="3" destOrd="0" presId="urn:microsoft.com/office/officeart/2005/8/layout/vProcess5"/>
    <dgm:cxn modelId="{8C01BE99-59CD-40BB-B5EA-ED593766570F}" type="presParOf" srcId="{D3E5A785-5AD4-4AA8-B03F-6548E81D680E}" destId="{A14F1ACE-3B9D-4983-A630-9711CF885E01}" srcOrd="4" destOrd="0" presId="urn:microsoft.com/office/officeart/2005/8/layout/vProcess5"/>
    <dgm:cxn modelId="{4743F005-038B-4B07-A124-ACABCD41F1F9}" type="presParOf" srcId="{D3E5A785-5AD4-4AA8-B03F-6548E81D680E}" destId="{0844E008-313E-4800-8393-0AE3415A93FD}" srcOrd="5" destOrd="0" presId="urn:microsoft.com/office/officeart/2005/8/layout/vProcess5"/>
    <dgm:cxn modelId="{41DE7FD6-6F58-4A5D-830A-FDF8C2C648B5}" type="presParOf" srcId="{D3E5A785-5AD4-4AA8-B03F-6548E81D680E}" destId="{66E359F5-9A49-41C6-8DB2-61262DB36AE3}" srcOrd="6" destOrd="0" presId="urn:microsoft.com/office/officeart/2005/8/layout/vProcess5"/>
    <dgm:cxn modelId="{8274B3BA-E6DD-4E2F-9C78-250960D08B61}" type="presParOf" srcId="{D3E5A785-5AD4-4AA8-B03F-6548E81D680E}" destId="{A53170BC-3047-4FC0-B079-35A503C45866}" srcOrd="7" destOrd="0" presId="urn:microsoft.com/office/officeart/2005/8/layout/vProcess5"/>
    <dgm:cxn modelId="{D7D79A24-3723-40B1-8A7E-6D8F1C31570E}" type="presParOf" srcId="{D3E5A785-5AD4-4AA8-B03F-6548E81D680E}" destId="{04846E10-8F36-4ACA-A6E6-0B7BCCECDE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9A659C-8679-47A1-892F-9A207241EDD6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ABE6A8-5E8D-4E37-B843-B7EC9043DDE5}">
      <dgm:prSet phldrT="[文本]"/>
      <dgm:spPr/>
      <dgm:t>
        <a:bodyPr/>
        <a:lstStyle/>
        <a:p>
          <a:r>
            <a:rPr lang="en-US" altLang="zh-CN" dirty="0" smtClean="0"/>
            <a:t>QQ</a:t>
          </a:r>
          <a:r>
            <a:rPr lang="zh-CN" altLang="en-US" dirty="0" smtClean="0"/>
            <a:t>群组</a:t>
          </a:r>
          <a:endParaRPr lang="zh-CN" altLang="en-US" dirty="0"/>
        </a:p>
      </dgm:t>
    </dgm:pt>
    <dgm:pt modelId="{9D31BE8E-791C-4514-A33B-49FDF4CE6563}" type="parTrans" cxnId="{E0EA87E5-A1CD-484F-BE45-6CA3E89FAE92}">
      <dgm:prSet/>
      <dgm:spPr/>
      <dgm:t>
        <a:bodyPr/>
        <a:lstStyle/>
        <a:p>
          <a:endParaRPr lang="zh-CN" altLang="en-US"/>
        </a:p>
      </dgm:t>
    </dgm:pt>
    <dgm:pt modelId="{DBFD6624-66F0-4F8B-BD82-B3340F902D57}" type="sibTrans" cxnId="{E0EA87E5-A1CD-484F-BE45-6CA3E89FAE92}">
      <dgm:prSet/>
      <dgm:spPr/>
      <dgm:t>
        <a:bodyPr/>
        <a:lstStyle/>
        <a:p>
          <a:endParaRPr lang="zh-CN" altLang="en-US"/>
        </a:p>
      </dgm:t>
    </dgm:pt>
    <dgm:pt modelId="{DF6EEDF4-7A41-4FB2-BDCC-7A55F91FE9C7}">
      <dgm:prSet phldrT="[文本]"/>
      <dgm:spPr/>
      <dgm:t>
        <a:bodyPr/>
        <a:lstStyle/>
        <a:p>
          <a:r>
            <a:rPr lang="zh-CN" altLang="en-US" dirty="0" smtClean="0"/>
            <a:t>网鸟</a:t>
          </a:r>
          <a:r>
            <a:rPr lang="en-US" altLang="zh-CN" dirty="0" smtClean="0"/>
            <a:t>IT</a:t>
          </a:r>
          <a:r>
            <a:rPr lang="zh-CN" altLang="en-US" dirty="0" smtClean="0"/>
            <a:t>技术论坛</a:t>
          </a:r>
          <a:endParaRPr lang="zh-CN" altLang="en-US" dirty="0"/>
        </a:p>
      </dgm:t>
    </dgm:pt>
    <dgm:pt modelId="{07FAF1C9-82BC-48C3-AA26-CD1CD6D3D440}" type="parTrans" cxnId="{9663F1D7-8D85-497F-86D6-EAF12626D414}">
      <dgm:prSet/>
      <dgm:spPr/>
      <dgm:t>
        <a:bodyPr/>
        <a:lstStyle/>
        <a:p>
          <a:endParaRPr lang="zh-CN" altLang="en-US"/>
        </a:p>
      </dgm:t>
    </dgm:pt>
    <dgm:pt modelId="{7DAC6436-C6EE-4188-A67D-6EC476B1E425}" type="sibTrans" cxnId="{9663F1D7-8D85-497F-86D6-EAF12626D414}">
      <dgm:prSet/>
      <dgm:spPr/>
      <dgm:t>
        <a:bodyPr/>
        <a:lstStyle/>
        <a:p>
          <a:endParaRPr lang="zh-CN" altLang="en-US"/>
        </a:p>
      </dgm:t>
    </dgm:pt>
    <dgm:pt modelId="{68FB9483-B594-42DE-81EC-519EA2E7A8FF}">
      <dgm:prSet phldrT="[文本]"/>
      <dgm:spPr/>
      <dgm:t>
        <a:bodyPr/>
        <a:lstStyle/>
        <a:p>
          <a:r>
            <a:rPr lang="en-US" altLang="en-US" dirty="0" smtClean="0"/>
            <a:t>23152359</a:t>
          </a:r>
          <a:endParaRPr lang="zh-CN" altLang="en-US" dirty="0"/>
        </a:p>
      </dgm:t>
    </dgm:pt>
    <dgm:pt modelId="{640E9580-EC52-475F-968F-681892033377}" type="parTrans" cxnId="{DC27A9BB-BA74-44C9-87AD-A5BE09333347}">
      <dgm:prSet/>
      <dgm:spPr/>
      <dgm:t>
        <a:bodyPr/>
        <a:lstStyle/>
        <a:p>
          <a:endParaRPr lang="zh-CN" altLang="en-US"/>
        </a:p>
      </dgm:t>
    </dgm:pt>
    <dgm:pt modelId="{FF1E14D7-27F5-432F-B75D-07D1722B0CEE}" type="sibTrans" cxnId="{DC27A9BB-BA74-44C9-87AD-A5BE09333347}">
      <dgm:prSet/>
      <dgm:spPr/>
      <dgm:t>
        <a:bodyPr/>
        <a:lstStyle/>
        <a:p>
          <a:endParaRPr lang="zh-CN" altLang="en-US"/>
        </a:p>
      </dgm:t>
    </dgm:pt>
    <dgm:pt modelId="{9737EE0A-9DD2-4C91-BA0C-85F6730B70D2}">
      <dgm:prSet phldrT="[文本]"/>
      <dgm:spPr/>
      <dgm:t>
        <a:bodyPr/>
        <a:lstStyle/>
        <a:p>
          <a:r>
            <a:rPr lang="en-US" altLang="zh-CN" dirty="0" smtClean="0"/>
            <a:t>www.htmlbird.net</a:t>
          </a:r>
          <a:endParaRPr lang="zh-CN" altLang="en-US" dirty="0"/>
        </a:p>
      </dgm:t>
    </dgm:pt>
    <dgm:pt modelId="{665DBF3A-6B39-4375-B1B5-138DEBD25F52}" type="parTrans" cxnId="{C9B1BDBE-6AB0-40C7-8F2B-2DCC4F43A13C}">
      <dgm:prSet/>
      <dgm:spPr/>
      <dgm:t>
        <a:bodyPr/>
        <a:lstStyle/>
        <a:p>
          <a:endParaRPr lang="zh-CN" altLang="en-US"/>
        </a:p>
      </dgm:t>
    </dgm:pt>
    <dgm:pt modelId="{ECE38491-A97D-4122-B865-26D6DE59B95E}" type="sibTrans" cxnId="{C9B1BDBE-6AB0-40C7-8F2B-2DCC4F43A13C}">
      <dgm:prSet/>
      <dgm:spPr/>
      <dgm:t>
        <a:bodyPr/>
        <a:lstStyle/>
        <a:p>
          <a:endParaRPr lang="zh-CN" altLang="en-US"/>
        </a:p>
      </dgm:t>
    </dgm:pt>
    <dgm:pt modelId="{F9391A37-53FB-4941-B8AF-74CA89D7D01B}" type="pres">
      <dgm:prSet presAssocID="{C49A659C-8679-47A1-892F-9A207241EDD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1153D-C1B2-435F-B570-FCA2FFA34223}" type="pres">
      <dgm:prSet presAssocID="{C49A659C-8679-47A1-892F-9A207241EDD6}" presName="ribbon" presStyleLbl="node1" presStyleIdx="0" presStyleCnt="1"/>
      <dgm:spPr/>
    </dgm:pt>
    <dgm:pt modelId="{AAB07DBE-2D2F-466E-94E5-9A1BD280C539}" type="pres">
      <dgm:prSet presAssocID="{C49A659C-8679-47A1-892F-9A207241EDD6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02159-D6B5-4B33-AD0A-832E39389F48}" type="pres">
      <dgm:prSet presAssocID="{C49A659C-8679-47A1-892F-9A207241EDD6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EFB975-7D3F-4ED9-808B-930D0C3C734C}" type="presOf" srcId="{C49A659C-8679-47A1-892F-9A207241EDD6}" destId="{F9391A37-53FB-4941-B8AF-74CA89D7D01B}" srcOrd="0" destOrd="0" presId="urn:microsoft.com/office/officeart/2005/8/layout/arrow6"/>
    <dgm:cxn modelId="{9663F1D7-8D85-497F-86D6-EAF12626D414}" srcId="{C49A659C-8679-47A1-892F-9A207241EDD6}" destId="{DF6EEDF4-7A41-4FB2-BDCC-7A55F91FE9C7}" srcOrd="1" destOrd="0" parTransId="{07FAF1C9-82BC-48C3-AA26-CD1CD6D3D440}" sibTransId="{7DAC6436-C6EE-4188-A67D-6EC476B1E425}"/>
    <dgm:cxn modelId="{E123CB3F-1988-4BF3-9E9A-5D776C14A014}" type="presOf" srcId="{9737EE0A-9DD2-4C91-BA0C-85F6730B70D2}" destId="{CBF02159-D6B5-4B33-AD0A-832E39389F48}" srcOrd="0" destOrd="1" presId="urn:microsoft.com/office/officeart/2005/8/layout/arrow6"/>
    <dgm:cxn modelId="{94CDFD76-9ABB-4592-A14C-25B1E2978E25}" type="presOf" srcId="{DF6EEDF4-7A41-4FB2-BDCC-7A55F91FE9C7}" destId="{CBF02159-D6B5-4B33-AD0A-832E39389F48}" srcOrd="0" destOrd="0" presId="urn:microsoft.com/office/officeart/2005/8/layout/arrow6"/>
    <dgm:cxn modelId="{FA11EB17-C5CF-41E7-AE30-8F80C3119F92}" type="presOf" srcId="{EDABE6A8-5E8D-4E37-B843-B7EC9043DDE5}" destId="{AAB07DBE-2D2F-466E-94E5-9A1BD280C539}" srcOrd="0" destOrd="0" presId="urn:microsoft.com/office/officeart/2005/8/layout/arrow6"/>
    <dgm:cxn modelId="{C9B1BDBE-6AB0-40C7-8F2B-2DCC4F43A13C}" srcId="{DF6EEDF4-7A41-4FB2-BDCC-7A55F91FE9C7}" destId="{9737EE0A-9DD2-4C91-BA0C-85F6730B70D2}" srcOrd="0" destOrd="0" parTransId="{665DBF3A-6B39-4375-B1B5-138DEBD25F52}" sibTransId="{ECE38491-A97D-4122-B865-26D6DE59B95E}"/>
    <dgm:cxn modelId="{01EFD606-585B-47B3-9EFB-354AD2728032}" type="presOf" srcId="{68FB9483-B594-42DE-81EC-519EA2E7A8FF}" destId="{AAB07DBE-2D2F-466E-94E5-9A1BD280C539}" srcOrd="0" destOrd="1" presId="urn:microsoft.com/office/officeart/2005/8/layout/arrow6"/>
    <dgm:cxn modelId="{E0EA87E5-A1CD-484F-BE45-6CA3E89FAE92}" srcId="{C49A659C-8679-47A1-892F-9A207241EDD6}" destId="{EDABE6A8-5E8D-4E37-B843-B7EC9043DDE5}" srcOrd="0" destOrd="0" parTransId="{9D31BE8E-791C-4514-A33B-49FDF4CE6563}" sibTransId="{DBFD6624-66F0-4F8B-BD82-B3340F902D57}"/>
    <dgm:cxn modelId="{DC27A9BB-BA74-44C9-87AD-A5BE09333347}" srcId="{EDABE6A8-5E8D-4E37-B843-B7EC9043DDE5}" destId="{68FB9483-B594-42DE-81EC-519EA2E7A8FF}" srcOrd="0" destOrd="0" parTransId="{640E9580-EC52-475F-968F-681892033377}" sibTransId="{FF1E14D7-27F5-432F-B75D-07D1722B0CEE}"/>
    <dgm:cxn modelId="{74FB82D6-14BD-4B68-A261-1AEB5039077F}" type="presParOf" srcId="{F9391A37-53FB-4941-B8AF-74CA89D7D01B}" destId="{86B1153D-C1B2-435F-B570-FCA2FFA34223}" srcOrd="0" destOrd="0" presId="urn:microsoft.com/office/officeart/2005/8/layout/arrow6"/>
    <dgm:cxn modelId="{B73A3526-E007-4162-87C7-11959A5C64F2}" type="presParOf" srcId="{F9391A37-53FB-4941-B8AF-74CA89D7D01B}" destId="{AAB07DBE-2D2F-466E-94E5-9A1BD280C539}" srcOrd="1" destOrd="0" presId="urn:microsoft.com/office/officeart/2005/8/layout/arrow6"/>
    <dgm:cxn modelId="{4BEC1516-96D6-4D64-89F8-F4DECC0FB306}" type="presParOf" srcId="{F9391A37-53FB-4941-B8AF-74CA89D7D01B}" destId="{CBF02159-D6B5-4B33-AD0A-832E39389F4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047B8-A023-4B6E-BB98-377BA2ACCEA2}">
      <dsp:nvSpPr>
        <dsp:cNvPr id="0" name=""/>
        <dsp:cNvSpPr/>
      </dsp:nvSpPr>
      <dsp:spPr>
        <a:xfrm>
          <a:off x="0" y="14853"/>
          <a:ext cx="4038600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smtClean="0"/>
            <a:t>启动和停止</a:t>
          </a:r>
          <a:endParaRPr lang="zh-CN" sz="2600" kern="1200"/>
        </a:p>
      </dsp:txBody>
      <dsp:txXfrm>
        <a:off x="39816" y="54669"/>
        <a:ext cx="3958968" cy="736004"/>
      </dsp:txXfrm>
    </dsp:sp>
    <dsp:sp modelId="{A7AFFAA2-3AA5-44B5-897E-C0DB2545A616}">
      <dsp:nvSpPr>
        <dsp:cNvPr id="0" name=""/>
        <dsp:cNvSpPr/>
      </dsp:nvSpPr>
      <dsp:spPr>
        <a:xfrm>
          <a:off x="0" y="905369"/>
          <a:ext cx="4038600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smtClean="0"/>
            <a:t>配置文件</a:t>
          </a:r>
          <a:endParaRPr lang="zh-CN" sz="2600" kern="1200"/>
        </a:p>
      </dsp:txBody>
      <dsp:txXfrm>
        <a:off x="39816" y="945185"/>
        <a:ext cx="3958968" cy="736004"/>
      </dsp:txXfrm>
    </dsp:sp>
    <dsp:sp modelId="{F93771FD-FBD6-4375-B942-F76329D21850}">
      <dsp:nvSpPr>
        <dsp:cNvPr id="0" name=""/>
        <dsp:cNvSpPr/>
      </dsp:nvSpPr>
      <dsp:spPr>
        <a:xfrm>
          <a:off x="0" y="1795885"/>
          <a:ext cx="4038600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smtClean="0"/>
            <a:t>管理界面</a:t>
          </a:r>
          <a:endParaRPr lang="zh-CN" sz="2600" kern="1200"/>
        </a:p>
      </dsp:txBody>
      <dsp:txXfrm>
        <a:off x="39816" y="1835701"/>
        <a:ext cx="3958968" cy="736004"/>
      </dsp:txXfrm>
    </dsp:sp>
    <dsp:sp modelId="{C1ACF7FE-82CE-470D-AAC1-937DEB28F723}">
      <dsp:nvSpPr>
        <dsp:cNvPr id="0" name=""/>
        <dsp:cNvSpPr/>
      </dsp:nvSpPr>
      <dsp:spPr>
        <a:xfrm>
          <a:off x="0" y="2686402"/>
          <a:ext cx="4038600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smtClean="0"/>
            <a:t>安全与认证</a:t>
          </a:r>
          <a:endParaRPr lang="zh-CN" sz="2600" kern="1200"/>
        </a:p>
      </dsp:txBody>
      <dsp:txXfrm>
        <a:off x="39816" y="2726218"/>
        <a:ext cx="3958968" cy="736004"/>
      </dsp:txXfrm>
    </dsp:sp>
    <dsp:sp modelId="{0C24F3AD-46EF-44D4-9E99-46DD711A8298}">
      <dsp:nvSpPr>
        <dsp:cNvPr id="0" name=""/>
        <dsp:cNvSpPr/>
      </dsp:nvSpPr>
      <dsp:spPr>
        <a:xfrm>
          <a:off x="0" y="3576918"/>
          <a:ext cx="4038600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baseline="0" smtClean="0"/>
            <a:t>备份与修复</a:t>
          </a:r>
          <a:endParaRPr lang="zh-CN" sz="2600" kern="1200"/>
        </a:p>
      </dsp:txBody>
      <dsp:txXfrm>
        <a:off x="39816" y="3616734"/>
        <a:ext cx="3958968" cy="736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A972E-5DA8-4B70-996C-644A0D65808A}">
      <dsp:nvSpPr>
        <dsp:cNvPr id="0" name=""/>
        <dsp:cNvSpPr/>
      </dsp:nvSpPr>
      <dsp:spPr>
        <a:xfrm>
          <a:off x="453650" y="0"/>
          <a:ext cx="5141371" cy="237626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9A749-AE4A-4B2A-A201-C0D4A31C94CE}">
      <dsp:nvSpPr>
        <dsp:cNvPr id="0" name=""/>
        <dsp:cNvSpPr/>
      </dsp:nvSpPr>
      <dsp:spPr>
        <a:xfrm>
          <a:off x="1772" y="712879"/>
          <a:ext cx="1377933" cy="95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启动</a:t>
          </a:r>
          <a:endParaRPr lang="zh-CN" altLang="en-US" sz="2200" kern="1200" dirty="0"/>
        </a:p>
      </dsp:txBody>
      <dsp:txXfrm>
        <a:off x="48172" y="759279"/>
        <a:ext cx="1285133" cy="857705"/>
      </dsp:txXfrm>
    </dsp:sp>
    <dsp:sp modelId="{3C61C46E-2786-4960-8E61-E116CBEA2BD5}">
      <dsp:nvSpPr>
        <dsp:cNvPr id="0" name=""/>
        <dsp:cNvSpPr/>
      </dsp:nvSpPr>
      <dsp:spPr>
        <a:xfrm>
          <a:off x="1557503" y="712879"/>
          <a:ext cx="1377933" cy="95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添加账号</a:t>
          </a:r>
          <a:endParaRPr lang="zh-CN" altLang="en-US" sz="2200" kern="1200" dirty="0"/>
        </a:p>
      </dsp:txBody>
      <dsp:txXfrm>
        <a:off x="1603903" y="759279"/>
        <a:ext cx="1285133" cy="857705"/>
      </dsp:txXfrm>
    </dsp:sp>
    <dsp:sp modelId="{DB716A0D-D604-47EC-AD2A-6FB7ADF082C9}">
      <dsp:nvSpPr>
        <dsp:cNvPr id="0" name=""/>
        <dsp:cNvSpPr/>
      </dsp:nvSpPr>
      <dsp:spPr>
        <a:xfrm>
          <a:off x="3113234" y="712879"/>
          <a:ext cx="1377933" cy="95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启用认证</a:t>
          </a:r>
          <a:endParaRPr lang="zh-CN" altLang="en-US" sz="2200" kern="1200" dirty="0"/>
        </a:p>
      </dsp:txBody>
      <dsp:txXfrm>
        <a:off x="3159634" y="759279"/>
        <a:ext cx="1285133" cy="857705"/>
      </dsp:txXfrm>
    </dsp:sp>
    <dsp:sp modelId="{4F53E2AE-F5B4-4F7A-B7AF-A0F1533AE747}">
      <dsp:nvSpPr>
        <dsp:cNvPr id="0" name=""/>
        <dsp:cNvSpPr/>
      </dsp:nvSpPr>
      <dsp:spPr>
        <a:xfrm>
          <a:off x="4668966" y="712879"/>
          <a:ext cx="1377933" cy="950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重启</a:t>
          </a:r>
          <a:endParaRPr lang="zh-CN" altLang="en-US" sz="2200" kern="1200" dirty="0"/>
        </a:p>
      </dsp:txBody>
      <dsp:txXfrm>
        <a:off x="4715366" y="759279"/>
        <a:ext cx="1285133" cy="857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FDBE0-99AD-40C6-BA3F-3D541AD390C9}">
      <dsp:nvSpPr>
        <dsp:cNvPr id="0" name=""/>
        <dsp:cNvSpPr/>
      </dsp:nvSpPr>
      <dsp:spPr>
        <a:xfrm>
          <a:off x="-4130415" y="-633879"/>
          <a:ext cx="4921712" cy="4921712"/>
        </a:xfrm>
        <a:prstGeom prst="blockArc">
          <a:avLst>
            <a:gd name="adj1" fmla="val 18900000"/>
            <a:gd name="adj2" fmla="val 2700000"/>
            <a:gd name="adj3" fmla="val 43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BB347-B623-4D7D-B517-83699657446C}">
      <dsp:nvSpPr>
        <dsp:cNvPr id="0" name=""/>
        <dsp:cNvSpPr/>
      </dsp:nvSpPr>
      <dsp:spPr>
        <a:xfrm>
          <a:off x="508882" y="365395"/>
          <a:ext cx="7589654" cy="73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06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冷备份</a:t>
          </a:r>
          <a:endParaRPr lang="zh-CN" altLang="en-US" sz="2800" kern="1200" dirty="0"/>
        </a:p>
      </dsp:txBody>
      <dsp:txXfrm>
        <a:off x="508882" y="365395"/>
        <a:ext cx="7589654" cy="730790"/>
      </dsp:txXfrm>
    </dsp:sp>
    <dsp:sp modelId="{5A2D536A-C88C-4343-9329-F21A020AD672}">
      <dsp:nvSpPr>
        <dsp:cNvPr id="0" name=""/>
        <dsp:cNvSpPr/>
      </dsp:nvSpPr>
      <dsp:spPr>
        <a:xfrm>
          <a:off x="52138" y="274046"/>
          <a:ext cx="913488" cy="913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11C69-2ED0-414E-A608-207422961D3E}">
      <dsp:nvSpPr>
        <dsp:cNvPr id="0" name=""/>
        <dsp:cNvSpPr/>
      </dsp:nvSpPr>
      <dsp:spPr>
        <a:xfrm>
          <a:off x="774525" y="1461581"/>
          <a:ext cx="7324012" cy="73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06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热备份</a:t>
          </a:r>
          <a:endParaRPr lang="zh-CN" altLang="en-US" sz="2800" kern="1200" dirty="0"/>
        </a:p>
      </dsp:txBody>
      <dsp:txXfrm>
        <a:off x="774525" y="1461581"/>
        <a:ext cx="7324012" cy="730790"/>
      </dsp:txXfrm>
    </dsp:sp>
    <dsp:sp modelId="{BA8823C7-5225-465A-AE2C-DE4D87E0F12F}">
      <dsp:nvSpPr>
        <dsp:cNvPr id="0" name=""/>
        <dsp:cNvSpPr/>
      </dsp:nvSpPr>
      <dsp:spPr>
        <a:xfrm>
          <a:off x="317781" y="1370232"/>
          <a:ext cx="913488" cy="913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3E69F-9BB0-4C98-AB26-0188FA4BB191}">
      <dsp:nvSpPr>
        <dsp:cNvPr id="0" name=""/>
        <dsp:cNvSpPr/>
      </dsp:nvSpPr>
      <dsp:spPr>
        <a:xfrm>
          <a:off x="508882" y="2557767"/>
          <a:ext cx="7589654" cy="730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06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主从复制备份</a:t>
          </a:r>
          <a:endParaRPr lang="zh-CN" altLang="en-US" sz="2800" kern="1200" dirty="0"/>
        </a:p>
      </dsp:txBody>
      <dsp:txXfrm>
        <a:off x="508882" y="2557767"/>
        <a:ext cx="7589654" cy="730790"/>
      </dsp:txXfrm>
    </dsp:sp>
    <dsp:sp modelId="{D2FA1F38-AACB-41B1-A014-497661670E41}">
      <dsp:nvSpPr>
        <dsp:cNvPr id="0" name=""/>
        <dsp:cNvSpPr/>
      </dsp:nvSpPr>
      <dsp:spPr>
        <a:xfrm>
          <a:off x="52138" y="2466418"/>
          <a:ext cx="913488" cy="913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CE604-5BCE-4648-BADF-17F8D6D3D73D}">
      <dsp:nvSpPr>
        <dsp:cNvPr id="0" name=""/>
        <dsp:cNvSpPr/>
      </dsp:nvSpPr>
      <dsp:spPr>
        <a:xfrm>
          <a:off x="0" y="0"/>
          <a:ext cx="6925160" cy="1096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关闭</a:t>
          </a:r>
          <a:r>
            <a:rPr lang="en-US" altLang="zh-CN" sz="3700" kern="1200" dirty="0" smtClean="0"/>
            <a:t>MongoDB</a:t>
          </a:r>
          <a:r>
            <a:rPr lang="zh-CN" altLang="en-US" sz="3700" kern="1200" dirty="0" smtClean="0"/>
            <a:t>引擎</a:t>
          </a:r>
          <a:endParaRPr lang="zh-CN" altLang="en-US" sz="3700" kern="1200" dirty="0"/>
        </a:p>
      </dsp:txBody>
      <dsp:txXfrm>
        <a:off x="32106" y="32106"/>
        <a:ext cx="5742291" cy="1031973"/>
      </dsp:txXfrm>
    </dsp:sp>
    <dsp:sp modelId="{4B25CF25-892E-4B5D-B906-79AF3BD1CEB7}">
      <dsp:nvSpPr>
        <dsp:cNvPr id="0" name=""/>
        <dsp:cNvSpPr/>
      </dsp:nvSpPr>
      <dsp:spPr>
        <a:xfrm>
          <a:off x="611043" y="1278883"/>
          <a:ext cx="6925160" cy="1096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拷贝数据库文件夹及文件</a:t>
          </a:r>
          <a:endParaRPr lang="zh-CN" altLang="en-US" sz="3700" kern="1200" dirty="0"/>
        </a:p>
      </dsp:txBody>
      <dsp:txXfrm>
        <a:off x="643149" y="1310989"/>
        <a:ext cx="5537384" cy="1031973"/>
      </dsp:txXfrm>
    </dsp:sp>
    <dsp:sp modelId="{677D2495-A16E-41A6-A519-669B083CAECF}">
      <dsp:nvSpPr>
        <dsp:cNvPr id="0" name=""/>
        <dsp:cNvSpPr/>
      </dsp:nvSpPr>
      <dsp:spPr>
        <a:xfrm>
          <a:off x="1222087" y="2557767"/>
          <a:ext cx="6925160" cy="1096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恢复时反向操作即可</a:t>
          </a:r>
          <a:endParaRPr lang="zh-CN" altLang="en-US" sz="3700" kern="1200" dirty="0"/>
        </a:p>
      </dsp:txBody>
      <dsp:txXfrm>
        <a:off x="1254193" y="2589873"/>
        <a:ext cx="5537384" cy="1031973"/>
      </dsp:txXfrm>
    </dsp:sp>
    <dsp:sp modelId="{7F2E69A0-4301-4882-A06D-8FCD7F3D8B87}">
      <dsp:nvSpPr>
        <dsp:cNvPr id="0" name=""/>
        <dsp:cNvSpPr/>
      </dsp:nvSpPr>
      <dsp:spPr>
        <a:xfrm>
          <a:off x="6212639" y="831274"/>
          <a:ext cx="712520" cy="712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372956" y="831274"/>
        <a:ext cx="391886" cy="536171"/>
      </dsp:txXfrm>
    </dsp:sp>
    <dsp:sp modelId="{4170C68B-A041-4707-91BB-670B012B4596}">
      <dsp:nvSpPr>
        <dsp:cNvPr id="0" name=""/>
        <dsp:cNvSpPr/>
      </dsp:nvSpPr>
      <dsp:spPr>
        <a:xfrm>
          <a:off x="6823683" y="2102849"/>
          <a:ext cx="712520" cy="712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984000" y="2102849"/>
        <a:ext cx="391886" cy="536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6A662-0AF2-4FB2-9D39-2C517C73BF40}">
      <dsp:nvSpPr>
        <dsp:cNvPr id="0" name=""/>
        <dsp:cNvSpPr/>
      </dsp:nvSpPr>
      <dsp:spPr>
        <a:xfrm>
          <a:off x="0" y="0"/>
          <a:ext cx="6925160" cy="1096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保持</a:t>
          </a:r>
          <a:r>
            <a:rPr lang="en-US" altLang="zh-CN" sz="3400" kern="1200" dirty="0" smtClean="0"/>
            <a:t>MongoDB</a:t>
          </a:r>
          <a:r>
            <a:rPr lang="zh-CN" altLang="en-US" sz="3400" kern="1200" dirty="0" smtClean="0"/>
            <a:t>为运行状态</a:t>
          </a:r>
          <a:endParaRPr lang="zh-CN" altLang="en-US" sz="3400" kern="1200" dirty="0"/>
        </a:p>
      </dsp:txBody>
      <dsp:txXfrm>
        <a:off x="32106" y="32106"/>
        <a:ext cx="5742291" cy="1031973"/>
      </dsp:txXfrm>
    </dsp:sp>
    <dsp:sp modelId="{4C7EF1AE-7A15-423A-9332-260385A3BC40}">
      <dsp:nvSpPr>
        <dsp:cNvPr id="0" name=""/>
        <dsp:cNvSpPr/>
      </dsp:nvSpPr>
      <dsp:spPr>
        <a:xfrm>
          <a:off x="611043" y="1278883"/>
          <a:ext cx="6925160" cy="1096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使用</a:t>
          </a:r>
          <a:r>
            <a:rPr lang="en-US" altLang="zh-CN" sz="3400" kern="1200" dirty="0" err="1" smtClean="0"/>
            <a:t>mongodump</a:t>
          </a:r>
          <a:r>
            <a:rPr lang="zh-CN" altLang="en-US" sz="3400" kern="1200" dirty="0" smtClean="0"/>
            <a:t>备份数据</a:t>
          </a:r>
          <a:endParaRPr lang="zh-CN" altLang="en-US" sz="3400" kern="1200" dirty="0"/>
        </a:p>
      </dsp:txBody>
      <dsp:txXfrm>
        <a:off x="643149" y="1310989"/>
        <a:ext cx="5537384" cy="1031973"/>
      </dsp:txXfrm>
    </dsp:sp>
    <dsp:sp modelId="{C543C662-40F6-43BA-8AED-D160D70ED625}">
      <dsp:nvSpPr>
        <dsp:cNvPr id="0" name=""/>
        <dsp:cNvSpPr/>
      </dsp:nvSpPr>
      <dsp:spPr>
        <a:xfrm>
          <a:off x="1222087" y="2557767"/>
          <a:ext cx="6925160" cy="1096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使用</a:t>
          </a:r>
          <a:r>
            <a:rPr lang="en-US" altLang="zh-CN" sz="3400" kern="1200" dirty="0" err="1" smtClean="0"/>
            <a:t>mongorestore</a:t>
          </a:r>
          <a:r>
            <a:rPr lang="zh-CN" altLang="en-US" sz="3400" kern="1200" dirty="0" smtClean="0"/>
            <a:t>恢复数据</a:t>
          </a:r>
          <a:endParaRPr lang="zh-CN" altLang="en-US" sz="3400" kern="1200" dirty="0"/>
        </a:p>
      </dsp:txBody>
      <dsp:txXfrm>
        <a:off x="1254193" y="2589873"/>
        <a:ext cx="5537384" cy="1031973"/>
      </dsp:txXfrm>
    </dsp:sp>
    <dsp:sp modelId="{9DDE5453-CFD6-47F6-A886-CA1A46921A0A}">
      <dsp:nvSpPr>
        <dsp:cNvPr id="0" name=""/>
        <dsp:cNvSpPr/>
      </dsp:nvSpPr>
      <dsp:spPr>
        <a:xfrm>
          <a:off x="6212639" y="831274"/>
          <a:ext cx="712520" cy="712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372956" y="831274"/>
        <a:ext cx="391886" cy="536171"/>
      </dsp:txXfrm>
    </dsp:sp>
    <dsp:sp modelId="{15E64E0D-638F-4393-B041-87182F3168D4}">
      <dsp:nvSpPr>
        <dsp:cNvPr id="0" name=""/>
        <dsp:cNvSpPr/>
      </dsp:nvSpPr>
      <dsp:spPr>
        <a:xfrm>
          <a:off x="6823683" y="2102849"/>
          <a:ext cx="712520" cy="7125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984000" y="2102849"/>
        <a:ext cx="391886" cy="536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4C1B7-8E1C-4186-8C7A-DEA64C187A04}">
      <dsp:nvSpPr>
        <dsp:cNvPr id="0" name=""/>
        <dsp:cNvSpPr/>
      </dsp:nvSpPr>
      <dsp:spPr>
        <a:xfrm>
          <a:off x="0" y="0"/>
          <a:ext cx="6925160" cy="98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创建主从复制机制</a:t>
          </a:r>
          <a:endParaRPr lang="zh-CN" altLang="en-US" sz="3300" kern="1200" dirty="0"/>
        </a:p>
      </dsp:txBody>
      <dsp:txXfrm>
        <a:off x="28943" y="28943"/>
        <a:ext cx="5858843" cy="930287"/>
      </dsp:txXfrm>
    </dsp:sp>
    <dsp:sp modelId="{88FB5F6D-651F-46F3-94FD-8FBD4AF452F2}">
      <dsp:nvSpPr>
        <dsp:cNvPr id="0" name=""/>
        <dsp:cNvSpPr/>
      </dsp:nvSpPr>
      <dsp:spPr>
        <a:xfrm>
          <a:off x="611043" y="1152869"/>
          <a:ext cx="6925160" cy="98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配置完成后数据会自动同步</a:t>
          </a:r>
          <a:endParaRPr lang="zh-CN" altLang="en-US" sz="3300" kern="1200" dirty="0"/>
        </a:p>
      </dsp:txBody>
      <dsp:txXfrm>
        <a:off x="639986" y="1181812"/>
        <a:ext cx="5613918" cy="930287"/>
      </dsp:txXfrm>
    </dsp:sp>
    <dsp:sp modelId="{F8E04A6E-072E-4CDF-8697-EC133B93A4ED}">
      <dsp:nvSpPr>
        <dsp:cNvPr id="0" name=""/>
        <dsp:cNvSpPr/>
      </dsp:nvSpPr>
      <dsp:spPr>
        <a:xfrm>
          <a:off x="1222087" y="2305739"/>
          <a:ext cx="6925160" cy="988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恢复途径很多</a:t>
          </a:r>
          <a:endParaRPr lang="zh-CN" altLang="en-US" sz="3300" kern="1200" dirty="0"/>
        </a:p>
      </dsp:txBody>
      <dsp:txXfrm>
        <a:off x="1251030" y="2334682"/>
        <a:ext cx="5613918" cy="930287"/>
      </dsp:txXfrm>
    </dsp:sp>
    <dsp:sp modelId="{A14F1ACE-3B9D-4983-A630-9711CF885E01}">
      <dsp:nvSpPr>
        <dsp:cNvPr id="0" name=""/>
        <dsp:cNvSpPr/>
      </dsp:nvSpPr>
      <dsp:spPr>
        <a:xfrm>
          <a:off x="6282847" y="749365"/>
          <a:ext cx="642313" cy="642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6427367" y="749365"/>
        <a:ext cx="353273" cy="483341"/>
      </dsp:txXfrm>
    </dsp:sp>
    <dsp:sp modelId="{0844E008-313E-4800-8393-0AE3415A93FD}">
      <dsp:nvSpPr>
        <dsp:cNvPr id="0" name=""/>
        <dsp:cNvSpPr/>
      </dsp:nvSpPr>
      <dsp:spPr>
        <a:xfrm>
          <a:off x="6893891" y="1895646"/>
          <a:ext cx="642313" cy="642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038411" y="1895646"/>
        <a:ext cx="353273" cy="4833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1153D-C1B2-435F-B570-FCA2FFA34223}">
      <dsp:nvSpPr>
        <dsp:cNvPr id="0" name=""/>
        <dsp:cNvSpPr/>
      </dsp:nvSpPr>
      <dsp:spPr>
        <a:xfrm>
          <a:off x="0" y="1173730"/>
          <a:ext cx="5112568" cy="204502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07DBE-2D2F-466E-94E5-9A1BD280C539}">
      <dsp:nvSpPr>
        <dsp:cNvPr id="0" name=""/>
        <dsp:cNvSpPr/>
      </dsp:nvSpPr>
      <dsp:spPr>
        <a:xfrm>
          <a:off x="613508" y="1531610"/>
          <a:ext cx="1687147" cy="100206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QQ</a:t>
          </a:r>
          <a:r>
            <a:rPr lang="zh-CN" altLang="en-US" sz="2200" kern="1200" dirty="0" smtClean="0"/>
            <a:t>群组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/>
            <a:t>23152359</a:t>
          </a:r>
          <a:endParaRPr lang="zh-CN" altLang="en-US" sz="1700" kern="1200" dirty="0"/>
        </a:p>
      </dsp:txBody>
      <dsp:txXfrm>
        <a:off x="613508" y="1531610"/>
        <a:ext cx="1687147" cy="1002063"/>
      </dsp:txXfrm>
    </dsp:sp>
    <dsp:sp modelId="{CBF02159-D6B5-4B33-AD0A-832E39389F48}">
      <dsp:nvSpPr>
        <dsp:cNvPr id="0" name=""/>
        <dsp:cNvSpPr/>
      </dsp:nvSpPr>
      <dsp:spPr>
        <a:xfrm>
          <a:off x="2556284" y="1858814"/>
          <a:ext cx="1993901" cy="100206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网鸟</a:t>
          </a:r>
          <a:r>
            <a:rPr lang="en-US" altLang="zh-CN" sz="2200" kern="1200" dirty="0" smtClean="0"/>
            <a:t>IT</a:t>
          </a:r>
          <a:r>
            <a:rPr lang="zh-CN" altLang="en-US" sz="2200" kern="1200" dirty="0" smtClean="0"/>
            <a:t>技术论坛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www.htmlbird.net</a:t>
          </a:r>
          <a:endParaRPr lang="zh-CN" altLang="en-US" sz="1700" kern="1200" dirty="0"/>
        </a:p>
      </dsp:txBody>
      <dsp:txXfrm>
        <a:off x="2556284" y="1858814"/>
        <a:ext cx="1993901" cy="1002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w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hyperlink" Target="http://ipaddress:11000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wmf"/><Relationship Id="rId7" Type="http://schemas.openxmlformats.org/officeDocument/2006/relationships/diagramColors" Target="../diagrams/colors2.xml"/><Relationship Id="rId2" Type="http://schemas.openxmlformats.org/officeDocument/2006/relationships/hyperlink" Target="http://www.mongodb.org/display/DOCS/Security+and+Authentica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>
                <a:effectLst>
                  <a:reflection blurRad="6350" stA="55000" endA="300" endPos="45500" dir="5400000" sy="-100000" algn="bl" rotWithShape="0"/>
                </a:effectLst>
              </a:rPr>
              <a:t>第七天：服务器管理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备份与恢复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主从复制备份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8935620"/>
              </p:ext>
            </p:extLst>
          </p:nvPr>
        </p:nvGraphicFramePr>
        <p:xfrm>
          <a:off x="457200" y="1719263"/>
          <a:ext cx="8147248" cy="329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 descr="C:\Users\Administrator\AppData\Local\Microsoft\Windows\Temporary Internet Files\Content.IE5\5QG67LC0\MC90023050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85184"/>
            <a:ext cx="2183924" cy="14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877272"/>
            <a:ext cx="599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优点：可以保持</a:t>
            </a:r>
            <a:r>
              <a:rPr lang="en-US" altLang="zh-CN" dirty="0" smtClean="0">
                <a:solidFill>
                  <a:schemeClr val="tx2"/>
                </a:solidFill>
              </a:rPr>
              <a:t>MongoDB</a:t>
            </a:r>
            <a:r>
              <a:rPr lang="zh-CN" altLang="en-US" dirty="0" smtClean="0">
                <a:solidFill>
                  <a:schemeClr val="tx2"/>
                </a:solidFill>
              </a:rPr>
              <a:t>处于联机状态，不影响性能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缺点：在数据写入密集的情况下可能无法保证数据完整性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备份与恢复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修复</a:t>
            </a:r>
            <a:endParaRPr lang="zh-CN" altLang="en-US" dirty="0"/>
          </a:p>
        </p:txBody>
      </p:sp>
      <p:pic>
        <p:nvPicPr>
          <p:cNvPr id="5124" name="Picture 4" descr="C:\Users\Administrator\AppData\Local\Microsoft\Windows\Temporary Internet Files\Content.IE5\5QG67LC0\MC90023050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85184"/>
            <a:ext cx="2183924" cy="14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004" y="4437112"/>
            <a:ext cx="5821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提示：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</a:rPr>
              <a:t>修复数据库还可以起到压缩数据的作用；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</a:rPr>
              <a:t>修复数据库的操作相当耗时，万不得已请不要使用；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</a:rPr>
              <a:t>建议经常做数据备份；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147248" cy="2358000"/>
          </a:xfrm>
        </p:spPr>
        <p:txBody>
          <a:bodyPr anchor="ctr">
            <a:normAutofit/>
          </a:bodyPr>
          <a:lstStyle/>
          <a:p>
            <a:pPr marL="45720" lvl="0" indent="0" algn="ctr">
              <a:buNone/>
            </a:pPr>
            <a:r>
              <a:rPr lang="en-US" altLang="zh-CN" sz="4800" dirty="0" smtClean="0">
                <a:solidFill>
                  <a:srgbClr val="C00000"/>
                </a:solidFill>
              </a:rPr>
              <a:t>db.repairDatabase();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广而告之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197863"/>
              </p:ext>
            </p:extLst>
          </p:nvPr>
        </p:nvGraphicFramePr>
        <p:xfrm>
          <a:off x="611560" y="1700808"/>
          <a:ext cx="511256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C:\Users\Administrator\AppData\Local\Microsoft\Windows\Temporary Internet Files\Content.IE5\55KRT0HE\MC9002305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0928"/>
            <a:ext cx="2783620" cy="24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4171614"/>
              </p:ext>
            </p:extLst>
          </p:nvPr>
        </p:nvGraphicFramePr>
        <p:xfrm>
          <a:off x="457200" y="1973920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Y2E1NDVW\MC900240699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87" y="2904258"/>
            <a:ext cx="2815026" cy="20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启动和停止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" lvl="0" indent="0" rtl="0">
              <a:buNone/>
            </a:pPr>
            <a:r>
              <a:rPr lang="zh-CN" altLang="en-US" dirty="0" smtClean="0"/>
              <a:t>启动，略过</a:t>
            </a:r>
            <a:r>
              <a:rPr lang="en-US" altLang="zh-CN" dirty="0" smtClean="0"/>
              <a:t>……</a:t>
            </a:r>
          </a:p>
          <a:p>
            <a:pPr marL="45720" lvl="0" indent="0" rtl="0">
              <a:buNone/>
            </a:pPr>
            <a:endParaRPr lang="en-US" altLang="zh-CN" dirty="0"/>
          </a:p>
          <a:p>
            <a:pPr marL="45720" lvl="0" indent="0" rtl="0">
              <a:buNone/>
            </a:pPr>
            <a:r>
              <a:rPr lang="zh-CN" altLang="en-US" dirty="0" smtClean="0"/>
              <a:t>贸然的停止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引擎会导致数据丢失，想稳妥的终止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可以这么办：</a:t>
            </a:r>
            <a:endParaRPr lang="en-US" altLang="zh-CN" dirty="0" smtClean="0"/>
          </a:p>
          <a:p>
            <a:r>
              <a:rPr lang="zh-CN" altLang="en-US" dirty="0" smtClean="0"/>
              <a:t>如果是作为前端（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方式）运行的，可以直接按下</a:t>
            </a:r>
            <a:r>
              <a:rPr lang="en-US" altLang="zh-CN" dirty="0" smtClean="0"/>
              <a:t>CTRL+C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服务，可以在服务控制面板使用菜单停止；</a:t>
            </a:r>
            <a:endParaRPr lang="en-US" altLang="zh-CN" dirty="0" smtClean="0"/>
          </a:p>
          <a:p>
            <a:r>
              <a:rPr lang="zh-CN" altLang="en-US" dirty="0" smtClean="0"/>
              <a:t>通过驱动或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关闭的方法是发送</a:t>
            </a:r>
            <a:r>
              <a:rPr lang="en-US" altLang="zh-CN" dirty="0">
                <a:solidFill>
                  <a:srgbClr val="FF0000"/>
                </a:solidFill>
              </a:rPr>
              <a:t>{ “shutdown” : 1 }</a:t>
            </a:r>
            <a:r>
              <a:rPr lang="zh-CN" altLang="en-US" dirty="0" smtClean="0"/>
              <a:t>指令。</a:t>
            </a:r>
            <a:endParaRPr lang="zh-CN" dirty="0"/>
          </a:p>
        </p:txBody>
      </p:sp>
      <p:pic>
        <p:nvPicPr>
          <p:cNvPr id="6" name="Picture 2" descr="C:\Users\Administrator\AppData\Local\Microsoft\Windows\Temporary Internet Files\Content.IE5\5QG67LC0\MC900441501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29" y="2760242"/>
            <a:ext cx="2324942" cy="23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147248" cy="2069968"/>
          </a:xfrm>
        </p:spPr>
        <p:txBody>
          <a:bodyPr/>
          <a:lstStyle/>
          <a:p>
            <a:pPr marL="45720" lvl="0" indent="0" rtl="0">
              <a:buNone/>
            </a:pPr>
            <a:r>
              <a:rPr lang="en-US" altLang="zh-CN" sz="1400" dirty="0" smtClean="0">
                <a:solidFill>
                  <a:schemeClr val="accent3"/>
                </a:solidFill>
              </a:rPr>
              <a:t>MongoDB</a:t>
            </a:r>
            <a:r>
              <a:rPr lang="zh-CN" altLang="en-US" sz="1400" dirty="0" smtClean="0">
                <a:solidFill>
                  <a:schemeClr val="accent3"/>
                </a:solidFill>
              </a:rPr>
              <a:t>是支持使用配置文件的，只是以前我们不懂得欣赏</a:t>
            </a:r>
            <a:r>
              <a:rPr lang="en-US" altLang="zh-CN" sz="1400" dirty="0" smtClean="0">
                <a:solidFill>
                  <a:schemeClr val="accent3"/>
                </a:solidFill>
              </a:rPr>
              <a:t>……</a:t>
            </a:r>
          </a:p>
          <a:p>
            <a:pPr marL="45720" lvl="0" indent="0" rtl="0">
              <a:buNone/>
            </a:pPr>
            <a:endParaRPr lang="en-US" altLang="zh-CN" dirty="0" smtClean="0"/>
          </a:p>
          <a:p>
            <a:pPr marL="45720" lvl="0" indent="0" algn="ctr" rtl="0"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mongod –config “D:\MongoSettings.conf”</a:t>
            </a:r>
            <a:endParaRPr lang="zh-CN" sz="32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Administrator\AppData\Local\Microsoft\Windows\Temporary Internet Files\Content.IE5\Z99K7RO0\MC90032012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2867564" cy="20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6536" y="4293096"/>
            <a:ext cx="468052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zh-CN" altLang="en-US" dirty="0" smtClean="0">
                <a:solidFill>
                  <a:srgbClr val="00B050"/>
                </a:solidFill>
              </a:rPr>
              <a:t>配置文件内容示例：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port = 27099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fork = true</a:t>
            </a: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logpath = D:\MongoDB\system.log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管理界面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63272" cy="2790048"/>
          </a:xfrm>
        </p:spPr>
        <p:txBody>
          <a:bodyPr>
            <a:normAutofit fontScale="85000" lnSpcReduction="10000"/>
          </a:bodyPr>
          <a:lstStyle/>
          <a:p>
            <a:pPr marL="45720" lvl="0" indent="0" rtl="0">
              <a:buNone/>
            </a:pPr>
            <a:r>
              <a:rPr lang="en-US" altLang="zh-CN" dirty="0" smtClean="0"/>
              <a:t>MongoDB</a:t>
            </a:r>
            <a:r>
              <a:rPr lang="zh-CN" altLang="en-US" dirty="0" smtClean="0"/>
              <a:t>内置了一个监控和管理界面，如果只是简单的监控，可以在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实例的端口号（如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）上</a:t>
            </a:r>
            <a:r>
              <a:rPr lang="en-US" altLang="zh-CN" dirty="0" smtClean="0"/>
              <a:t>+1000</a:t>
            </a:r>
            <a:r>
              <a:rPr lang="zh-CN" altLang="en-US" dirty="0" smtClean="0"/>
              <a:t>后（</a:t>
            </a:r>
            <a:r>
              <a:rPr lang="en-US" altLang="zh-CN" dirty="0" smtClean="0"/>
              <a:t>11000</a:t>
            </a:r>
            <a:r>
              <a:rPr lang="zh-CN" altLang="en-US" dirty="0" smtClean="0"/>
              <a:t>）在任何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浏览器打开：</a:t>
            </a:r>
            <a:endParaRPr lang="en-US" altLang="zh-CN" dirty="0" smtClean="0"/>
          </a:p>
          <a:p>
            <a:pPr marL="45720" lvl="0" indent="0" rtl="0">
              <a:buNone/>
            </a:pPr>
            <a:r>
              <a:rPr lang="en-US" altLang="zh-CN" dirty="0" smtClean="0">
                <a:hlinkClick r:id="rId2"/>
              </a:rPr>
              <a:t>http://ipAddress:11000/</a:t>
            </a:r>
            <a:endParaRPr lang="en-US" altLang="zh-CN" dirty="0" smtClean="0"/>
          </a:p>
          <a:p>
            <a:pPr marL="45720" lvl="0" indent="0" rtl="0">
              <a:buNone/>
            </a:pPr>
            <a:endParaRPr lang="en-US" altLang="zh-CN" dirty="0"/>
          </a:p>
          <a:p>
            <a:pPr marL="45720" lvl="0" indent="0" rtl="0">
              <a:buNone/>
            </a:pPr>
            <a:r>
              <a:rPr lang="zh-CN" altLang="en-US" dirty="0" smtClean="0"/>
              <a:t>要使用管理功能，则需要为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引擎增加</a:t>
            </a:r>
            <a:r>
              <a:rPr lang="en-US" altLang="zh-CN" dirty="0" smtClean="0">
                <a:solidFill>
                  <a:srgbClr val="C00000"/>
                </a:solidFill>
              </a:rPr>
              <a:t>--rest</a:t>
            </a:r>
            <a:r>
              <a:rPr lang="zh-CN" altLang="en-US" dirty="0" smtClean="0"/>
              <a:t>参数</a:t>
            </a:r>
            <a:endParaRPr lang="en-US" altLang="zh-CN" dirty="0" smtClean="0"/>
          </a:p>
        </p:txBody>
      </p:sp>
      <p:pic>
        <p:nvPicPr>
          <p:cNvPr id="3074" name="Picture 2" descr="C:\Users\Administrator\AppData\Local\Microsoft\Windows\Temporary Internet Files\Content.IE5\28P6JX4C\MC900295875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81128"/>
            <a:ext cx="2480650" cy="19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733256"/>
            <a:ext cx="531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请不要使用驱动连接</a:t>
            </a:r>
            <a:r>
              <a:rPr lang="en-US" altLang="zh-CN" dirty="0" smtClean="0">
                <a:solidFill>
                  <a:schemeClr val="accent6"/>
                </a:solidFill>
              </a:rPr>
              <a:t>HTTP</a:t>
            </a:r>
            <a:r>
              <a:rPr lang="zh-CN" altLang="en-US" dirty="0" smtClean="0">
                <a:solidFill>
                  <a:schemeClr val="accent6"/>
                </a:solidFill>
              </a:rPr>
              <a:t>接口，那样做很无聊仨！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1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安全与认证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791080"/>
            <a:ext cx="8075240" cy="2358000"/>
          </a:xfrm>
        </p:spPr>
        <p:txBody>
          <a:bodyPr>
            <a:normAutofit fontScale="55000" lnSpcReduction="20000"/>
          </a:bodyPr>
          <a:lstStyle/>
          <a:p>
            <a:pPr marL="45720" lvl="0" indent="0" rtl="0">
              <a:buNone/>
            </a:pPr>
            <a:r>
              <a:rPr lang="en-US" altLang="zh-CN" dirty="0" smtClean="0"/>
              <a:t>MongoDB</a:t>
            </a:r>
            <a:r>
              <a:rPr lang="zh-CN" altLang="en-US" dirty="0" smtClean="0"/>
              <a:t>有内置的安全认证功能，但用起来让人比较纠结：</a:t>
            </a:r>
            <a:endParaRPr lang="en-US" altLang="zh-CN" dirty="0" smtClean="0"/>
          </a:p>
          <a:p>
            <a:pPr marL="560070" indent="-514350">
              <a:buFont typeface="+mj-lt"/>
              <a:buAutoNum type="arabicPeriod"/>
            </a:pPr>
            <a:r>
              <a:rPr lang="zh-CN" altLang="en-US" dirty="0" smtClean="0"/>
              <a:t>默认为无认证，启动用登录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60070" indent="-514350">
              <a:buFont typeface="+mj-lt"/>
              <a:buAutoNum type="arabicPeriod"/>
            </a:pPr>
            <a:r>
              <a:rPr lang="zh-CN" altLang="en-US" dirty="0" smtClean="0"/>
              <a:t>添加账号；</a:t>
            </a:r>
            <a:endParaRPr lang="en-US" altLang="zh-CN" dirty="0" smtClean="0"/>
          </a:p>
          <a:p>
            <a:pPr marL="56007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、关闭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60070" indent="-514350">
              <a:buFont typeface="+mj-lt"/>
              <a:buAutoNum type="arabicPeriod"/>
            </a:pPr>
            <a:r>
              <a:rPr lang="zh-CN" altLang="en-US" dirty="0" smtClean="0"/>
              <a:t>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—auth</a:t>
            </a:r>
            <a:r>
              <a:rPr lang="zh-CN" altLang="en-US" dirty="0" smtClean="0"/>
              <a:t>参数；</a:t>
            </a:r>
            <a:endParaRPr lang="en-US" altLang="zh-CN" dirty="0" smtClean="0"/>
          </a:p>
          <a:p>
            <a:pPr marL="560070" indent="-514350">
              <a:buFont typeface="+mj-lt"/>
              <a:buAutoNum type="arabicPeriod"/>
            </a:pPr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60070" indent="-514350">
              <a:buFont typeface="+mj-lt"/>
              <a:buAutoNum type="arabicPeriod"/>
            </a:pPr>
            <a:r>
              <a:rPr lang="zh-CN" altLang="en-US" dirty="0" smtClean="0"/>
              <a:t>登录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，此时就需要认证了；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r>
              <a:rPr lang="zh-CN" altLang="en-US" dirty="0" smtClean="0">
                <a:solidFill>
                  <a:schemeClr val="accent6"/>
                </a:solidFill>
              </a:rPr>
              <a:t>老陈：关于如何添加、修改以及删除账号信息，这里不再详述，请参考：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4572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www.mongodb.org/display/DOCS/Security+and+Authentication</a:t>
            </a:r>
            <a:endParaRPr lang="en-US" altLang="zh-CN" dirty="0" smtClean="0"/>
          </a:p>
        </p:txBody>
      </p:sp>
      <p:pic>
        <p:nvPicPr>
          <p:cNvPr id="4098" name="Picture 2" descr="C:\Users\Administrator\AppData\Local\Microsoft\Windows\Temporary Internet Files\Content.IE5\5QG67LC0\MC900241001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221088"/>
            <a:ext cx="1903504" cy="23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92945783"/>
              </p:ext>
            </p:extLst>
          </p:nvPr>
        </p:nvGraphicFramePr>
        <p:xfrm>
          <a:off x="539552" y="4149080"/>
          <a:ext cx="6048672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222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备份与恢复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1842387"/>
              </p:ext>
            </p:extLst>
          </p:nvPr>
        </p:nvGraphicFramePr>
        <p:xfrm>
          <a:off x="457200" y="1719263"/>
          <a:ext cx="8147248" cy="365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 descr="C:\Users\Administrator\AppData\Local\Microsoft\Windows\Temporary Internet Files\Content.IE5\5QG67LC0\MC90023050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85184"/>
            <a:ext cx="2183924" cy="14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备份与恢复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冷备份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1697562"/>
              </p:ext>
            </p:extLst>
          </p:nvPr>
        </p:nvGraphicFramePr>
        <p:xfrm>
          <a:off x="457200" y="1719263"/>
          <a:ext cx="8147248" cy="365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 descr="C:\Users\Administrator\AppData\Local\Microsoft\Windows\Temporary Internet Files\Content.IE5\5QG67LC0\MC90023050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85184"/>
            <a:ext cx="2183924" cy="14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87727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优点：可以完全保证数据完整性；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缺点：需要数据库引擎离线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6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备份与恢复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热备份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6458613"/>
              </p:ext>
            </p:extLst>
          </p:nvPr>
        </p:nvGraphicFramePr>
        <p:xfrm>
          <a:off x="457200" y="1719263"/>
          <a:ext cx="8147248" cy="365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 descr="C:\Users\Administrator\AppData\Local\Microsoft\Windows\Temporary Internet Files\Content.IE5\5QG67LC0\MC90023050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85184"/>
            <a:ext cx="2183924" cy="14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854292"/>
            <a:ext cx="599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优点：数据库引擎无须离线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缺点：不能保证数据完整性，操作时会降低</a:t>
            </a:r>
            <a:r>
              <a:rPr lang="en-US" altLang="zh-CN" dirty="0" smtClean="0">
                <a:solidFill>
                  <a:schemeClr val="tx2"/>
                </a:solidFill>
              </a:rPr>
              <a:t>MongoDB</a:t>
            </a:r>
            <a:r>
              <a:rPr lang="zh-CN" altLang="en-US" dirty="0">
                <a:solidFill>
                  <a:schemeClr val="tx2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243769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511</TotalTime>
  <Words>509</Words>
  <Application>Microsoft Office PowerPoint</Application>
  <PresentationFormat>全屏显示(4:3)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网格</vt:lpstr>
      <vt:lpstr>第七天：服务器管理</vt:lpstr>
      <vt:lpstr>教学内容</vt:lpstr>
      <vt:lpstr>启动和停止</vt:lpstr>
      <vt:lpstr>配置文件</vt:lpstr>
      <vt:lpstr>管理界面</vt:lpstr>
      <vt:lpstr>安全与认证</vt:lpstr>
      <vt:lpstr>备份与恢复</vt:lpstr>
      <vt:lpstr>备份与恢复——冷备份</vt:lpstr>
      <vt:lpstr>备份与恢复——热备份</vt:lpstr>
      <vt:lpstr>备份与恢复——主从复制备份</vt:lpstr>
      <vt:lpstr>备份与恢复——修复</vt:lpstr>
      <vt:lpstr>广而告之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240</cp:revision>
  <dcterms:created xsi:type="dcterms:W3CDTF">2011-05-24T14:33:23Z</dcterms:created>
  <dcterms:modified xsi:type="dcterms:W3CDTF">2011-06-17T07:08:45Z</dcterms:modified>
</cp:coreProperties>
</file>