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6DFB6-C6FF-4E97-BF64-8720284310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63F78B-1ABC-4D79-A9DE-069C901635DE}">
      <dgm:prSet phldrT="[文本]"/>
      <dgm:spPr/>
      <dgm:t>
        <a:bodyPr/>
        <a:lstStyle/>
        <a:p>
          <a:r>
            <a:rPr lang="zh-CN" altLang="en-US" dirty="0" smtClean="0"/>
            <a:t>主从复制</a:t>
          </a:r>
          <a:endParaRPr lang="zh-CN" altLang="en-US" dirty="0"/>
        </a:p>
      </dgm:t>
    </dgm:pt>
    <dgm:pt modelId="{988D2D3B-9D17-4C12-BDCA-D4BA0930FE17}" type="parTrans" cxnId="{197F01D7-FA45-4626-8E7F-BA6711D429C1}">
      <dgm:prSet/>
      <dgm:spPr/>
      <dgm:t>
        <a:bodyPr/>
        <a:lstStyle/>
        <a:p>
          <a:endParaRPr lang="zh-CN" altLang="en-US"/>
        </a:p>
      </dgm:t>
    </dgm:pt>
    <dgm:pt modelId="{5E07B67A-55C4-4836-9CE8-0AD03E0C00B9}" type="sibTrans" cxnId="{197F01D7-FA45-4626-8E7F-BA6711D429C1}">
      <dgm:prSet/>
      <dgm:spPr/>
      <dgm:t>
        <a:bodyPr/>
        <a:lstStyle/>
        <a:p>
          <a:endParaRPr lang="zh-CN" altLang="en-US"/>
        </a:p>
      </dgm:t>
    </dgm:pt>
    <dgm:pt modelId="{F7870003-D483-49AE-83DD-F93EF82A9528}">
      <dgm:prSet phldrT="[文本]"/>
      <dgm:spPr/>
      <dgm:t>
        <a:bodyPr/>
        <a:lstStyle/>
        <a:p>
          <a:r>
            <a:rPr lang="zh-CN" altLang="en-US" dirty="0" smtClean="0"/>
            <a:t>副本集</a:t>
          </a:r>
          <a:endParaRPr lang="zh-CN" altLang="en-US" dirty="0"/>
        </a:p>
      </dgm:t>
    </dgm:pt>
    <dgm:pt modelId="{FC17D95C-3737-47DB-BB8D-98E670FC73BB}" type="parTrans" cxnId="{9AFADDE3-E5BC-4445-BBF0-F8AD465BBB56}">
      <dgm:prSet/>
      <dgm:spPr/>
      <dgm:t>
        <a:bodyPr/>
        <a:lstStyle/>
        <a:p>
          <a:endParaRPr lang="zh-CN" altLang="en-US"/>
        </a:p>
      </dgm:t>
    </dgm:pt>
    <dgm:pt modelId="{C210E2B9-363F-4736-AFAB-7F828D7BCDF3}" type="sibTrans" cxnId="{9AFADDE3-E5BC-4445-BBF0-F8AD465BBB56}">
      <dgm:prSet/>
      <dgm:spPr/>
      <dgm:t>
        <a:bodyPr/>
        <a:lstStyle/>
        <a:p>
          <a:endParaRPr lang="zh-CN" altLang="en-US"/>
        </a:p>
      </dgm:t>
    </dgm:pt>
    <dgm:pt modelId="{EDEFF64F-7242-4E7A-8ADA-AEFAF65C9A69}">
      <dgm:prSet phldrT="[文本]"/>
      <dgm:spPr/>
      <dgm:t>
        <a:bodyPr/>
        <a:lstStyle/>
        <a:p>
          <a:r>
            <a:rPr lang="zh-CN" altLang="en-US" dirty="0" smtClean="0"/>
            <a:t>故障转移</a:t>
          </a:r>
          <a:endParaRPr lang="zh-CN" altLang="en-US" dirty="0"/>
        </a:p>
      </dgm:t>
    </dgm:pt>
    <dgm:pt modelId="{49D1FC4F-3E58-4441-BC74-03C4F70C2CA9}" type="parTrans" cxnId="{7322F25D-A8AA-4A20-96B8-3DACDCA65B2B}">
      <dgm:prSet/>
      <dgm:spPr/>
      <dgm:t>
        <a:bodyPr/>
        <a:lstStyle/>
        <a:p>
          <a:endParaRPr lang="zh-CN" altLang="en-US"/>
        </a:p>
      </dgm:t>
    </dgm:pt>
    <dgm:pt modelId="{3A3C5DD1-91C0-41C7-BD62-3FC971E15FEA}" type="sibTrans" cxnId="{7322F25D-A8AA-4A20-96B8-3DACDCA65B2B}">
      <dgm:prSet/>
      <dgm:spPr/>
      <dgm:t>
        <a:bodyPr/>
        <a:lstStyle/>
        <a:p>
          <a:endParaRPr lang="zh-CN" altLang="en-US"/>
        </a:p>
      </dgm:t>
    </dgm:pt>
    <dgm:pt modelId="{C9B383C9-B219-4687-BFB7-0E1804AC50E4}">
      <dgm:prSet phldrT="[文本]"/>
      <dgm:spPr/>
      <dgm:t>
        <a:bodyPr/>
        <a:lstStyle/>
        <a:p>
          <a:r>
            <a:rPr lang="zh-CN" altLang="en-US" dirty="0" smtClean="0"/>
            <a:t>读写分离</a:t>
          </a:r>
          <a:endParaRPr lang="zh-CN" altLang="en-US" dirty="0"/>
        </a:p>
      </dgm:t>
    </dgm:pt>
    <dgm:pt modelId="{3C2FE1A3-ABD7-45AC-8749-B2300A3CFC5E}" type="parTrans" cxnId="{56DAAA75-883C-4B74-BFDE-B8146448598C}">
      <dgm:prSet/>
      <dgm:spPr/>
      <dgm:t>
        <a:bodyPr/>
        <a:lstStyle/>
        <a:p>
          <a:endParaRPr lang="zh-CN" altLang="en-US"/>
        </a:p>
      </dgm:t>
    </dgm:pt>
    <dgm:pt modelId="{5F11C55D-2B7A-443C-805C-D873E0CCF71D}" type="sibTrans" cxnId="{56DAAA75-883C-4B74-BFDE-B8146448598C}">
      <dgm:prSet/>
      <dgm:spPr/>
      <dgm:t>
        <a:bodyPr/>
        <a:lstStyle/>
        <a:p>
          <a:endParaRPr lang="zh-CN" altLang="en-US"/>
        </a:p>
      </dgm:t>
    </dgm:pt>
    <dgm:pt modelId="{71FFB9DF-9768-4BDE-B5EF-ECF4C35FEC89}">
      <dgm:prSet phldrT="[文本]"/>
      <dgm:spPr/>
      <dgm:t>
        <a:bodyPr/>
        <a:lstStyle/>
        <a:p>
          <a:r>
            <a:rPr lang="en-US" altLang="zh-CN" dirty="0" smtClean="0"/>
            <a:t>oplog</a:t>
          </a:r>
          <a:endParaRPr lang="zh-CN" altLang="en-US" dirty="0"/>
        </a:p>
      </dgm:t>
    </dgm:pt>
    <dgm:pt modelId="{7BDA1F34-51F7-4461-A39C-D8C6DF18D82D}" type="parTrans" cxnId="{CD0C4483-EDBE-4C25-89AB-50DC34D8F4C7}">
      <dgm:prSet/>
      <dgm:spPr/>
      <dgm:t>
        <a:bodyPr/>
        <a:lstStyle/>
        <a:p>
          <a:endParaRPr lang="zh-CN" altLang="en-US"/>
        </a:p>
      </dgm:t>
    </dgm:pt>
    <dgm:pt modelId="{F0506C52-8A5D-4CBF-A73C-4F2EAA2E686F}" type="sibTrans" cxnId="{CD0C4483-EDBE-4C25-89AB-50DC34D8F4C7}">
      <dgm:prSet/>
      <dgm:spPr/>
      <dgm:t>
        <a:bodyPr/>
        <a:lstStyle/>
        <a:p>
          <a:endParaRPr lang="zh-CN" altLang="en-US"/>
        </a:p>
      </dgm:t>
    </dgm:pt>
    <dgm:pt modelId="{B845E9B1-7712-4A7D-A812-FFFBAB642662}">
      <dgm:prSet phldrT="[文本]"/>
      <dgm:spPr/>
      <dgm:t>
        <a:bodyPr/>
        <a:lstStyle/>
        <a:p>
          <a:r>
            <a:rPr lang="zh-CN" altLang="en-US" dirty="0" smtClean="0"/>
            <a:t>同步</a:t>
          </a:r>
          <a:endParaRPr lang="zh-CN" altLang="en-US" dirty="0"/>
        </a:p>
      </dgm:t>
    </dgm:pt>
    <dgm:pt modelId="{AB4B8C5D-F7CD-4BE7-ACE9-1C324C7EDB5F}" type="parTrans" cxnId="{65B9A81A-26C3-4B3D-91BA-C56CF6255E69}">
      <dgm:prSet/>
      <dgm:spPr/>
      <dgm:t>
        <a:bodyPr/>
        <a:lstStyle/>
        <a:p>
          <a:endParaRPr lang="zh-CN" altLang="en-US"/>
        </a:p>
      </dgm:t>
    </dgm:pt>
    <dgm:pt modelId="{CB31AE2A-1065-4A97-A2EB-D919E0AC85D5}" type="sibTrans" cxnId="{65B9A81A-26C3-4B3D-91BA-C56CF6255E69}">
      <dgm:prSet/>
      <dgm:spPr/>
      <dgm:t>
        <a:bodyPr/>
        <a:lstStyle/>
        <a:p>
          <a:endParaRPr lang="zh-CN" altLang="en-US"/>
        </a:p>
      </dgm:t>
    </dgm:pt>
    <dgm:pt modelId="{BF441BCC-068A-4460-B1F9-71DB5D3B3DB9}">
      <dgm:prSet phldrT="[文本]"/>
      <dgm:spPr/>
      <dgm:t>
        <a:bodyPr/>
        <a:lstStyle/>
        <a:p>
          <a:r>
            <a:rPr lang="zh-CN" altLang="en-US" dirty="0" smtClean="0"/>
            <a:t>诊断</a:t>
          </a:r>
          <a:endParaRPr lang="zh-CN" altLang="en-US" dirty="0"/>
        </a:p>
      </dgm:t>
    </dgm:pt>
    <dgm:pt modelId="{385AC1B8-A8F7-40BF-A6B5-7AC1FB68CB7B}" type="parTrans" cxnId="{FC57B9B3-1D34-4969-AD67-14C2D57C599A}">
      <dgm:prSet/>
      <dgm:spPr/>
      <dgm:t>
        <a:bodyPr/>
        <a:lstStyle/>
        <a:p>
          <a:endParaRPr lang="zh-CN" altLang="en-US"/>
        </a:p>
      </dgm:t>
    </dgm:pt>
    <dgm:pt modelId="{F03EF4F7-B9C5-4FB5-BEAE-9F53D69476F2}" type="sibTrans" cxnId="{FC57B9B3-1D34-4969-AD67-14C2D57C599A}">
      <dgm:prSet/>
      <dgm:spPr/>
      <dgm:t>
        <a:bodyPr/>
        <a:lstStyle/>
        <a:p>
          <a:endParaRPr lang="zh-CN" altLang="en-US"/>
        </a:p>
      </dgm:t>
    </dgm:pt>
    <dgm:pt modelId="{CB986776-DB2C-4AEC-88E7-103A5A66EB9F}">
      <dgm:prSet phldrT="[文本]"/>
      <dgm:spPr/>
      <dgm:t>
        <a:bodyPr/>
        <a:lstStyle/>
        <a:p>
          <a:r>
            <a:rPr lang="zh-CN" altLang="en-US" dirty="0" smtClean="0"/>
            <a:t>认证</a:t>
          </a:r>
          <a:endParaRPr lang="zh-CN" altLang="en-US" dirty="0"/>
        </a:p>
      </dgm:t>
    </dgm:pt>
    <dgm:pt modelId="{A9F33541-DE62-4846-ABAF-CBF802E2E7CA}" type="parTrans" cxnId="{D3402CF8-F9A2-4869-B7B5-BEB4D46A25AE}">
      <dgm:prSet/>
      <dgm:spPr/>
      <dgm:t>
        <a:bodyPr/>
        <a:lstStyle/>
        <a:p>
          <a:endParaRPr lang="zh-CN" altLang="en-US"/>
        </a:p>
      </dgm:t>
    </dgm:pt>
    <dgm:pt modelId="{2A31E30C-D630-4E7F-AF27-0B2AC7A02A69}" type="sibTrans" cxnId="{D3402CF8-F9A2-4869-B7B5-BEB4D46A25AE}">
      <dgm:prSet/>
      <dgm:spPr/>
      <dgm:t>
        <a:bodyPr/>
        <a:lstStyle/>
        <a:p>
          <a:endParaRPr lang="zh-CN" altLang="en-US"/>
        </a:p>
      </dgm:t>
    </dgm:pt>
    <dgm:pt modelId="{894DFCFD-8437-4C90-AB27-2ACD55150F6E}" type="pres">
      <dgm:prSet presAssocID="{8536DFB6-C6FF-4E97-BF64-8720284310CE}" presName="diagram" presStyleCnt="0">
        <dgm:presLayoutVars>
          <dgm:dir/>
          <dgm:resizeHandles val="exact"/>
        </dgm:presLayoutVars>
      </dgm:prSet>
      <dgm:spPr/>
    </dgm:pt>
    <dgm:pt modelId="{40E3D2A9-BC21-48D7-A597-AB38698BCF72}" type="pres">
      <dgm:prSet presAssocID="{B163F78B-1ABC-4D79-A9DE-069C901635D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979D9-1381-4B1E-B130-FBD73DFE240D}" type="pres">
      <dgm:prSet presAssocID="{5E07B67A-55C4-4836-9CE8-0AD03E0C00B9}" presName="sibTrans" presStyleCnt="0"/>
      <dgm:spPr/>
    </dgm:pt>
    <dgm:pt modelId="{387331DB-0464-4B17-9238-8F4890D4C69F}" type="pres">
      <dgm:prSet presAssocID="{F7870003-D483-49AE-83DD-F93EF82A9528}" presName="node" presStyleLbl="node1" presStyleIdx="1" presStyleCnt="8">
        <dgm:presLayoutVars>
          <dgm:bulletEnabled val="1"/>
        </dgm:presLayoutVars>
      </dgm:prSet>
      <dgm:spPr/>
    </dgm:pt>
    <dgm:pt modelId="{0C254377-EED8-4C19-82F3-4E8C191E6B15}" type="pres">
      <dgm:prSet presAssocID="{C210E2B9-363F-4736-AFAB-7F828D7BCDF3}" presName="sibTrans" presStyleCnt="0"/>
      <dgm:spPr/>
    </dgm:pt>
    <dgm:pt modelId="{60196B4D-5600-46D1-8309-9081C6FDC2F2}" type="pres">
      <dgm:prSet presAssocID="{EDEFF64F-7242-4E7A-8ADA-AEFAF65C9A69}" presName="node" presStyleLbl="node1" presStyleIdx="2" presStyleCnt="8">
        <dgm:presLayoutVars>
          <dgm:bulletEnabled val="1"/>
        </dgm:presLayoutVars>
      </dgm:prSet>
      <dgm:spPr/>
    </dgm:pt>
    <dgm:pt modelId="{69F6CA47-09F6-4ECE-8FDE-AFEF3ECFF26E}" type="pres">
      <dgm:prSet presAssocID="{3A3C5DD1-91C0-41C7-BD62-3FC971E15FEA}" presName="sibTrans" presStyleCnt="0"/>
      <dgm:spPr/>
    </dgm:pt>
    <dgm:pt modelId="{18C29EAE-7845-4023-AE28-993BD53570B9}" type="pres">
      <dgm:prSet presAssocID="{C9B383C9-B219-4687-BFB7-0E1804AC50E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26C0C-6F17-4190-9120-01BDF9F7C668}" type="pres">
      <dgm:prSet presAssocID="{5F11C55D-2B7A-443C-805C-D873E0CCF71D}" presName="sibTrans" presStyleCnt="0"/>
      <dgm:spPr/>
    </dgm:pt>
    <dgm:pt modelId="{C0F5D7BE-C495-4136-A37F-A9ECAC3C3ECB}" type="pres">
      <dgm:prSet presAssocID="{71FFB9DF-9768-4BDE-B5EF-ECF4C35FEC89}" presName="node" presStyleLbl="node1" presStyleIdx="4" presStyleCnt="8">
        <dgm:presLayoutVars>
          <dgm:bulletEnabled val="1"/>
        </dgm:presLayoutVars>
      </dgm:prSet>
      <dgm:spPr/>
    </dgm:pt>
    <dgm:pt modelId="{3FD16CD2-10B6-4AFA-9234-27D550FA5578}" type="pres">
      <dgm:prSet presAssocID="{F0506C52-8A5D-4CBF-A73C-4F2EAA2E686F}" presName="sibTrans" presStyleCnt="0"/>
      <dgm:spPr/>
    </dgm:pt>
    <dgm:pt modelId="{52980BF6-6627-4DF4-AFCF-B55C8D288B84}" type="pres">
      <dgm:prSet presAssocID="{B845E9B1-7712-4A7D-A812-FFFBAB642662}" presName="node" presStyleLbl="node1" presStyleIdx="5" presStyleCnt="8">
        <dgm:presLayoutVars>
          <dgm:bulletEnabled val="1"/>
        </dgm:presLayoutVars>
      </dgm:prSet>
      <dgm:spPr/>
    </dgm:pt>
    <dgm:pt modelId="{2465CD36-7B37-4FC9-8578-65751E5AF6A3}" type="pres">
      <dgm:prSet presAssocID="{CB31AE2A-1065-4A97-A2EB-D919E0AC85D5}" presName="sibTrans" presStyleCnt="0"/>
      <dgm:spPr/>
    </dgm:pt>
    <dgm:pt modelId="{09DA8372-3EBE-4465-990F-48178FD74510}" type="pres">
      <dgm:prSet presAssocID="{BF441BCC-068A-4460-B1F9-71DB5D3B3DB9}" presName="node" presStyleLbl="node1" presStyleIdx="6" presStyleCnt="8">
        <dgm:presLayoutVars>
          <dgm:bulletEnabled val="1"/>
        </dgm:presLayoutVars>
      </dgm:prSet>
      <dgm:spPr/>
    </dgm:pt>
    <dgm:pt modelId="{57FB115C-A04A-47B2-A13B-A0BD5AACB608}" type="pres">
      <dgm:prSet presAssocID="{F03EF4F7-B9C5-4FB5-BEAE-9F53D69476F2}" presName="sibTrans" presStyleCnt="0"/>
      <dgm:spPr/>
    </dgm:pt>
    <dgm:pt modelId="{7CB215D8-FD38-442A-BA69-CBA5501EF00D}" type="pres">
      <dgm:prSet presAssocID="{CB986776-DB2C-4AEC-88E7-103A5A66EB9F}" presName="node" presStyleLbl="node1" presStyleIdx="7" presStyleCnt="8">
        <dgm:presLayoutVars>
          <dgm:bulletEnabled val="1"/>
        </dgm:presLayoutVars>
      </dgm:prSet>
      <dgm:spPr/>
    </dgm:pt>
  </dgm:ptLst>
  <dgm:cxnLst>
    <dgm:cxn modelId="{197F01D7-FA45-4626-8E7F-BA6711D429C1}" srcId="{8536DFB6-C6FF-4E97-BF64-8720284310CE}" destId="{B163F78B-1ABC-4D79-A9DE-069C901635DE}" srcOrd="0" destOrd="0" parTransId="{988D2D3B-9D17-4C12-BDCA-D4BA0930FE17}" sibTransId="{5E07B67A-55C4-4836-9CE8-0AD03E0C00B9}"/>
    <dgm:cxn modelId="{64F5D295-B029-4D56-A548-3B10D276C95A}" type="presOf" srcId="{BF441BCC-068A-4460-B1F9-71DB5D3B3DB9}" destId="{09DA8372-3EBE-4465-990F-48178FD74510}" srcOrd="0" destOrd="0" presId="urn:microsoft.com/office/officeart/2005/8/layout/default"/>
    <dgm:cxn modelId="{42E2C6E0-DB8C-4DFF-A673-B84C8ED724EC}" type="presOf" srcId="{8536DFB6-C6FF-4E97-BF64-8720284310CE}" destId="{894DFCFD-8437-4C90-AB27-2ACD55150F6E}" srcOrd="0" destOrd="0" presId="urn:microsoft.com/office/officeart/2005/8/layout/default"/>
    <dgm:cxn modelId="{65B9A81A-26C3-4B3D-91BA-C56CF6255E69}" srcId="{8536DFB6-C6FF-4E97-BF64-8720284310CE}" destId="{B845E9B1-7712-4A7D-A812-FFFBAB642662}" srcOrd="5" destOrd="0" parTransId="{AB4B8C5D-F7CD-4BE7-ACE9-1C324C7EDB5F}" sibTransId="{CB31AE2A-1065-4A97-A2EB-D919E0AC85D5}"/>
    <dgm:cxn modelId="{D911F3F1-87C7-4657-B0E4-E38CD6C43944}" type="presOf" srcId="{EDEFF64F-7242-4E7A-8ADA-AEFAF65C9A69}" destId="{60196B4D-5600-46D1-8309-9081C6FDC2F2}" srcOrd="0" destOrd="0" presId="urn:microsoft.com/office/officeart/2005/8/layout/default"/>
    <dgm:cxn modelId="{315C15B6-E957-44D9-BF76-977833EE1008}" type="presOf" srcId="{F7870003-D483-49AE-83DD-F93EF82A9528}" destId="{387331DB-0464-4B17-9238-8F4890D4C69F}" srcOrd="0" destOrd="0" presId="urn:microsoft.com/office/officeart/2005/8/layout/default"/>
    <dgm:cxn modelId="{F1362FCC-014B-4E58-B29B-F96CE6113F76}" type="presOf" srcId="{C9B383C9-B219-4687-BFB7-0E1804AC50E4}" destId="{18C29EAE-7845-4023-AE28-993BD53570B9}" srcOrd="0" destOrd="0" presId="urn:microsoft.com/office/officeart/2005/8/layout/default"/>
    <dgm:cxn modelId="{CD0C4483-EDBE-4C25-89AB-50DC34D8F4C7}" srcId="{8536DFB6-C6FF-4E97-BF64-8720284310CE}" destId="{71FFB9DF-9768-4BDE-B5EF-ECF4C35FEC89}" srcOrd="4" destOrd="0" parTransId="{7BDA1F34-51F7-4461-A39C-D8C6DF18D82D}" sibTransId="{F0506C52-8A5D-4CBF-A73C-4F2EAA2E686F}"/>
    <dgm:cxn modelId="{9AFADDE3-E5BC-4445-BBF0-F8AD465BBB56}" srcId="{8536DFB6-C6FF-4E97-BF64-8720284310CE}" destId="{F7870003-D483-49AE-83DD-F93EF82A9528}" srcOrd="1" destOrd="0" parTransId="{FC17D95C-3737-47DB-BB8D-98E670FC73BB}" sibTransId="{C210E2B9-363F-4736-AFAB-7F828D7BCDF3}"/>
    <dgm:cxn modelId="{56DAAA75-883C-4B74-BFDE-B8146448598C}" srcId="{8536DFB6-C6FF-4E97-BF64-8720284310CE}" destId="{C9B383C9-B219-4687-BFB7-0E1804AC50E4}" srcOrd="3" destOrd="0" parTransId="{3C2FE1A3-ABD7-45AC-8749-B2300A3CFC5E}" sibTransId="{5F11C55D-2B7A-443C-805C-D873E0CCF71D}"/>
    <dgm:cxn modelId="{FC57B9B3-1D34-4969-AD67-14C2D57C599A}" srcId="{8536DFB6-C6FF-4E97-BF64-8720284310CE}" destId="{BF441BCC-068A-4460-B1F9-71DB5D3B3DB9}" srcOrd="6" destOrd="0" parTransId="{385AC1B8-A8F7-40BF-A6B5-7AC1FB68CB7B}" sibTransId="{F03EF4F7-B9C5-4FB5-BEAE-9F53D69476F2}"/>
    <dgm:cxn modelId="{D3402CF8-F9A2-4869-B7B5-BEB4D46A25AE}" srcId="{8536DFB6-C6FF-4E97-BF64-8720284310CE}" destId="{CB986776-DB2C-4AEC-88E7-103A5A66EB9F}" srcOrd="7" destOrd="0" parTransId="{A9F33541-DE62-4846-ABAF-CBF802E2E7CA}" sibTransId="{2A31E30C-D630-4E7F-AF27-0B2AC7A02A69}"/>
    <dgm:cxn modelId="{747A7EE4-E898-4D49-A81A-9EB1940A2C97}" type="presOf" srcId="{CB986776-DB2C-4AEC-88E7-103A5A66EB9F}" destId="{7CB215D8-FD38-442A-BA69-CBA5501EF00D}" srcOrd="0" destOrd="0" presId="urn:microsoft.com/office/officeart/2005/8/layout/default"/>
    <dgm:cxn modelId="{7322F25D-A8AA-4A20-96B8-3DACDCA65B2B}" srcId="{8536DFB6-C6FF-4E97-BF64-8720284310CE}" destId="{EDEFF64F-7242-4E7A-8ADA-AEFAF65C9A69}" srcOrd="2" destOrd="0" parTransId="{49D1FC4F-3E58-4441-BC74-03C4F70C2CA9}" sibTransId="{3A3C5DD1-91C0-41C7-BD62-3FC971E15FEA}"/>
    <dgm:cxn modelId="{BE112555-C2FA-4508-9528-8EC1FE2FCB82}" type="presOf" srcId="{B845E9B1-7712-4A7D-A812-FFFBAB642662}" destId="{52980BF6-6627-4DF4-AFCF-B55C8D288B84}" srcOrd="0" destOrd="0" presId="urn:microsoft.com/office/officeart/2005/8/layout/default"/>
    <dgm:cxn modelId="{79818738-9572-4D54-9330-96B96F8EFC80}" type="presOf" srcId="{71FFB9DF-9768-4BDE-B5EF-ECF4C35FEC89}" destId="{C0F5D7BE-C495-4136-A37F-A9ECAC3C3ECB}" srcOrd="0" destOrd="0" presId="urn:microsoft.com/office/officeart/2005/8/layout/default"/>
    <dgm:cxn modelId="{0C43D8B0-2647-4D88-A11F-755309ED0C1D}" type="presOf" srcId="{B163F78B-1ABC-4D79-A9DE-069C901635DE}" destId="{40E3D2A9-BC21-48D7-A597-AB38698BCF72}" srcOrd="0" destOrd="0" presId="urn:microsoft.com/office/officeart/2005/8/layout/default"/>
    <dgm:cxn modelId="{E7EDA520-8E20-45A4-817E-AADB3A799531}" type="presParOf" srcId="{894DFCFD-8437-4C90-AB27-2ACD55150F6E}" destId="{40E3D2A9-BC21-48D7-A597-AB38698BCF72}" srcOrd="0" destOrd="0" presId="urn:microsoft.com/office/officeart/2005/8/layout/default"/>
    <dgm:cxn modelId="{4F094A7D-9F6B-43BC-B8D2-CCB0C8684D4C}" type="presParOf" srcId="{894DFCFD-8437-4C90-AB27-2ACD55150F6E}" destId="{090979D9-1381-4B1E-B130-FBD73DFE240D}" srcOrd="1" destOrd="0" presId="urn:microsoft.com/office/officeart/2005/8/layout/default"/>
    <dgm:cxn modelId="{CB21304C-5192-4761-A15D-28A63E7FB546}" type="presParOf" srcId="{894DFCFD-8437-4C90-AB27-2ACD55150F6E}" destId="{387331DB-0464-4B17-9238-8F4890D4C69F}" srcOrd="2" destOrd="0" presId="urn:microsoft.com/office/officeart/2005/8/layout/default"/>
    <dgm:cxn modelId="{BCF5B325-027B-4E16-AFFB-52449B0E3C35}" type="presParOf" srcId="{894DFCFD-8437-4C90-AB27-2ACD55150F6E}" destId="{0C254377-EED8-4C19-82F3-4E8C191E6B15}" srcOrd="3" destOrd="0" presId="urn:microsoft.com/office/officeart/2005/8/layout/default"/>
    <dgm:cxn modelId="{2D02C13A-691A-4CE1-A4A0-7EFDF1C11AA5}" type="presParOf" srcId="{894DFCFD-8437-4C90-AB27-2ACD55150F6E}" destId="{60196B4D-5600-46D1-8309-9081C6FDC2F2}" srcOrd="4" destOrd="0" presId="urn:microsoft.com/office/officeart/2005/8/layout/default"/>
    <dgm:cxn modelId="{7A0ED06B-1CD6-43EA-8828-1F119F05B067}" type="presParOf" srcId="{894DFCFD-8437-4C90-AB27-2ACD55150F6E}" destId="{69F6CA47-09F6-4ECE-8FDE-AFEF3ECFF26E}" srcOrd="5" destOrd="0" presId="urn:microsoft.com/office/officeart/2005/8/layout/default"/>
    <dgm:cxn modelId="{1CF8AC29-1B8F-49D3-956B-02B446E76A47}" type="presParOf" srcId="{894DFCFD-8437-4C90-AB27-2ACD55150F6E}" destId="{18C29EAE-7845-4023-AE28-993BD53570B9}" srcOrd="6" destOrd="0" presId="urn:microsoft.com/office/officeart/2005/8/layout/default"/>
    <dgm:cxn modelId="{68654EC0-98F3-47A8-A0CD-69BA71FF665C}" type="presParOf" srcId="{894DFCFD-8437-4C90-AB27-2ACD55150F6E}" destId="{11F26C0C-6F17-4190-9120-01BDF9F7C668}" srcOrd="7" destOrd="0" presId="urn:microsoft.com/office/officeart/2005/8/layout/default"/>
    <dgm:cxn modelId="{9BA9B099-914E-4A57-9791-226241F19BF9}" type="presParOf" srcId="{894DFCFD-8437-4C90-AB27-2ACD55150F6E}" destId="{C0F5D7BE-C495-4136-A37F-A9ECAC3C3ECB}" srcOrd="8" destOrd="0" presId="urn:microsoft.com/office/officeart/2005/8/layout/default"/>
    <dgm:cxn modelId="{82D32227-1EB7-4EF3-A7A7-4386691E7DA0}" type="presParOf" srcId="{894DFCFD-8437-4C90-AB27-2ACD55150F6E}" destId="{3FD16CD2-10B6-4AFA-9234-27D550FA5578}" srcOrd="9" destOrd="0" presId="urn:microsoft.com/office/officeart/2005/8/layout/default"/>
    <dgm:cxn modelId="{9E02D8F9-E407-4236-AF9A-CF353F19FABC}" type="presParOf" srcId="{894DFCFD-8437-4C90-AB27-2ACD55150F6E}" destId="{52980BF6-6627-4DF4-AFCF-B55C8D288B84}" srcOrd="10" destOrd="0" presId="urn:microsoft.com/office/officeart/2005/8/layout/default"/>
    <dgm:cxn modelId="{3E4A8E37-CAE0-4E9C-8AFC-6420D989F5E8}" type="presParOf" srcId="{894DFCFD-8437-4C90-AB27-2ACD55150F6E}" destId="{2465CD36-7B37-4FC9-8578-65751E5AF6A3}" srcOrd="11" destOrd="0" presId="urn:microsoft.com/office/officeart/2005/8/layout/default"/>
    <dgm:cxn modelId="{343747E3-7EB7-485D-B524-A4A33EE0203F}" type="presParOf" srcId="{894DFCFD-8437-4C90-AB27-2ACD55150F6E}" destId="{09DA8372-3EBE-4465-990F-48178FD74510}" srcOrd="12" destOrd="0" presId="urn:microsoft.com/office/officeart/2005/8/layout/default"/>
    <dgm:cxn modelId="{A7C4061B-258D-4821-ABF0-F2F28A83C95F}" type="presParOf" srcId="{894DFCFD-8437-4C90-AB27-2ACD55150F6E}" destId="{57FB115C-A04A-47B2-A13B-A0BD5AACB608}" srcOrd="13" destOrd="0" presId="urn:microsoft.com/office/officeart/2005/8/layout/default"/>
    <dgm:cxn modelId="{BA70966C-98E1-42A4-8F49-4252713AD84A}" type="presParOf" srcId="{894DFCFD-8437-4C90-AB27-2ACD55150F6E}" destId="{7CB215D8-FD38-442A-BA69-CBA5501EF00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70D8EC-48C8-4D30-A332-FC2AE0AE7FC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6209AF-1D98-4A08-AABC-DD82ECD19CB7}">
      <dgm:prSet/>
      <dgm:spPr/>
      <dgm:t>
        <a:bodyPr/>
        <a:lstStyle/>
        <a:p>
          <a:pPr rtl="0"/>
          <a:r>
            <a:rPr lang="zh-CN" baseline="0" dirty="0" smtClean="0"/>
            <a:t>在</a:t>
          </a:r>
          <a:r>
            <a:rPr lang="zh-CN" altLang="en-US" baseline="0" dirty="0" smtClean="0"/>
            <a:t>主</a:t>
          </a:r>
          <a:r>
            <a:rPr lang="zh-CN" baseline="0" dirty="0" smtClean="0"/>
            <a:t>节点上使用</a:t>
          </a:r>
          <a:endParaRPr lang="zh-CN" dirty="0"/>
        </a:p>
      </dgm:t>
    </dgm:pt>
    <dgm:pt modelId="{9F49537B-8650-4071-A451-769C78AB2836}" type="par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31563EE4-949A-47CC-8DFB-3BE2DF51B0F1}" type="sib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FBDB2050-0AB0-4833-A71F-C3E176A2DE69}">
      <dgm:prSet/>
      <dgm:spPr/>
      <dgm:t>
        <a:bodyPr/>
        <a:lstStyle/>
        <a:p>
          <a:pPr rtl="0"/>
          <a:r>
            <a:rPr lang="zh-CN" altLang="en-US" baseline="0" dirty="0" smtClean="0"/>
            <a:t>设定</a:t>
          </a:r>
          <a:r>
            <a:rPr lang="en-US" altLang="zh-CN" baseline="0" dirty="0" smtClean="0"/>
            <a:t>—oplogSize</a:t>
          </a:r>
          <a:r>
            <a:rPr lang="zh-CN" altLang="en-US" baseline="0" dirty="0" smtClean="0"/>
            <a:t>参数</a:t>
          </a:r>
          <a:endParaRPr lang="zh-CN" dirty="0"/>
        </a:p>
      </dgm:t>
    </dgm:pt>
    <dgm:pt modelId="{D5FC04CB-D151-4138-9E8F-6E1A3FF8FE04}" type="par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3B539BF9-6C4D-4353-8038-70008CCB7D5B}" type="sib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7F2D3135-C6A2-491C-A6C2-57453B4ED9A5}">
      <dgm:prSet/>
      <dgm:spPr/>
      <dgm:t>
        <a:bodyPr/>
        <a:lstStyle/>
        <a:p>
          <a:pPr rtl="0"/>
          <a:r>
            <a:rPr lang="zh-CN" altLang="en-US" dirty="0" smtClean="0"/>
            <a:t>重启</a:t>
          </a:r>
          <a:r>
            <a:rPr lang="en-US" altLang="zh-CN" dirty="0" smtClean="0"/>
            <a:t>MongoDB</a:t>
          </a:r>
          <a:endParaRPr lang="zh-CN" dirty="0"/>
        </a:p>
      </dgm:t>
    </dgm:pt>
    <dgm:pt modelId="{DAC6B08A-D0D5-4324-A40D-D149C0F4C45D}" type="parTrans" cxnId="{E1E2ABC6-3597-44E7-B974-3437C7283BCC}">
      <dgm:prSet/>
      <dgm:spPr/>
      <dgm:t>
        <a:bodyPr/>
        <a:lstStyle/>
        <a:p>
          <a:endParaRPr lang="zh-CN" altLang="en-US"/>
        </a:p>
      </dgm:t>
    </dgm:pt>
    <dgm:pt modelId="{B5F1229F-686D-4980-B0EE-5BA87BBD051F}" type="sibTrans" cxnId="{E1E2ABC6-3597-44E7-B974-3437C7283BCC}">
      <dgm:prSet/>
      <dgm:spPr/>
      <dgm:t>
        <a:bodyPr/>
        <a:lstStyle/>
        <a:p>
          <a:endParaRPr lang="zh-CN" altLang="en-US"/>
        </a:p>
      </dgm:t>
    </dgm:pt>
    <dgm:pt modelId="{D03ADE9A-5470-4764-BA1E-4362D33D80E0}" type="pres">
      <dgm:prSet presAssocID="{5270D8EC-48C8-4D30-A332-FC2AE0AE7FC3}" presName="Name0" presStyleCnt="0">
        <dgm:presLayoutVars>
          <dgm:dir/>
          <dgm:resizeHandles val="exact"/>
        </dgm:presLayoutVars>
      </dgm:prSet>
      <dgm:spPr/>
    </dgm:pt>
    <dgm:pt modelId="{80272FDF-08EE-45A6-B610-876789C84BEC}" type="pres">
      <dgm:prSet presAssocID="{CB6209AF-1D98-4A08-AABC-DD82ECD19CB7}" presName="node" presStyleLbl="node1" presStyleIdx="0" presStyleCnt="1">
        <dgm:presLayoutVars>
          <dgm:bulletEnabled val="1"/>
        </dgm:presLayoutVars>
      </dgm:prSet>
      <dgm:spPr/>
    </dgm:pt>
  </dgm:ptLst>
  <dgm:cxnLst>
    <dgm:cxn modelId="{8347E524-ED87-4B3F-8A6D-AAD1599A05F5}" type="presOf" srcId="{CB6209AF-1D98-4A08-AABC-DD82ECD19CB7}" destId="{80272FDF-08EE-45A6-B610-876789C84BEC}" srcOrd="0" destOrd="0" presId="urn:microsoft.com/office/officeart/2005/8/layout/hList6"/>
    <dgm:cxn modelId="{C3ECE029-D924-4700-BFA9-5309AD8D37A3}" srcId="{CB6209AF-1D98-4A08-AABC-DD82ECD19CB7}" destId="{FBDB2050-0AB0-4833-A71F-C3E176A2DE69}" srcOrd="0" destOrd="0" parTransId="{D5FC04CB-D151-4138-9E8F-6E1A3FF8FE04}" sibTransId="{3B539BF9-6C4D-4353-8038-70008CCB7D5B}"/>
    <dgm:cxn modelId="{E215478E-ADAC-4C59-9A30-4C7E784DB147}" type="presOf" srcId="{5270D8EC-48C8-4D30-A332-FC2AE0AE7FC3}" destId="{D03ADE9A-5470-4764-BA1E-4362D33D80E0}" srcOrd="0" destOrd="0" presId="urn:microsoft.com/office/officeart/2005/8/layout/hList6"/>
    <dgm:cxn modelId="{6E4131BE-1AD4-4262-A89F-330961BF0A07}" type="presOf" srcId="{7F2D3135-C6A2-491C-A6C2-57453B4ED9A5}" destId="{80272FDF-08EE-45A6-B610-876789C84BEC}" srcOrd="0" destOrd="2" presId="urn:microsoft.com/office/officeart/2005/8/layout/hList6"/>
    <dgm:cxn modelId="{5A6BE8F2-3A20-434B-8425-F5F5C3CDE67B}" type="presOf" srcId="{FBDB2050-0AB0-4833-A71F-C3E176A2DE69}" destId="{80272FDF-08EE-45A6-B610-876789C84BEC}" srcOrd="0" destOrd="1" presId="urn:microsoft.com/office/officeart/2005/8/layout/hList6"/>
    <dgm:cxn modelId="{E1E2ABC6-3597-44E7-B974-3437C7283BCC}" srcId="{CB6209AF-1D98-4A08-AABC-DD82ECD19CB7}" destId="{7F2D3135-C6A2-491C-A6C2-57453B4ED9A5}" srcOrd="1" destOrd="0" parTransId="{DAC6B08A-D0D5-4324-A40D-D149C0F4C45D}" sibTransId="{B5F1229F-686D-4980-B0EE-5BA87BBD051F}"/>
    <dgm:cxn modelId="{25192675-079A-49E8-9EB3-92C210D92466}" srcId="{5270D8EC-48C8-4D30-A332-FC2AE0AE7FC3}" destId="{CB6209AF-1D98-4A08-AABC-DD82ECD19CB7}" srcOrd="0" destOrd="0" parTransId="{9F49537B-8650-4071-A451-769C78AB2836}" sibTransId="{31563EE4-949A-47CC-8DFB-3BE2DF51B0F1}"/>
    <dgm:cxn modelId="{A731BDE7-4244-412C-8B51-F8AF3DA19BD9}" type="presParOf" srcId="{D03ADE9A-5470-4764-BA1E-4362D33D80E0}" destId="{80272FDF-08EE-45A6-B610-876789C84BE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70D8EC-48C8-4D30-A332-FC2AE0AE7FC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6209AF-1D98-4A08-AABC-DD82ECD19CB7}">
      <dgm:prSet/>
      <dgm:spPr/>
      <dgm:t>
        <a:bodyPr/>
        <a:lstStyle/>
        <a:p>
          <a:pPr rtl="0"/>
          <a:r>
            <a:rPr lang="zh-CN" altLang="en-US" dirty="0" smtClean="0"/>
            <a:t>主从节点皆须配置</a:t>
          </a:r>
          <a:endParaRPr lang="zh-CN" dirty="0"/>
        </a:p>
      </dgm:t>
    </dgm:pt>
    <dgm:pt modelId="{9F49537B-8650-4071-A451-769C78AB2836}" type="par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31563EE4-949A-47CC-8DFB-3BE2DF51B0F1}" type="sib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FBDB2050-0AB0-4833-A71F-C3E176A2DE69}">
      <dgm:prSet/>
      <dgm:spPr/>
      <dgm:t>
        <a:bodyPr/>
        <a:lstStyle/>
        <a:p>
          <a:pPr rtl="0"/>
          <a:r>
            <a:rPr lang="zh-CN" altLang="en-US" dirty="0" smtClean="0"/>
            <a:t>存储在</a:t>
          </a:r>
          <a:r>
            <a:rPr lang="en-US" altLang="zh-CN" dirty="0" smtClean="0"/>
            <a:t>local.system.users</a:t>
          </a:r>
          <a:endParaRPr lang="zh-CN" dirty="0"/>
        </a:p>
      </dgm:t>
    </dgm:pt>
    <dgm:pt modelId="{D5FC04CB-D151-4138-9E8F-6E1A3FF8FE04}" type="par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3B539BF9-6C4D-4353-8038-70008CCB7D5B}" type="sib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7F2D3135-C6A2-491C-A6C2-57453B4ED9A5}">
      <dgm:prSet/>
      <dgm:spPr/>
      <dgm:t>
        <a:bodyPr/>
        <a:lstStyle/>
        <a:p>
          <a:pPr rtl="0"/>
          <a:r>
            <a:rPr lang="zh-CN" altLang="en-US" dirty="0" smtClean="0"/>
            <a:t>优先尝试</a:t>
          </a:r>
          <a:r>
            <a:rPr lang="en-US" altLang="zh-CN" dirty="0" smtClean="0"/>
            <a:t>repl</a:t>
          </a:r>
          <a:r>
            <a:rPr lang="zh-CN" altLang="en-US" dirty="0" smtClean="0"/>
            <a:t>用户</a:t>
          </a:r>
          <a:endParaRPr lang="zh-CN" dirty="0"/>
        </a:p>
      </dgm:t>
    </dgm:pt>
    <dgm:pt modelId="{DAC6B08A-D0D5-4324-A40D-D149C0F4C45D}" type="parTrans" cxnId="{E1E2ABC6-3597-44E7-B974-3437C7283BCC}">
      <dgm:prSet/>
      <dgm:spPr/>
      <dgm:t>
        <a:bodyPr/>
        <a:lstStyle/>
        <a:p>
          <a:endParaRPr lang="zh-CN" altLang="en-US"/>
        </a:p>
      </dgm:t>
    </dgm:pt>
    <dgm:pt modelId="{B5F1229F-686D-4980-B0EE-5BA87BBD051F}" type="sibTrans" cxnId="{E1E2ABC6-3597-44E7-B974-3437C7283BCC}">
      <dgm:prSet/>
      <dgm:spPr/>
      <dgm:t>
        <a:bodyPr/>
        <a:lstStyle/>
        <a:p>
          <a:endParaRPr lang="zh-CN" altLang="en-US"/>
        </a:p>
      </dgm:t>
    </dgm:pt>
    <dgm:pt modelId="{7E894C64-07E2-4AA2-A859-091C13DE7D07}">
      <dgm:prSet/>
      <dgm:spPr/>
      <dgm:t>
        <a:bodyPr/>
        <a:lstStyle/>
        <a:p>
          <a:pPr rtl="0"/>
          <a:r>
            <a:rPr lang="zh-CN" altLang="en-US" dirty="0" smtClean="0"/>
            <a:t>主从节点的用户配置必须保持一致</a:t>
          </a:r>
          <a:endParaRPr lang="zh-CN" dirty="0"/>
        </a:p>
      </dgm:t>
    </dgm:pt>
    <dgm:pt modelId="{647F1B2C-2793-4807-A1C0-48677D84B8BC}" type="parTrans" cxnId="{B41A7E99-957A-484F-8F09-57233F775237}">
      <dgm:prSet/>
      <dgm:spPr/>
      <dgm:t>
        <a:bodyPr/>
        <a:lstStyle/>
        <a:p>
          <a:endParaRPr lang="zh-CN" altLang="en-US"/>
        </a:p>
      </dgm:t>
    </dgm:pt>
    <dgm:pt modelId="{428B042A-0FA3-48AC-9F3C-4F2BBE8C9C65}" type="sibTrans" cxnId="{B41A7E99-957A-484F-8F09-57233F775237}">
      <dgm:prSet/>
      <dgm:spPr/>
      <dgm:t>
        <a:bodyPr/>
        <a:lstStyle/>
        <a:p>
          <a:endParaRPr lang="zh-CN" altLang="en-US"/>
        </a:p>
      </dgm:t>
    </dgm:pt>
    <dgm:pt modelId="{D03ADE9A-5470-4764-BA1E-4362D33D80E0}" type="pres">
      <dgm:prSet presAssocID="{5270D8EC-48C8-4D30-A332-FC2AE0AE7FC3}" presName="Name0" presStyleCnt="0">
        <dgm:presLayoutVars>
          <dgm:dir/>
          <dgm:resizeHandles val="exact"/>
        </dgm:presLayoutVars>
      </dgm:prSet>
      <dgm:spPr/>
    </dgm:pt>
    <dgm:pt modelId="{80272FDF-08EE-45A6-B610-876789C84BEC}" type="pres">
      <dgm:prSet presAssocID="{CB6209AF-1D98-4A08-AABC-DD82ECD19CB7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1A7E99-957A-484F-8F09-57233F775237}" srcId="{CB6209AF-1D98-4A08-AABC-DD82ECD19CB7}" destId="{7E894C64-07E2-4AA2-A859-091C13DE7D07}" srcOrd="2" destOrd="0" parTransId="{647F1B2C-2793-4807-A1C0-48677D84B8BC}" sibTransId="{428B042A-0FA3-48AC-9F3C-4F2BBE8C9C65}"/>
    <dgm:cxn modelId="{2923EFAC-80D6-4CFE-9FB5-92C049108354}" type="presOf" srcId="{7E894C64-07E2-4AA2-A859-091C13DE7D07}" destId="{80272FDF-08EE-45A6-B610-876789C84BEC}" srcOrd="0" destOrd="3" presId="urn:microsoft.com/office/officeart/2005/8/layout/hList6"/>
    <dgm:cxn modelId="{C3ECE029-D924-4700-BFA9-5309AD8D37A3}" srcId="{CB6209AF-1D98-4A08-AABC-DD82ECD19CB7}" destId="{FBDB2050-0AB0-4833-A71F-C3E176A2DE69}" srcOrd="0" destOrd="0" parTransId="{D5FC04CB-D151-4138-9E8F-6E1A3FF8FE04}" sibTransId="{3B539BF9-6C4D-4353-8038-70008CCB7D5B}"/>
    <dgm:cxn modelId="{F2B81F6B-5E58-40C0-8AEF-4B3D39068B29}" type="presOf" srcId="{FBDB2050-0AB0-4833-A71F-C3E176A2DE69}" destId="{80272FDF-08EE-45A6-B610-876789C84BEC}" srcOrd="0" destOrd="1" presId="urn:microsoft.com/office/officeart/2005/8/layout/hList6"/>
    <dgm:cxn modelId="{4ED6BF21-EF1A-4469-A80D-702FD375E5F4}" type="presOf" srcId="{CB6209AF-1D98-4A08-AABC-DD82ECD19CB7}" destId="{80272FDF-08EE-45A6-B610-876789C84BEC}" srcOrd="0" destOrd="0" presId="urn:microsoft.com/office/officeart/2005/8/layout/hList6"/>
    <dgm:cxn modelId="{A5798906-8513-4150-AF35-E104537E1EB8}" type="presOf" srcId="{7F2D3135-C6A2-491C-A6C2-57453B4ED9A5}" destId="{80272FDF-08EE-45A6-B610-876789C84BEC}" srcOrd="0" destOrd="2" presId="urn:microsoft.com/office/officeart/2005/8/layout/hList6"/>
    <dgm:cxn modelId="{B96BCE3D-D631-4721-B4C7-0D6827CCAF74}" type="presOf" srcId="{5270D8EC-48C8-4D30-A332-FC2AE0AE7FC3}" destId="{D03ADE9A-5470-4764-BA1E-4362D33D80E0}" srcOrd="0" destOrd="0" presId="urn:microsoft.com/office/officeart/2005/8/layout/hList6"/>
    <dgm:cxn modelId="{E1E2ABC6-3597-44E7-B974-3437C7283BCC}" srcId="{CB6209AF-1D98-4A08-AABC-DD82ECD19CB7}" destId="{7F2D3135-C6A2-491C-A6C2-57453B4ED9A5}" srcOrd="1" destOrd="0" parTransId="{DAC6B08A-D0D5-4324-A40D-D149C0F4C45D}" sibTransId="{B5F1229F-686D-4980-B0EE-5BA87BBD051F}"/>
    <dgm:cxn modelId="{25192675-079A-49E8-9EB3-92C210D92466}" srcId="{5270D8EC-48C8-4D30-A332-FC2AE0AE7FC3}" destId="{CB6209AF-1D98-4A08-AABC-DD82ECD19CB7}" srcOrd="0" destOrd="0" parTransId="{9F49537B-8650-4071-A451-769C78AB2836}" sibTransId="{31563EE4-949A-47CC-8DFB-3BE2DF51B0F1}"/>
    <dgm:cxn modelId="{662BEF91-120C-4EC3-AE7F-7C5369B765FE}" type="presParOf" srcId="{D03ADE9A-5470-4764-BA1E-4362D33D80E0}" destId="{80272FDF-08EE-45A6-B610-876789C84BE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389A0E-2FF2-410B-89C4-7E5E7EFAE03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BB6C64-2D5A-4400-8649-455A72DBA60F}">
      <dgm:prSet phldrT="[文本]"/>
      <dgm:spPr/>
      <dgm:t>
        <a:bodyPr/>
        <a:lstStyle/>
        <a:p>
          <a:r>
            <a:rPr lang="zh-CN" altLang="en-US" dirty="0" smtClean="0"/>
            <a:t>抱歉</a:t>
          </a:r>
          <a:endParaRPr lang="zh-CN" altLang="en-US" dirty="0"/>
        </a:p>
      </dgm:t>
    </dgm:pt>
    <dgm:pt modelId="{F9EB3056-50F7-4D49-A6C6-7B35D0210FD6}" type="parTrans" cxnId="{EDB7CF0E-8EFE-4D9C-90ED-C9159D05D3C0}">
      <dgm:prSet/>
      <dgm:spPr/>
      <dgm:t>
        <a:bodyPr/>
        <a:lstStyle/>
        <a:p>
          <a:endParaRPr lang="zh-CN" altLang="en-US"/>
        </a:p>
      </dgm:t>
    </dgm:pt>
    <dgm:pt modelId="{9A2C40D3-E504-4B85-B72D-0419BFF6DFA4}" type="sibTrans" cxnId="{EDB7CF0E-8EFE-4D9C-90ED-C9159D05D3C0}">
      <dgm:prSet/>
      <dgm:spPr/>
      <dgm:t>
        <a:bodyPr/>
        <a:lstStyle/>
        <a:p>
          <a:endParaRPr lang="zh-CN" altLang="en-US"/>
        </a:p>
      </dgm:t>
    </dgm:pt>
    <dgm:pt modelId="{CBB3CDAD-2A7D-407A-850F-0E4AE68FED6C}">
      <dgm:prSet phldrT="[文本]"/>
      <dgm:spPr/>
      <dgm:t>
        <a:bodyPr/>
        <a:lstStyle/>
        <a:p>
          <a:r>
            <a:rPr lang="zh-CN" altLang="en-US" dirty="0" smtClean="0"/>
            <a:t>最近公司项目非常紧张，因此本</a:t>
          </a:r>
          <a:r>
            <a:rPr lang="en-US" altLang="zh-CN" dirty="0" smtClean="0"/>
            <a:t>PPT</a:t>
          </a:r>
          <a:r>
            <a:rPr lang="zh-CN" altLang="en-US" dirty="0" smtClean="0"/>
            <a:t>发布延迟了很长时间</a:t>
          </a:r>
          <a:endParaRPr lang="zh-CN" altLang="en-US" dirty="0"/>
        </a:p>
      </dgm:t>
    </dgm:pt>
    <dgm:pt modelId="{21EAD4DD-8E25-49D3-95AA-929345EE0325}" type="parTrans" cxnId="{FBAE09A5-5BAD-4AA4-8FE4-FCFCC378AFD9}">
      <dgm:prSet/>
      <dgm:spPr/>
      <dgm:t>
        <a:bodyPr/>
        <a:lstStyle/>
        <a:p>
          <a:endParaRPr lang="zh-CN" altLang="en-US"/>
        </a:p>
      </dgm:t>
    </dgm:pt>
    <dgm:pt modelId="{D9969908-BBA5-42CC-837F-83F00E2A872F}" type="sibTrans" cxnId="{FBAE09A5-5BAD-4AA4-8FE4-FCFCC378AFD9}">
      <dgm:prSet/>
      <dgm:spPr/>
      <dgm:t>
        <a:bodyPr/>
        <a:lstStyle/>
        <a:p>
          <a:endParaRPr lang="zh-CN" altLang="en-US"/>
        </a:p>
      </dgm:t>
    </dgm:pt>
    <dgm:pt modelId="{F65253D3-F14B-40D2-8F52-6961AD29A622}">
      <dgm:prSet phldrT="[文本]"/>
      <dgm:spPr/>
      <dgm:t>
        <a:bodyPr/>
        <a:lstStyle/>
        <a:p>
          <a:r>
            <a:rPr lang="zh-CN" altLang="en-US" dirty="0" smtClean="0"/>
            <a:t>时间关系，本课没有按照原定计划制作实例，将会在第十课补上</a:t>
          </a:r>
          <a:endParaRPr lang="zh-CN" altLang="en-US" dirty="0"/>
        </a:p>
      </dgm:t>
    </dgm:pt>
    <dgm:pt modelId="{305DD242-C020-43BD-934F-348EFDE77C97}" type="parTrans" cxnId="{B7FF4725-723B-45A5-80B2-8AB24A52F26D}">
      <dgm:prSet/>
      <dgm:spPr/>
      <dgm:t>
        <a:bodyPr/>
        <a:lstStyle/>
        <a:p>
          <a:endParaRPr lang="zh-CN" altLang="en-US"/>
        </a:p>
      </dgm:t>
    </dgm:pt>
    <dgm:pt modelId="{7061144B-0B0E-4511-8B31-6FB6680AC512}" type="sibTrans" cxnId="{B7FF4725-723B-45A5-80B2-8AB24A52F26D}">
      <dgm:prSet/>
      <dgm:spPr/>
      <dgm:t>
        <a:bodyPr/>
        <a:lstStyle/>
        <a:p>
          <a:endParaRPr lang="zh-CN" altLang="en-US"/>
        </a:p>
      </dgm:t>
    </dgm:pt>
    <dgm:pt modelId="{8493B44E-997D-4906-A236-31F4DDD90CB5}" type="pres">
      <dgm:prSet presAssocID="{82389A0E-2FF2-410B-89C4-7E5E7EFAE038}" presName="theList" presStyleCnt="0">
        <dgm:presLayoutVars>
          <dgm:dir/>
          <dgm:animLvl val="lvl"/>
          <dgm:resizeHandles val="exact"/>
        </dgm:presLayoutVars>
      </dgm:prSet>
      <dgm:spPr/>
    </dgm:pt>
    <dgm:pt modelId="{C548ADB7-0B1F-43FB-A9B8-3D39F213CCD4}" type="pres">
      <dgm:prSet presAssocID="{69BB6C64-2D5A-4400-8649-455A72DBA60F}" presName="compNode" presStyleCnt="0"/>
      <dgm:spPr/>
    </dgm:pt>
    <dgm:pt modelId="{D304DC32-F77F-485F-ABA0-CC17E1BDD046}" type="pres">
      <dgm:prSet presAssocID="{69BB6C64-2D5A-4400-8649-455A72DBA60F}" presName="aNode" presStyleLbl="bgShp" presStyleIdx="0" presStyleCnt="1"/>
      <dgm:spPr/>
      <dgm:t>
        <a:bodyPr/>
        <a:lstStyle/>
        <a:p>
          <a:endParaRPr lang="zh-CN" altLang="en-US"/>
        </a:p>
      </dgm:t>
    </dgm:pt>
    <dgm:pt modelId="{2F3BEDA5-06DE-4ECF-A3A4-9CB3A34D2A5E}" type="pres">
      <dgm:prSet presAssocID="{69BB6C64-2D5A-4400-8649-455A72DBA60F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098F62C1-7C3B-44CD-86F5-05D927CEBB12}" type="pres">
      <dgm:prSet presAssocID="{69BB6C64-2D5A-4400-8649-455A72DBA60F}" presName="compChildNode" presStyleCnt="0"/>
      <dgm:spPr/>
    </dgm:pt>
    <dgm:pt modelId="{A6931B68-6EB1-4756-9BF2-BCA3EE68113D}" type="pres">
      <dgm:prSet presAssocID="{69BB6C64-2D5A-4400-8649-455A72DBA60F}" presName="theInnerList" presStyleCnt="0"/>
      <dgm:spPr/>
    </dgm:pt>
    <dgm:pt modelId="{E32CD1B0-9AD3-4642-ACDB-45CD7B5BC88B}" type="pres">
      <dgm:prSet presAssocID="{CBB3CDAD-2A7D-407A-850F-0E4AE68FED6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7817A2-94D4-475A-A210-292307ECA290}" type="pres">
      <dgm:prSet presAssocID="{CBB3CDAD-2A7D-407A-850F-0E4AE68FED6C}" presName="aSpace2" presStyleCnt="0"/>
      <dgm:spPr/>
    </dgm:pt>
    <dgm:pt modelId="{1189D159-67FF-4FB2-94AE-167513084A82}" type="pres">
      <dgm:prSet presAssocID="{F65253D3-F14B-40D2-8F52-6961AD29A622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FF4725-723B-45A5-80B2-8AB24A52F26D}" srcId="{69BB6C64-2D5A-4400-8649-455A72DBA60F}" destId="{F65253D3-F14B-40D2-8F52-6961AD29A622}" srcOrd="1" destOrd="0" parTransId="{305DD242-C020-43BD-934F-348EFDE77C97}" sibTransId="{7061144B-0B0E-4511-8B31-6FB6680AC512}"/>
    <dgm:cxn modelId="{CBA5473F-0C60-4045-80B6-B98DB6D38C89}" type="presOf" srcId="{69BB6C64-2D5A-4400-8649-455A72DBA60F}" destId="{2F3BEDA5-06DE-4ECF-A3A4-9CB3A34D2A5E}" srcOrd="1" destOrd="0" presId="urn:microsoft.com/office/officeart/2005/8/layout/lProcess2"/>
    <dgm:cxn modelId="{FBAE09A5-5BAD-4AA4-8FE4-FCFCC378AFD9}" srcId="{69BB6C64-2D5A-4400-8649-455A72DBA60F}" destId="{CBB3CDAD-2A7D-407A-850F-0E4AE68FED6C}" srcOrd="0" destOrd="0" parTransId="{21EAD4DD-8E25-49D3-95AA-929345EE0325}" sibTransId="{D9969908-BBA5-42CC-837F-83F00E2A872F}"/>
    <dgm:cxn modelId="{EDB7CF0E-8EFE-4D9C-90ED-C9159D05D3C0}" srcId="{82389A0E-2FF2-410B-89C4-7E5E7EFAE038}" destId="{69BB6C64-2D5A-4400-8649-455A72DBA60F}" srcOrd="0" destOrd="0" parTransId="{F9EB3056-50F7-4D49-A6C6-7B35D0210FD6}" sibTransId="{9A2C40D3-E504-4B85-B72D-0419BFF6DFA4}"/>
    <dgm:cxn modelId="{93672783-0E80-43CC-83BC-B769DDB5292B}" type="presOf" srcId="{F65253D3-F14B-40D2-8F52-6961AD29A622}" destId="{1189D159-67FF-4FB2-94AE-167513084A82}" srcOrd="0" destOrd="0" presId="urn:microsoft.com/office/officeart/2005/8/layout/lProcess2"/>
    <dgm:cxn modelId="{E813D020-F4FF-4679-98CA-F04EF8DB22EC}" type="presOf" srcId="{69BB6C64-2D5A-4400-8649-455A72DBA60F}" destId="{D304DC32-F77F-485F-ABA0-CC17E1BDD046}" srcOrd="0" destOrd="0" presId="urn:microsoft.com/office/officeart/2005/8/layout/lProcess2"/>
    <dgm:cxn modelId="{F4181347-DC44-4F6D-B699-952B73018BB8}" type="presOf" srcId="{82389A0E-2FF2-410B-89C4-7E5E7EFAE038}" destId="{8493B44E-997D-4906-A236-31F4DDD90CB5}" srcOrd="0" destOrd="0" presId="urn:microsoft.com/office/officeart/2005/8/layout/lProcess2"/>
    <dgm:cxn modelId="{7F5B483B-E14F-4D4F-B3CA-698293C4C21C}" type="presOf" srcId="{CBB3CDAD-2A7D-407A-850F-0E4AE68FED6C}" destId="{E32CD1B0-9AD3-4642-ACDB-45CD7B5BC88B}" srcOrd="0" destOrd="0" presId="urn:microsoft.com/office/officeart/2005/8/layout/lProcess2"/>
    <dgm:cxn modelId="{07AF95EF-697F-4767-8A84-6BC83A743400}" type="presParOf" srcId="{8493B44E-997D-4906-A236-31F4DDD90CB5}" destId="{C548ADB7-0B1F-43FB-A9B8-3D39F213CCD4}" srcOrd="0" destOrd="0" presId="urn:microsoft.com/office/officeart/2005/8/layout/lProcess2"/>
    <dgm:cxn modelId="{185DF513-BFA7-4A18-ABAB-8B4F8DE37E59}" type="presParOf" srcId="{C548ADB7-0B1F-43FB-A9B8-3D39F213CCD4}" destId="{D304DC32-F77F-485F-ABA0-CC17E1BDD046}" srcOrd="0" destOrd="0" presId="urn:microsoft.com/office/officeart/2005/8/layout/lProcess2"/>
    <dgm:cxn modelId="{57BC3444-61F4-47E8-A73F-87775495A137}" type="presParOf" srcId="{C548ADB7-0B1F-43FB-A9B8-3D39F213CCD4}" destId="{2F3BEDA5-06DE-4ECF-A3A4-9CB3A34D2A5E}" srcOrd="1" destOrd="0" presId="urn:microsoft.com/office/officeart/2005/8/layout/lProcess2"/>
    <dgm:cxn modelId="{329EAF8C-07C1-4608-BF77-7B150886B662}" type="presParOf" srcId="{C548ADB7-0B1F-43FB-A9B8-3D39F213CCD4}" destId="{098F62C1-7C3B-44CD-86F5-05D927CEBB12}" srcOrd="2" destOrd="0" presId="urn:microsoft.com/office/officeart/2005/8/layout/lProcess2"/>
    <dgm:cxn modelId="{C9C9DFAB-7CFE-426C-99E0-85926903A15D}" type="presParOf" srcId="{098F62C1-7C3B-44CD-86F5-05D927CEBB12}" destId="{A6931B68-6EB1-4756-9BF2-BCA3EE68113D}" srcOrd="0" destOrd="0" presId="urn:microsoft.com/office/officeart/2005/8/layout/lProcess2"/>
    <dgm:cxn modelId="{636B5FED-6729-4351-B1DA-DEA41C599642}" type="presParOf" srcId="{A6931B68-6EB1-4756-9BF2-BCA3EE68113D}" destId="{E32CD1B0-9AD3-4642-ACDB-45CD7B5BC88B}" srcOrd="0" destOrd="0" presId="urn:microsoft.com/office/officeart/2005/8/layout/lProcess2"/>
    <dgm:cxn modelId="{436A0306-B0D6-4376-8735-BEA672F029BC}" type="presParOf" srcId="{A6931B68-6EB1-4756-9BF2-BCA3EE68113D}" destId="{1F7817A2-94D4-475A-A210-292307ECA290}" srcOrd="1" destOrd="0" presId="urn:microsoft.com/office/officeart/2005/8/layout/lProcess2"/>
    <dgm:cxn modelId="{DE0BED5C-DAF6-4719-A462-737FCCF2C310}" type="presParOf" srcId="{A6931B68-6EB1-4756-9BF2-BCA3EE68113D}" destId="{1189D159-67FF-4FB2-94AE-167513084A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6DFB6-C6FF-4E97-BF64-8720284310C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63F78B-1ABC-4D79-A9DE-069C901635DE}">
      <dgm:prSet phldrT="[文本]"/>
      <dgm:spPr/>
      <dgm:t>
        <a:bodyPr/>
        <a:lstStyle/>
        <a:p>
          <a:r>
            <a:rPr lang="zh-CN" altLang="en-US" dirty="0" smtClean="0"/>
            <a:t>主机</a:t>
          </a:r>
          <a:endParaRPr lang="zh-CN" altLang="en-US" dirty="0"/>
        </a:p>
      </dgm:t>
    </dgm:pt>
    <dgm:pt modelId="{988D2D3B-9D17-4C12-BDCA-D4BA0930FE17}" type="parTrans" cxnId="{197F01D7-FA45-4626-8E7F-BA6711D429C1}">
      <dgm:prSet/>
      <dgm:spPr/>
      <dgm:t>
        <a:bodyPr/>
        <a:lstStyle/>
        <a:p>
          <a:endParaRPr lang="zh-CN" altLang="en-US"/>
        </a:p>
      </dgm:t>
    </dgm:pt>
    <dgm:pt modelId="{5E07B67A-55C4-4836-9CE8-0AD03E0C00B9}" type="sibTrans" cxnId="{197F01D7-FA45-4626-8E7F-BA6711D429C1}">
      <dgm:prSet/>
      <dgm:spPr/>
      <dgm:t>
        <a:bodyPr/>
        <a:lstStyle/>
        <a:p>
          <a:endParaRPr lang="zh-CN" altLang="en-US"/>
        </a:p>
      </dgm:t>
    </dgm:pt>
    <dgm:pt modelId="{B7E8C567-9C0B-446C-81B5-80A571DC7DB1}">
      <dgm:prSet phldrT="[文本]"/>
      <dgm:spPr/>
      <dgm:t>
        <a:bodyPr/>
        <a:lstStyle/>
        <a:p>
          <a:r>
            <a:rPr lang="zh-CN" altLang="en-US" dirty="0" smtClean="0"/>
            <a:t>从机</a:t>
          </a:r>
          <a:endParaRPr lang="zh-CN" altLang="en-US" dirty="0"/>
        </a:p>
      </dgm:t>
    </dgm:pt>
    <dgm:pt modelId="{6BD28DAF-72F0-4AE1-AC7F-FEB24FB8F31B}" type="parTrans" cxnId="{04FDA68D-72AD-4ACF-8644-ECC39CB71339}">
      <dgm:prSet/>
      <dgm:spPr/>
      <dgm:t>
        <a:bodyPr/>
        <a:lstStyle/>
        <a:p>
          <a:endParaRPr lang="zh-CN" altLang="en-US"/>
        </a:p>
      </dgm:t>
    </dgm:pt>
    <dgm:pt modelId="{9C8C1A3E-F148-4EE8-BF51-1F68BEC15FD9}" type="sibTrans" cxnId="{04FDA68D-72AD-4ACF-8644-ECC39CB71339}">
      <dgm:prSet/>
      <dgm:spPr/>
      <dgm:t>
        <a:bodyPr/>
        <a:lstStyle/>
        <a:p>
          <a:endParaRPr lang="zh-CN" altLang="en-US"/>
        </a:p>
      </dgm:t>
    </dgm:pt>
    <dgm:pt modelId="{E5EAA951-E9F6-472F-9B77-883E5FC8F046}">
      <dgm:prSet phldrT="[文本]"/>
      <dgm:spPr/>
      <dgm:t>
        <a:bodyPr/>
        <a:lstStyle/>
        <a:p>
          <a:r>
            <a:rPr lang="zh-CN" altLang="en-US" dirty="0" smtClean="0"/>
            <a:t>从机</a:t>
          </a:r>
          <a:endParaRPr lang="zh-CN" altLang="en-US" dirty="0"/>
        </a:p>
      </dgm:t>
    </dgm:pt>
    <dgm:pt modelId="{71E4A9D8-63B6-40F9-85DB-0DACF2C6094C}" type="parTrans" cxnId="{4923EE6B-CED6-4E7F-BCCA-373F77DB9B2D}">
      <dgm:prSet/>
      <dgm:spPr/>
      <dgm:t>
        <a:bodyPr/>
        <a:lstStyle/>
        <a:p>
          <a:endParaRPr lang="zh-CN" altLang="en-US"/>
        </a:p>
      </dgm:t>
    </dgm:pt>
    <dgm:pt modelId="{A0BE1290-EBF0-4CEA-BE4D-DA1B80171422}" type="sibTrans" cxnId="{4923EE6B-CED6-4E7F-BCCA-373F77DB9B2D}">
      <dgm:prSet/>
      <dgm:spPr/>
      <dgm:t>
        <a:bodyPr/>
        <a:lstStyle/>
        <a:p>
          <a:endParaRPr lang="zh-CN" altLang="en-US"/>
        </a:p>
      </dgm:t>
    </dgm:pt>
    <dgm:pt modelId="{0EBB769C-6888-47B9-97C0-BA83E13536D0}">
      <dgm:prSet phldrT="[文本]"/>
      <dgm:spPr/>
      <dgm:t>
        <a:bodyPr/>
        <a:lstStyle/>
        <a:p>
          <a:r>
            <a:rPr lang="zh-CN" altLang="en-US" dirty="0" smtClean="0"/>
            <a:t>从机</a:t>
          </a:r>
          <a:endParaRPr lang="zh-CN" altLang="en-US" dirty="0"/>
        </a:p>
      </dgm:t>
    </dgm:pt>
    <dgm:pt modelId="{2A2DFFFC-43E0-45A8-9859-A4B87669DBA6}" type="parTrans" cxnId="{324A906B-7D9D-4BF8-9D38-BB355643187D}">
      <dgm:prSet/>
      <dgm:spPr/>
      <dgm:t>
        <a:bodyPr/>
        <a:lstStyle/>
        <a:p>
          <a:endParaRPr lang="zh-CN" altLang="en-US"/>
        </a:p>
      </dgm:t>
    </dgm:pt>
    <dgm:pt modelId="{EB640B52-95B0-469A-8399-7A43760887DF}" type="sibTrans" cxnId="{324A906B-7D9D-4BF8-9D38-BB355643187D}">
      <dgm:prSet/>
      <dgm:spPr/>
      <dgm:t>
        <a:bodyPr/>
        <a:lstStyle/>
        <a:p>
          <a:endParaRPr lang="zh-CN" altLang="en-US"/>
        </a:p>
      </dgm:t>
    </dgm:pt>
    <dgm:pt modelId="{B9FE05F8-73E5-4A8E-8108-D988C6B04E14}" type="pres">
      <dgm:prSet presAssocID="{8536DFB6-C6FF-4E97-BF64-8720284310C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D7F705-D330-4F24-8578-F71500F6133A}" type="pres">
      <dgm:prSet presAssocID="{B163F78B-1ABC-4D79-A9DE-069C901635DE}" presName="singleCycle" presStyleCnt="0"/>
      <dgm:spPr/>
    </dgm:pt>
    <dgm:pt modelId="{61FF1F48-E09E-4086-946D-1046B0510BEC}" type="pres">
      <dgm:prSet presAssocID="{B163F78B-1ABC-4D79-A9DE-069C901635DE}" presName="singleCenter" presStyleLbl="node1" presStyleIdx="0" presStyleCnt="4">
        <dgm:presLayoutVars>
          <dgm:chMax val="7"/>
          <dgm:chPref val="7"/>
        </dgm:presLayoutVars>
      </dgm:prSet>
      <dgm:spPr/>
    </dgm:pt>
    <dgm:pt modelId="{D64240D9-004E-4AED-800D-4C1A200BC9D9}" type="pres">
      <dgm:prSet presAssocID="{6BD28DAF-72F0-4AE1-AC7F-FEB24FB8F31B}" presName="Name56" presStyleLbl="parChTrans1D2" presStyleIdx="0" presStyleCnt="3"/>
      <dgm:spPr/>
    </dgm:pt>
    <dgm:pt modelId="{3CA6C688-F730-4D5C-BDE5-5F0063DE704C}" type="pres">
      <dgm:prSet presAssocID="{B7E8C567-9C0B-446C-81B5-80A571DC7DB1}" presName="text0" presStyleLbl="node1" presStyleIdx="1" presStyleCnt="4">
        <dgm:presLayoutVars>
          <dgm:bulletEnabled val="1"/>
        </dgm:presLayoutVars>
      </dgm:prSet>
      <dgm:spPr/>
    </dgm:pt>
    <dgm:pt modelId="{745D7D4F-B95F-4733-9F41-CB53B021766C}" type="pres">
      <dgm:prSet presAssocID="{71E4A9D8-63B6-40F9-85DB-0DACF2C6094C}" presName="Name56" presStyleLbl="parChTrans1D2" presStyleIdx="1" presStyleCnt="3"/>
      <dgm:spPr/>
    </dgm:pt>
    <dgm:pt modelId="{D136CA4E-EC6B-448D-BED2-19CC8FF1DC27}" type="pres">
      <dgm:prSet presAssocID="{E5EAA951-E9F6-472F-9B77-883E5FC8F046}" presName="text0" presStyleLbl="node1" presStyleIdx="2" presStyleCnt="4">
        <dgm:presLayoutVars>
          <dgm:bulletEnabled val="1"/>
        </dgm:presLayoutVars>
      </dgm:prSet>
      <dgm:spPr/>
    </dgm:pt>
    <dgm:pt modelId="{1EBD2206-2350-421B-9818-1459B3B76A10}" type="pres">
      <dgm:prSet presAssocID="{2A2DFFFC-43E0-45A8-9859-A4B87669DBA6}" presName="Name56" presStyleLbl="parChTrans1D2" presStyleIdx="2" presStyleCnt="3"/>
      <dgm:spPr/>
    </dgm:pt>
    <dgm:pt modelId="{9BC43655-C4D3-4376-BEEA-59B137AFDF7F}" type="pres">
      <dgm:prSet presAssocID="{0EBB769C-6888-47B9-97C0-BA83E13536D0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4BB3A5-E47F-48E8-AE3C-5F5002F7D38E}" type="presOf" srcId="{E5EAA951-E9F6-472F-9B77-883E5FC8F046}" destId="{D136CA4E-EC6B-448D-BED2-19CC8FF1DC27}" srcOrd="0" destOrd="0" presId="urn:microsoft.com/office/officeart/2008/layout/RadialCluster"/>
    <dgm:cxn modelId="{F0BFAFE1-FD7C-46FB-BE4F-2DCB94EA489B}" type="presOf" srcId="{0EBB769C-6888-47B9-97C0-BA83E13536D0}" destId="{9BC43655-C4D3-4376-BEEA-59B137AFDF7F}" srcOrd="0" destOrd="0" presId="urn:microsoft.com/office/officeart/2008/layout/RadialCluster"/>
    <dgm:cxn modelId="{B8016CBC-7BC2-4F4F-A439-C661D4FA1EF1}" type="presOf" srcId="{8536DFB6-C6FF-4E97-BF64-8720284310CE}" destId="{B9FE05F8-73E5-4A8E-8108-D988C6B04E14}" srcOrd="0" destOrd="0" presId="urn:microsoft.com/office/officeart/2008/layout/RadialCluster"/>
    <dgm:cxn modelId="{77D1D949-0E41-449D-B7AD-1B8CC72BAC77}" type="presOf" srcId="{B163F78B-1ABC-4D79-A9DE-069C901635DE}" destId="{61FF1F48-E09E-4086-946D-1046B0510BEC}" srcOrd="0" destOrd="0" presId="urn:microsoft.com/office/officeart/2008/layout/RadialCluster"/>
    <dgm:cxn modelId="{197F01D7-FA45-4626-8E7F-BA6711D429C1}" srcId="{8536DFB6-C6FF-4E97-BF64-8720284310CE}" destId="{B163F78B-1ABC-4D79-A9DE-069C901635DE}" srcOrd="0" destOrd="0" parTransId="{988D2D3B-9D17-4C12-BDCA-D4BA0930FE17}" sibTransId="{5E07B67A-55C4-4836-9CE8-0AD03E0C00B9}"/>
    <dgm:cxn modelId="{719B655A-1515-4D96-980F-1D862FB606CB}" type="presOf" srcId="{6BD28DAF-72F0-4AE1-AC7F-FEB24FB8F31B}" destId="{D64240D9-004E-4AED-800D-4C1A200BC9D9}" srcOrd="0" destOrd="0" presId="urn:microsoft.com/office/officeart/2008/layout/RadialCluster"/>
    <dgm:cxn modelId="{FFB4DDF8-DC27-43FA-A355-0391883A6E8F}" type="presOf" srcId="{2A2DFFFC-43E0-45A8-9859-A4B87669DBA6}" destId="{1EBD2206-2350-421B-9818-1459B3B76A10}" srcOrd="0" destOrd="0" presId="urn:microsoft.com/office/officeart/2008/layout/RadialCluster"/>
    <dgm:cxn modelId="{324A906B-7D9D-4BF8-9D38-BB355643187D}" srcId="{B163F78B-1ABC-4D79-A9DE-069C901635DE}" destId="{0EBB769C-6888-47B9-97C0-BA83E13536D0}" srcOrd="2" destOrd="0" parTransId="{2A2DFFFC-43E0-45A8-9859-A4B87669DBA6}" sibTransId="{EB640B52-95B0-469A-8399-7A43760887DF}"/>
    <dgm:cxn modelId="{7E02146B-6031-46C9-B65B-EA81C50D9351}" type="presOf" srcId="{B7E8C567-9C0B-446C-81B5-80A571DC7DB1}" destId="{3CA6C688-F730-4D5C-BDE5-5F0063DE704C}" srcOrd="0" destOrd="0" presId="urn:microsoft.com/office/officeart/2008/layout/RadialCluster"/>
    <dgm:cxn modelId="{4923EE6B-CED6-4E7F-BCCA-373F77DB9B2D}" srcId="{B163F78B-1ABC-4D79-A9DE-069C901635DE}" destId="{E5EAA951-E9F6-472F-9B77-883E5FC8F046}" srcOrd="1" destOrd="0" parTransId="{71E4A9D8-63B6-40F9-85DB-0DACF2C6094C}" sibTransId="{A0BE1290-EBF0-4CEA-BE4D-DA1B80171422}"/>
    <dgm:cxn modelId="{04FDA68D-72AD-4ACF-8644-ECC39CB71339}" srcId="{B163F78B-1ABC-4D79-A9DE-069C901635DE}" destId="{B7E8C567-9C0B-446C-81B5-80A571DC7DB1}" srcOrd="0" destOrd="0" parTransId="{6BD28DAF-72F0-4AE1-AC7F-FEB24FB8F31B}" sibTransId="{9C8C1A3E-F148-4EE8-BF51-1F68BEC15FD9}"/>
    <dgm:cxn modelId="{B26531C3-219A-40B7-80AC-44FD15BD280F}" type="presOf" srcId="{71E4A9D8-63B6-40F9-85DB-0DACF2C6094C}" destId="{745D7D4F-B95F-4733-9F41-CB53B021766C}" srcOrd="0" destOrd="0" presId="urn:microsoft.com/office/officeart/2008/layout/RadialCluster"/>
    <dgm:cxn modelId="{A946070F-D624-49AF-999F-C6E437AA258E}" type="presParOf" srcId="{B9FE05F8-73E5-4A8E-8108-D988C6B04E14}" destId="{47D7F705-D330-4F24-8578-F71500F6133A}" srcOrd="0" destOrd="0" presId="urn:microsoft.com/office/officeart/2008/layout/RadialCluster"/>
    <dgm:cxn modelId="{B360E1EE-9723-4C04-A217-A14A87752B70}" type="presParOf" srcId="{47D7F705-D330-4F24-8578-F71500F6133A}" destId="{61FF1F48-E09E-4086-946D-1046B0510BEC}" srcOrd="0" destOrd="0" presId="urn:microsoft.com/office/officeart/2008/layout/RadialCluster"/>
    <dgm:cxn modelId="{75961703-2412-45D9-98FF-CEBFCEDDC712}" type="presParOf" srcId="{47D7F705-D330-4F24-8578-F71500F6133A}" destId="{D64240D9-004E-4AED-800D-4C1A200BC9D9}" srcOrd="1" destOrd="0" presId="urn:microsoft.com/office/officeart/2008/layout/RadialCluster"/>
    <dgm:cxn modelId="{D5CC970C-A6B3-4522-A60D-87E4DDBADBB7}" type="presParOf" srcId="{47D7F705-D330-4F24-8578-F71500F6133A}" destId="{3CA6C688-F730-4D5C-BDE5-5F0063DE704C}" srcOrd="2" destOrd="0" presId="urn:microsoft.com/office/officeart/2008/layout/RadialCluster"/>
    <dgm:cxn modelId="{1796D711-9397-4410-8CC9-A38BCC3D85CB}" type="presParOf" srcId="{47D7F705-D330-4F24-8578-F71500F6133A}" destId="{745D7D4F-B95F-4733-9F41-CB53B021766C}" srcOrd="3" destOrd="0" presId="urn:microsoft.com/office/officeart/2008/layout/RadialCluster"/>
    <dgm:cxn modelId="{3AC43340-77AB-4902-B502-62E2A5D125E5}" type="presParOf" srcId="{47D7F705-D330-4F24-8578-F71500F6133A}" destId="{D136CA4E-EC6B-448D-BED2-19CC8FF1DC27}" srcOrd="4" destOrd="0" presId="urn:microsoft.com/office/officeart/2008/layout/RadialCluster"/>
    <dgm:cxn modelId="{9060DB8C-21CF-45ED-824E-AFF74780BB95}" type="presParOf" srcId="{47D7F705-D330-4F24-8578-F71500F6133A}" destId="{1EBD2206-2350-421B-9818-1459B3B76A10}" srcOrd="5" destOrd="0" presId="urn:microsoft.com/office/officeart/2008/layout/RadialCluster"/>
    <dgm:cxn modelId="{4A05C9D2-2DC1-44E2-8630-53087E455081}" type="presParOf" srcId="{47D7F705-D330-4F24-8578-F71500F6133A}" destId="{9BC43655-C4D3-4376-BEEA-59B137AFDF7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D9C1E-D8AF-4707-9F8E-03AE699602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9C2C7C-C5BA-4433-B2E1-0A832AB32E31}">
      <dgm:prSet phldrT="[文本]"/>
      <dgm:spPr/>
      <dgm:t>
        <a:bodyPr/>
        <a:lstStyle/>
        <a:p>
          <a:r>
            <a:rPr lang="zh-CN" altLang="en-US" dirty="0" smtClean="0"/>
            <a:t>与普通主从复制集群相比，具有自动检测机制</a:t>
          </a:r>
          <a:endParaRPr lang="zh-CN" altLang="en-US" dirty="0"/>
        </a:p>
      </dgm:t>
    </dgm:pt>
    <dgm:pt modelId="{A9700EC0-0548-469B-8388-D6853AA064F0}" type="parTrans" cxnId="{D1064FAD-F0BA-4A77-91EE-EED0F2E3BF28}">
      <dgm:prSet/>
      <dgm:spPr/>
      <dgm:t>
        <a:bodyPr/>
        <a:lstStyle/>
        <a:p>
          <a:endParaRPr lang="zh-CN" altLang="en-US"/>
        </a:p>
      </dgm:t>
    </dgm:pt>
    <dgm:pt modelId="{D899F9A6-50CB-4B11-8637-DA7EBA55FACE}" type="sibTrans" cxnId="{D1064FAD-F0BA-4A77-91EE-EED0F2E3BF28}">
      <dgm:prSet/>
      <dgm:spPr/>
      <dgm:t>
        <a:bodyPr/>
        <a:lstStyle/>
        <a:p>
          <a:endParaRPr lang="zh-CN" altLang="en-US"/>
        </a:p>
      </dgm:t>
    </dgm:pt>
    <dgm:pt modelId="{C18642A8-85AB-4E5D-80EC-CC32004F3853}">
      <dgm:prSet phldrT="[文本]"/>
      <dgm:spPr/>
      <dgm:t>
        <a:bodyPr/>
        <a:lstStyle/>
        <a:p>
          <a:r>
            <a:rPr lang="zh-CN" altLang="en-US" dirty="0" smtClean="0"/>
            <a:t>需要使用</a:t>
          </a:r>
          <a:r>
            <a:rPr lang="en-US" altLang="zh-CN" dirty="0" smtClean="0"/>
            <a:t>—replSet </a:t>
          </a:r>
          <a:r>
            <a:rPr lang="zh-CN" altLang="en-US" dirty="0" smtClean="0"/>
            <a:t>选项指定副本同伴</a:t>
          </a:r>
          <a:endParaRPr lang="zh-CN" altLang="en-US" dirty="0"/>
        </a:p>
      </dgm:t>
    </dgm:pt>
    <dgm:pt modelId="{8578B4C7-0737-4396-9665-4E68BD54BE3D}" type="parTrans" cxnId="{03C99094-F428-45D6-8534-43483F7228C7}">
      <dgm:prSet/>
      <dgm:spPr/>
      <dgm:t>
        <a:bodyPr/>
        <a:lstStyle/>
        <a:p>
          <a:endParaRPr lang="zh-CN" altLang="en-US"/>
        </a:p>
      </dgm:t>
    </dgm:pt>
    <dgm:pt modelId="{D1BE85A1-2ADC-4EDC-B3ED-2FAFC2374370}" type="sibTrans" cxnId="{03C99094-F428-45D6-8534-43483F7228C7}">
      <dgm:prSet/>
      <dgm:spPr/>
      <dgm:t>
        <a:bodyPr/>
        <a:lstStyle/>
        <a:p>
          <a:endParaRPr lang="zh-CN" altLang="en-US"/>
        </a:p>
      </dgm:t>
    </dgm:pt>
    <dgm:pt modelId="{DE124AF8-F337-4117-BC77-DA2BB7F7CBE7}">
      <dgm:prSet phldrT="[文本]"/>
      <dgm:spPr/>
      <dgm:t>
        <a:bodyPr/>
        <a:lstStyle/>
        <a:p>
          <a:r>
            <a:rPr lang="zh-CN" altLang="en-US" dirty="0" smtClean="0"/>
            <a:t>任何时候，副本集当中最多只允许有</a:t>
          </a:r>
          <a:r>
            <a:rPr lang="en-US" altLang="zh-CN" dirty="0" smtClean="0"/>
            <a:t>1</a:t>
          </a:r>
          <a:r>
            <a:rPr lang="zh-CN" altLang="en-US" dirty="0" smtClean="0"/>
            <a:t>个活跃节点</a:t>
          </a:r>
          <a:endParaRPr lang="zh-CN" altLang="en-US" dirty="0"/>
        </a:p>
      </dgm:t>
    </dgm:pt>
    <dgm:pt modelId="{47ED07A7-280D-4EE3-A749-199CF3293BEF}" type="parTrans" cxnId="{9FB541E9-20DD-47D2-81C3-746CEC166C6E}">
      <dgm:prSet/>
      <dgm:spPr/>
      <dgm:t>
        <a:bodyPr/>
        <a:lstStyle/>
        <a:p>
          <a:endParaRPr lang="zh-CN" altLang="en-US"/>
        </a:p>
      </dgm:t>
    </dgm:pt>
    <dgm:pt modelId="{30AB3550-9CF8-4F01-B22E-361A5B759461}" type="sibTrans" cxnId="{9FB541E9-20DD-47D2-81C3-746CEC166C6E}">
      <dgm:prSet/>
      <dgm:spPr/>
      <dgm:t>
        <a:bodyPr/>
        <a:lstStyle/>
        <a:p>
          <a:endParaRPr lang="zh-CN" altLang="en-US"/>
        </a:p>
      </dgm:t>
    </dgm:pt>
    <dgm:pt modelId="{5726E595-7CBD-4A44-9E51-538C78212107}" type="pres">
      <dgm:prSet presAssocID="{5D0D9C1E-D8AF-4707-9F8E-03AE69960274}" presName="Name0" presStyleCnt="0">
        <dgm:presLayoutVars>
          <dgm:chMax val="7"/>
          <dgm:chPref val="7"/>
          <dgm:dir/>
        </dgm:presLayoutVars>
      </dgm:prSet>
      <dgm:spPr/>
    </dgm:pt>
    <dgm:pt modelId="{CB393601-9A17-4086-ACE7-5C5AB60DB1DC}" type="pres">
      <dgm:prSet presAssocID="{5D0D9C1E-D8AF-4707-9F8E-03AE69960274}" presName="Name1" presStyleCnt="0"/>
      <dgm:spPr/>
    </dgm:pt>
    <dgm:pt modelId="{B65F3B2B-ADE8-4369-8CF1-C339502E6634}" type="pres">
      <dgm:prSet presAssocID="{5D0D9C1E-D8AF-4707-9F8E-03AE69960274}" presName="cycle" presStyleCnt="0"/>
      <dgm:spPr/>
    </dgm:pt>
    <dgm:pt modelId="{CD123C7F-D998-4F6C-83AB-CE987E0E2A67}" type="pres">
      <dgm:prSet presAssocID="{5D0D9C1E-D8AF-4707-9F8E-03AE69960274}" presName="srcNode" presStyleLbl="node1" presStyleIdx="0" presStyleCnt="3"/>
      <dgm:spPr/>
    </dgm:pt>
    <dgm:pt modelId="{5809B951-6D09-411C-9151-C8833540375E}" type="pres">
      <dgm:prSet presAssocID="{5D0D9C1E-D8AF-4707-9F8E-03AE69960274}" presName="conn" presStyleLbl="parChTrans1D2" presStyleIdx="0" presStyleCnt="1"/>
      <dgm:spPr/>
    </dgm:pt>
    <dgm:pt modelId="{0839CF39-2337-426C-BBD1-212AEDF8E6A5}" type="pres">
      <dgm:prSet presAssocID="{5D0D9C1E-D8AF-4707-9F8E-03AE69960274}" presName="extraNode" presStyleLbl="node1" presStyleIdx="0" presStyleCnt="3"/>
      <dgm:spPr/>
    </dgm:pt>
    <dgm:pt modelId="{4AC4F735-A886-4EAC-AE66-0E9A27ED2A86}" type="pres">
      <dgm:prSet presAssocID="{5D0D9C1E-D8AF-4707-9F8E-03AE69960274}" presName="dstNode" presStyleLbl="node1" presStyleIdx="0" presStyleCnt="3"/>
      <dgm:spPr/>
    </dgm:pt>
    <dgm:pt modelId="{18869C2A-3DD5-4A88-9340-AC0274399D89}" type="pres">
      <dgm:prSet presAssocID="{A49C2C7C-C5BA-4433-B2E1-0A832AB32E31}" presName="text_1" presStyleLbl="node1" presStyleIdx="0" presStyleCnt="3">
        <dgm:presLayoutVars>
          <dgm:bulletEnabled val="1"/>
        </dgm:presLayoutVars>
      </dgm:prSet>
      <dgm:spPr/>
    </dgm:pt>
    <dgm:pt modelId="{85D056C6-D48F-4089-BB80-6FC6B162E6C2}" type="pres">
      <dgm:prSet presAssocID="{A49C2C7C-C5BA-4433-B2E1-0A832AB32E31}" presName="accent_1" presStyleCnt="0"/>
      <dgm:spPr/>
    </dgm:pt>
    <dgm:pt modelId="{D745566E-F0F5-49A8-B944-F678269BC999}" type="pres">
      <dgm:prSet presAssocID="{A49C2C7C-C5BA-4433-B2E1-0A832AB32E31}" presName="accentRepeatNode" presStyleLbl="solidFgAcc1" presStyleIdx="0" presStyleCnt="3"/>
      <dgm:spPr/>
    </dgm:pt>
    <dgm:pt modelId="{C9589026-15D7-4727-B17B-13938007927B}" type="pres">
      <dgm:prSet presAssocID="{C18642A8-85AB-4E5D-80EC-CC32004F3853}" presName="text_2" presStyleLbl="node1" presStyleIdx="1" presStyleCnt="3">
        <dgm:presLayoutVars>
          <dgm:bulletEnabled val="1"/>
        </dgm:presLayoutVars>
      </dgm:prSet>
      <dgm:spPr/>
    </dgm:pt>
    <dgm:pt modelId="{91618A4F-5069-4CEC-AB00-228768123A01}" type="pres">
      <dgm:prSet presAssocID="{C18642A8-85AB-4E5D-80EC-CC32004F3853}" presName="accent_2" presStyleCnt="0"/>
      <dgm:spPr/>
    </dgm:pt>
    <dgm:pt modelId="{962ABB9B-1BF1-4DA4-8AF0-CF65CF3C823F}" type="pres">
      <dgm:prSet presAssocID="{C18642A8-85AB-4E5D-80EC-CC32004F3853}" presName="accentRepeatNode" presStyleLbl="solidFgAcc1" presStyleIdx="1" presStyleCnt="3"/>
      <dgm:spPr/>
    </dgm:pt>
    <dgm:pt modelId="{766A60DC-03D6-47B8-80B2-ADE99F8502E4}" type="pres">
      <dgm:prSet presAssocID="{DE124AF8-F337-4117-BC77-DA2BB7F7CBE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7DA61E-F1D3-4B6E-9E1F-208A10707804}" type="pres">
      <dgm:prSet presAssocID="{DE124AF8-F337-4117-BC77-DA2BB7F7CBE7}" presName="accent_3" presStyleCnt="0"/>
      <dgm:spPr/>
    </dgm:pt>
    <dgm:pt modelId="{35B3AEA2-7DAB-47E0-BA7B-79656E24B0DE}" type="pres">
      <dgm:prSet presAssocID="{DE124AF8-F337-4117-BC77-DA2BB7F7CBE7}" presName="accentRepeatNode" presStyleLbl="solidFgAcc1" presStyleIdx="2" presStyleCnt="3"/>
      <dgm:spPr/>
    </dgm:pt>
  </dgm:ptLst>
  <dgm:cxnLst>
    <dgm:cxn modelId="{645AF374-E457-481A-867D-5B04077130C1}" type="presOf" srcId="{D899F9A6-50CB-4B11-8637-DA7EBA55FACE}" destId="{5809B951-6D09-411C-9151-C8833540375E}" srcOrd="0" destOrd="0" presId="urn:microsoft.com/office/officeart/2008/layout/VerticalCurvedList"/>
    <dgm:cxn modelId="{4D398B55-7473-465F-A130-D8BEF8707B50}" type="presOf" srcId="{A49C2C7C-C5BA-4433-B2E1-0A832AB32E31}" destId="{18869C2A-3DD5-4A88-9340-AC0274399D89}" srcOrd="0" destOrd="0" presId="urn:microsoft.com/office/officeart/2008/layout/VerticalCurvedList"/>
    <dgm:cxn modelId="{D844B780-A3DA-4A6A-9B33-EBE177336ACC}" type="presOf" srcId="{5D0D9C1E-D8AF-4707-9F8E-03AE69960274}" destId="{5726E595-7CBD-4A44-9E51-538C78212107}" srcOrd="0" destOrd="0" presId="urn:microsoft.com/office/officeart/2008/layout/VerticalCurvedList"/>
    <dgm:cxn modelId="{03C99094-F428-45D6-8534-43483F7228C7}" srcId="{5D0D9C1E-D8AF-4707-9F8E-03AE69960274}" destId="{C18642A8-85AB-4E5D-80EC-CC32004F3853}" srcOrd="1" destOrd="0" parTransId="{8578B4C7-0737-4396-9665-4E68BD54BE3D}" sibTransId="{D1BE85A1-2ADC-4EDC-B3ED-2FAFC2374370}"/>
    <dgm:cxn modelId="{D1064FAD-F0BA-4A77-91EE-EED0F2E3BF28}" srcId="{5D0D9C1E-D8AF-4707-9F8E-03AE69960274}" destId="{A49C2C7C-C5BA-4433-B2E1-0A832AB32E31}" srcOrd="0" destOrd="0" parTransId="{A9700EC0-0548-469B-8388-D6853AA064F0}" sibTransId="{D899F9A6-50CB-4B11-8637-DA7EBA55FACE}"/>
    <dgm:cxn modelId="{9AAB93A7-6D5D-440C-8693-D2EA0E0D4723}" type="presOf" srcId="{DE124AF8-F337-4117-BC77-DA2BB7F7CBE7}" destId="{766A60DC-03D6-47B8-80B2-ADE99F8502E4}" srcOrd="0" destOrd="0" presId="urn:microsoft.com/office/officeart/2008/layout/VerticalCurvedList"/>
    <dgm:cxn modelId="{C97C6E82-0EAB-449E-96B5-90A9F1709153}" type="presOf" srcId="{C18642A8-85AB-4E5D-80EC-CC32004F3853}" destId="{C9589026-15D7-4727-B17B-13938007927B}" srcOrd="0" destOrd="0" presId="urn:microsoft.com/office/officeart/2008/layout/VerticalCurvedList"/>
    <dgm:cxn modelId="{9FB541E9-20DD-47D2-81C3-746CEC166C6E}" srcId="{5D0D9C1E-D8AF-4707-9F8E-03AE69960274}" destId="{DE124AF8-F337-4117-BC77-DA2BB7F7CBE7}" srcOrd="2" destOrd="0" parTransId="{47ED07A7-280D-4EE3-A749-199CF3293BEF}" sibTransId="{30AB3550-9CF8-4F01-B22E-361A5B759461}"/>
    <dgm:cxn modelId="{BF84D553-F0B0-4377-ABD9-B2316758B89E}" type="presParOf" srcId="{5726E595-7CBD-4A44-9E51-538C78212107}" destId="{CB393601-9A17-4086-ACE7-5C5AB60DB1DC}" srcOrd="0" destOrd="0" presId="urn:microsoft.com/office/officeart/2008/layout/VerticalCurvedList"/>
    <dgm:cxn modelId="{064A0C01-5345-4EE3-B091-ED2BC998C39A}" type="presParOf" srcId="{CB393601-9A17-4086-ACE7-5C5AB60DB1DC}" destId="{B65F3B2B-ADE8-4369-8CF1-C339502E6634}" srcOrd="0" destOrd="0" presId="urn:microsoft.com/office/officeart/2008/layout/VerticalCurvedList"/>
    <dgm:cxn modelId="{09A71DEB-9328-4199-92FF-0D4E883A20B7}" type="presParOf" srcId="{B65F3B2B-ADE8-4369-8CF1-C339502E6634}" destId="{CD123C7F-D998-4F6C-83AB-CE987E0E2A67}" srcOrd="0" destOrd="0" presId="urn:microsoft.com/office/officeart/2008/layout/VerticalCurvedList"/>
    <dgm:cxn modelId="{2BD73E87-CF06-4E92-8F12-ACDCC85523D4}" type="presParOf" srcId="{B65F3B2B-ADE8-4369-8CF1-C339502E6634}" destId="{5809B951-6D09-411C-9151-C8833540375E}" srcOrd="1" destOrd="0" presId="urn:microsoft.com/office/officeart/2008/layout/VerticalCurvedList"/>
    <dgm:cxn modelId="{0E046B24-3792-4498-8EC2-6C13617652A6}" type="presParOf" srcId="{B65F3B2B-ADE8-4369-8CF1-C339502E6634}" destId="{0839CF39-2337-426C-BBD1-212AEDF8E6A5}" srcOrd="2" destOrd="0" presId="urn:microsoft.com/office/officeart/2008/layout/VerticalCurvedList"/>
    <dgm:cxn modelId="{DE76B7E3-6A87-4E98-87C1-29C9B6CA08C0}" type="presParOf" srcId="{B65F3B2B-ADE8-4369-8CF1-C339502E6634}" destId="{4AC4F735-A886-4EAC-AE66-0E9A27ED2A86}" srcOrd="3" destOrd="0" presId="urn:microsoft.com/office/officeart/2008/layout/VerticalCurvedList"/>
    <dgm:cxn modelId="{B6906F28-6F6F-4649-A4F4-A58BAFF05427}" type="presParOf" srcId="{CB393601-9A17-4086-ACE7-5C5AB60DB1DC}" destId="{18869C2A-3DD5-4A88-9340-AC0274399D89}" srcOrd="1" destOrd="0" presId="urn:microsoft.com/office/officeart/2008/layout/VerticalCurvedList"/>
    <dgm:cxn modelId="{4A21F4D0-21C6-4FA0-9422-0CEA4BD567ED}" type="presParOf" srcId="{CB393601-9A17-4086-ACE7-5C5AB60DB1DC}" destId="{85D056C6-D48F-4089-BB80-6FC6B162E6C2}" srcOrd="2" destOrd="0" presId="urn:microsoft.com/office/officeart/2008/layout/VerticalCurvedList"/>
    <dgm:cxn modelId="{DEF3209E-7133-4AF5-B192-0E3A00D8EB14}" type="presParOf" srcId="{85D056C6-D48F-4089-BB80-6FC6B162E6C2}" destId="{D745566E-F0F5-49A8-B944-F678269BC999}" srcOrd="0" destOrd="0" presId="urn:microsoft.com/office/officeart/2008/layout/VerticalCurvedList"/>
    <dgm:cxn modelId="{DD9C3910-CE25-4786-8D79-46026B735EE5}" type="presParOf" srcId="{CB393601-9A17-4086-ACE7-5C5AB60DB1DC}" destId="{C9589026-15D7-4727-B17B-13938007927B}" srcOrd="3" destOrd="0" presId="urn:microsoft.com/office/officeart/2008/layout/VerticalCurvedList"/>
    <dgm:cxn modelId="{0B33CA88-4DD6-4C4B-A834-22A36F9CD111}" type="presParOf" srcId="{CB393601-9A17-4086-ACE7-5C5AB60DB1DC}" destId="{91618A4F-5069-4CEC-AB00-228768123A01}" srcOrd="4" destOrd="0" presId="urn:microsoft.com/office/officeart/2008/layout/VerticalCurvedList"/>
    <dgm:cxn modelId="{6BED02E8-9D5C-4CCF-B22C-1C5C16438F1C}" type="presParOf" srcId="{91618A4F-5069-4CEC-AB00-228768123A01}" destId="{962ABB9B-1BF1-4DA4-8AF0-CF65CF3C823F}" srcOrd="0" destOrd="0" presId="urn:microsoft.com/office/officeart/2008/layout/VerticalCurvedList"/>
    <dgm:cxn modelId="{7590F830-F1B1-4396-875B-967D29A70F5F}" type="presParOf" srcId="{CB393601-9A17-4086-ACE7-5C5AB60DB1DC}" destId="{766A60DC-03D6-47B8-80B2-ADE99F8502E4}" srcOrd="5" destOrd="0" presId="urn:microsoft.com/office/officeart/2008/layout/VerticalCurvedList"/>
    <dgm:cxn modelId="{690D9A40-337E-4614-9C7A-0B7F3175F63C}" type="presParOf" srcId="{CB393601-9A17-4086-ACE7-5C5AB60DB1DC}" destId="{287DA61E-F1D3-4B6E-9E1F-208A10707804}" srcOrd="6" destOrd="0" presId="urn:microsoft.com/office/officeart/2008/layout/VerticalCurvedList"/>
    <dgm:cxn modelId="{A0F85C60-9387-420D-A20D-09E3533D6CC3}" type="presParOf" srcId="{287DA61E-F1D3-4B6E-9E1F-208A10707804}" destId="{35B3AEA2-7DAB-47E0-BA7B-79656E24B0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F223A-568A-464E-A295-A62EB2CC290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990A9D-CD22-40E9-A3F4-61176E437102}">
      <dgm:prSet/>
      <dgm:spPr/>
      <dgm:t>
        <a:bodyPr/>
        <a:lstStyle/>
        <a:p>
          <a:pPr rtl="0"/>
          <a:r>
            <a:rPr lang="zh-CN" baseline="0" dirty="0" smtClean="0"/>
            <a:t>活跃节点使用心跳跟踪集群中有多少节点对其可见</a:t>
          </a:r>
          <a:endParaRPr lang="zh-CN" dirty="0"/>
        </a:p>
      </dgm:t>
    </dgm:pt>
    <dgm:pt modelId="{D38C9E98-7FED-4202-ADFA-7D0CB0B042F1}" type="parTrans" cxnId="{F303751C-A338-4D8D-8AE7-66B5E4A56951}">
      <dgm:prSet/>
      <dgm:spPr/>
      <dgm:t>
        <a:bodyPr/>
        <a:lstStyle/>
        <a:p>
          <a:endParaRPr lang="zh-CN" altLang="en-US"/>
        </a:p>
      </dgm:t>
    </dgm:pt>
    <dgm:pt modelId="{E07C5FFF-F58E-488E-8864-228B73ECC6E5}" type="sibTrans" cxnId="{F303751C-A338-4D8D-8AE7-66B5E4A56951}">
      <dgm:prSet/>
      <dgm:spPr/>
      <dgm:t>
        <a:bodyPr/>
        <a:lstStyle/>
        <a:p>
          <a:endParaRPr lang="zh-CN" altLang="en-US"/>
        </a:p>
      </dgm:t>
    </dgm:pt>
    <dgm:pt modelId="{03157FFF-9D6E-47A6-BDFF-BDE99D1C9ED5}">
      <dgm:prSet/>
      <dgm:spPr/>
      <dgm:t>
        <a:bodyPr/>
        <a:lstStyle/>
        <a:p>
          <a:pPr rtl="0"/>
          <a:r>
            <a:rPr lang="zh-CN" baseline="0" dirty="0" smtClean="0"/>
            <a:t>如果不够半数，活跃节点自动降级为备份节点</a:t>
          </a:r>
          <a:endParaRPr lang="zh-CN" dirty="0"/>
        </a:p>
      </dgm:t>
    </dgm:pt>
    <dgm:pt modelId="{CB68E1E8-F344-4EB5-BF86-95895ECD2130}" type="parTrans" cxnId="{7C2E2EE3-C178-4034-B026-B0A33B8DD6C9}">
      <dgm:prSet/>
      <dgm:spPr/>
      <dgm:t>
        <a:bodyPr/>
        <a:lstStyle/>
        <a:p>
          <a:endParaRPr lang="zh-CN" altLang="en-US"/>
        </a:p>
      </dgm:t>
    </dgm:pt>
    <dgm:pt modelId="{6649D864-3722-4EF9-8915-4D0D461468B3}" type="sibTrans" cxnId="{7C2E2EE3-C178-4034-B026-B0A33B8DD6C9}">
      <dgm:prSet/>
      <dgm:spPr/>
      <dgm:t>
        <a:bodyPr/>
        <a:lstStyle/>
        <a:p>
          <a:endParaRPr lang="zh-CN" altLang="en-US"/>
        </a:p>
      </dgm:t>
    </dgm:pt>
    <dgm:pt modelId="{6CABFCBA-5278-4E77-831D-C610786D157E}">
      <dgm:prSet/>
      <dgm:spPr/>
      <dgm:t>
        <a:bodyPr/>
        <a:lstStyle/>
        <a:p>
          <a:pPr rtl="0"/>
          <a:r>
            <a:rPr lang="zh-CN" baseline="0" dirty="0" smtClean="0"/>
            <a:t>新的活跃节点总被假定为系统的最新数据</a:t>
          </a:r>
          <a:endParaRPr lang="zh-CN" dirty="0"/>
        </a:p>
      </dgm:t>
    </dgm:pt>
    <dgm:pt modelId="{CF946181-8A9C-43DE-A140-1FFC5ECDA80E}" type="parTrans" cxnId="{28AB7FF0-00E5-4838-BE9D-1268C74515CF}">
      <dgm:prSet/>
      <dgm:spPr/>
      <dgm:t>
        <a:bodyPr/>
        <a:lstStyle/>
        <a:p>
          <a:endParaRPr lang="zh-CN" altLang="en-US"/>
        </a:p>
      </dgm:t>
    </dgm:pt>
    <dgm:pt modelId="{1EAAE3BC-8883-40A4-9C7D-D5A8CB7CED73}" type="sibTrans" cxnId="{28AB7FF0-00E5-4838-BE9D-1268C74515CF}">
      <dgm:prSet/>
      <dgm:spPr/>
      <dgm:t>
        <a:bodyPr/>
        <a:lstStyle/>
        <a:p>
          <a:endParaRPr lang="zh-CN" altLang="en-US"/>
        </a:p>
      </dgm:t>
    </dgm:pt>
    <dgm:pt modelId="{6720037E-A6F4-4F1C-846E-FBE6E1325175}">
      <dgm:prSet/>
      <dgm:spPr/>
      <dgm:t>
        <a:bodyPr/>
        <a:lstStyle/>
        <a:p>
          <a:pPr rtl="0"/>
          <a:r>
            <a:rPr lang="zh-CN" baseline="0" dirty="0" smtClean="0"/>
            <a:t>基于第三条，其他同伴节点的数据都可能会发生回滚</a:t>
          </a:r>
          <a:endParaRPr lang="zh-CN" dirty="0"/>
        </a:p>
      </dgm:t>
    </dgm:pt>
    <dgm:pt modelId="{391E3E69-3C54-448C-A32C-BB75D62237CE}" type="parTrans" cxnId="{DE182A83-6BD8-4D1D-AFA5-0FA0E50D8183}">
      <dgm:prSet/>
      <dgm:spPr/>
      <dgm:t>
        <a:bodyPr/>
        <a:lstStyle/>
        <a:p>
          <a:endParaRPr lang="zh-CN" altLang="en-US"/>
        </a:p>
      </dgm:t>
    </dgm:pt>
    <dgm:pt modelId="{E9DC4B70-C125-4132-9F89-F9544D9B94AC}" type="sibTrans" cxnId="{DE182A83-6BD8-4D1D-AFA5-0FA0E50D8183}">
      <dgm:prSet/>
      <dgm:spPr/>
      <dgm:t>
        <a:bodyPr/>
        <a:lstStyle/>
        <a:p>
          <a:endParaRPr lang="zh-CN" altLang="en-US"/>
        </a:p>
      </dgm:t>
    </dgm:pt>
    <dgm:pt modelId="{FBCDD853-8F34-490E-97B3-E872D5B2EACB}" type="pres">
      <dgm:prSet presAssocID="{8BCF223A-568A-464E-A295-A62EB2CC290C}" presName="CompostProcess" presStyleCnt="0">
        <dgm:presLayoutVars>
          <dgm:dir/>
          <dgm:resizeHandles val="exact"/>
        </dgm:presLayoutVars>
      </dgm:prSet>
      <dgm:spPr/>
    </dgm:pt>
    <dgm:pt modelId="{F4AC7B77-3B78-400B-BA92-645EC07D0289}" type="pres">
      <dgm:prSet presAssocID="{8BCF223A-568A-464E-A295-A62EB2CC290C}" presName="arrow" presStyleLbl="bgShp" presStyleIdx="0" presStyleCnt="1"/>
      <dgm:spPr/>
    </dgm:pt>
    <dgm:pt modelId="{F5F897B9-3B68-4BD0-93FF-AF35E25EDC1A}" type="pres">
      <dgm:prSet presAssocID="{8BCF223A-568A-464E-A295-A62EB2CC290C}" presName="linearProcess" presStyleCnt="0"/>
      <dgm:spPr/>
    </dgm:pt>
    <dgm:pt modelId="{BFFE0BB4-A17B-4EC9-8AC2-5D053943ED2A}" type="pres">
      <dgm:prSet presAssocID="{D8990A9D-CD22-40E9-A3F4-61176E437102}" presName="textNode" presStyleLbl="node1" presStyleIdx="0" presStyleCnt="4">
        <dgm:presLayoutVars>
          <dgm:bulletEnabled val="1"/>
        </dgm:presLayoutVars>
      </dgm:prSet>
      <dgm:spPr/>
    </dgm:pt>
    <dgm:pt modelId="{08D171DD-AB62-466A-A020-C5A127D725B7}" type="pres">
      <dgm:prSet presAssocID="{E07C5FFF-F58E-488E-8864-228B73ECC6E5}" presName="sibTrans" presStyleCnt="0"/>
      <dgm:spPr/>
    </dgm:pt>
    <dgm:pt modelId="{3F4BAA78-A9C9-4B5E-8A8C-4A2B3C4C24A8}" type="pres">
      <dgm:prSet presAssocID="{03157FFF-9D6E-47A6-BDFF-BDE99D1C9ED5}" presName="textNode" presStyleLbl="node1" presStyleIdx="1" presStyleCnt="4">
        <dgm:presLayoutVars>
          <dgm:bulletEnabled val="1"/>
        </dgm:presLayoutVars>
      </dgm:prSet>
      <dgm:spPr/>
    </dgm:pt>
    <dgm:pt modelId="{BB085A9F-9A4C-4BBE-946E-AB630AA9F3B6}" type="pres">
      <dgm:prSet presAssocID="{6649D864-3722-4EF9-8915-4D0D461468B3}" presName="sibTrans" presStyleCnt="0"/>
      <dgm:spPr/>
    </dgm:pt>
    <dgm:pt modelId="{CD29BD66-69B0-456A-BE66-2B6306F08DDA}" type="pres">
      <dgm:prSet presAssocID="{6CABFCBA-5278-4E77-831D-C610786D157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BEA21-7A65-4307-BB28-F73AF9BE9662}" type="pres">
      <dgm:prSet presAssocID="{1EAAE3BC-8883-40A4-9C7D-D5A8CB7CED73}" presName="sibTrans" presStyleCnt="0"/>
      <dgm:spPr/>
    </dgm:pt>
    <dgm:pt modelId="{5B217757-0A7F-4454-9C96-CFC9398ED534}" type="pres">
      <dgm:prSet presAssocID="{6720037E-A6F4-4F1C-846E-FBE6E132517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E182A83-6BD8-4D1D-AFA5-0FA0E50D8183}" srcId="{8BCF223A-568A-464E-A295-A62EB2CC290C}" destId="{6720037E-A6F4-4F1C-846E-FBE6E1325175}" srcOrd="3" destOrd="0" parTransId="{391E3E69-3C54-448C-A32C-BB75D62237CE}" sibTransId="{E9DC4B70-C125-4132-9F89-F9544D9B94AC}"/>
    <dgm:cxn modelId="{83629D9D-3D56-45E1-AA00-B6E24D1257B5}" type="presOf" srcId="{6720037E-A6F4-4F1C-846E-FBE6E1325175}" destId="{5B217757-0A7F-4454-9C96-CFC9398ED534}" srcOrd="0" destOrd="0" presId="urn:microsoft.com/office/officeart/2005/8/layout/hProcess9"/>
    <dgm:cxn modelId="{28AB7FF0-00E5-4838-BE9D-1268C74515CF}" srcId="{8BCF223A-568A-464E-A295-A62EB2CC290C}" destId="{6CABFCBA-5278-4E77-831D-C610786D157E}" srcOrd="2" destOrd="0" parTransId="{CF946181-8A9C-43DE-A140-1FFC5ECDA80E}" sibTransId="{1EAAE3BC-8883-40A4-9C7D-D5A8CB7CED73}"/>
    <dgm:cxn modelId="{110E93A9-D006-4F41-817F-2C9AB92A7281}" type="presOf" srcId="{03157FFF-9D6E-47A6-BDFF-BDE99D1C9ED5}" destId="{3F4BAA78-A9C9-4B5E-8A8C-4A2B3C4C24A8}" srcOrd="0" destOrd="0" presId="urn:microsoft.com/office/officeart/2005/8/layout/hProcess9"/>
    <dgm:cxn modelId="{F303751C-A338-4D8D-8AE7-66B5E4A56951}" srcId="{8BCF223A-568A-464E-A295-A62EB2CC290C}" destId="{D8990A9D-CD22-40E9-A3F4-61176E437102}" srcOrd="0" destOrd="0" parTransId="{D38C9E98-7FED-4202-ADFA-7D0CB0B042F1}" sibTransId="{E07C5FFF-F58E-488E-8864-228B73ECC6E5}"/>
    <dgm:cxn modelId="{7C2E2EE3-C178-4034-B026-B0A33B8DD6C9}" srcId="{8BCF223A-568A-464E-A295-A62EB2CC290C}" destId="{03157FFF-9D6E-47A6-BDFF-BDE99D1C9ED5}" srcOrd="1" destOrd="0" parTransId="{CB68E1E8-F344-4EB5-BF86-95895ECD2130}" sibTransId="{6649D864-3722-4EF9-8915-4D0D461468B3}"/>
    <dgm:cxn modelId="{44EEBBC6-4D16-4004-9F7A-73C4C254D2E6}" type="presOf" srcId="{D8990A9D-CD22-40E9-A3F4-61176E437102}" destId="{BFFE0BB4-A17B-4EC9-8AC2-5D053943ED2A}" srcOrd="0" destOrd="0" presId="urn:microsoft.com/office/officeart/2005/8/layout/hProcess9"/>
    <dgm:cxn modelId="{5DDCBC88-8CB3-412F-910C-B7B8ABCDA388}" type="presOf" srcId="{8BCF223A-568A-464E-A295-A62EB2CC290C}" destId="{FBCDD853-8F34-490E-97B3-E872D5B2EACB}" srcOrd="0" destOrd="0" presId="urn:microsoft.com/office/officeart/2005/8/layout/hProcess9"/>
    <dgm:cxn modelId="{6025BB26-2CA5-46EC-90FA-7E7E3F9C98FE}" type="presOf" srcId="{6CABFCBA-5278-4E77-831D-C610786D157E}" destId="{CD29BD66-69B0-456A-BE66-2B6306F08DDA}" srcOrd="0" destOrd="0" presId="urn:microsoft.com/office/officeart/2005/8/layout/hProcess9"/>
    <dgm:cxn modelId="{C2EA2BDB-2829-4FF8-8F1F-5F47CBE04153}" type="presParOf" srcId="{FBCDD853-8F34-490E-97B3-E872D5B2EACB}" destId="{F4AC7B77-3B78-400B-BA92-645EC07D0289}" srcOrd="0" destOrd="0" presId="urn:microsoft.com/office/officeart/2005/8/layout/hProcess9"/>
    <dgm:cxn modelId="{37A66DA7-506E-495D-BF5C-960AC25C6D86}" type="presParOf" srcId="{FBCDD853-8F34-490E-97B3-E872D5B2EACB}" destId="{F5F897B9-3B68-4BD0-93FF-AF35E25EDC1A}" srcOrd="1" destOrd="0" presId="urn:microsoft.com/office/officeart/2005/8/layout/hProcess9"/>
    <dgm:cxn modelId="{F5FAA978-553A-4982-9AD5-2E977C95055C}" type="presParOf" srcId="{F5F897B9-3B68-4BD0-93FF-AF35E25EDC1A}" destId="{BFFE0BB4-A17B-4EC9-8AC2-5D053943ED2A}" srcOrd="0" destOrd="0" presId="urn:microsoft.com/office/officeart/2005/8/layout/hProcess9"/>
    <dgm:cxn modelId="{0E0761C7-1882-48E1-AF03-98582259AA2D}" type="presParOf" srcId="{F5F897B9-3B68-4BD0-93FF-AF35E25EDC1A}" destId="{08D171DD-AB62-466A-A020-C5A127D725B7}" srcOrd="1" destOrd="0" presId="urn:microsoft.com/office/officeart/2005/8/layout/hProcess9"/>
    <dgm:cxn modelId="{F4C60E7D-31C6-4208-8337-97E9DF4AD207}" type="presParOf" srcId="{F5F897B9-3B68-4BD0-93FF-AF35E25EDC1A}" destId="{3F4BAA78-A9C9-4B5E-8A8C-4A2B3C4C24A8}" srcOrd="2" destOrd="0" presId="urn:microsoft.com/office/officeart/2005/8/layout/hProcess9"/>
    <dgm:cxn modelId="{B4173253-B1A9-4FC7-84D9-6A99153D7F14}" type="presParOf" srcId="{F5F897B9-3B68-4BD0-93FF-AF35E25EDC1A}" destId="{BB085A9F-9A4C-4BBE-946E-AB630AA9F3B6}" srcOrd="3" destOrd="0" presId="urn:microsoft.com/office/officeart/2005/8/layout/hProcess9"/>
    <dgm:cxn modelId="{78379057-8F2F-4CBC-89F2-B2E089DC115F}" type="presParOf" srcId="{F5F897B9-3B68-4BD0-93FF-AF35E25EDC1A}" destId="{CD29BD66-69B0-456A-BE66-2B6306F08DDA}" srcOrd="4" destOrd="0" presId="urn:microsoft.com/office/officeart/2005/8/layout/hProcess9"/>
    <dgm:cxn modelId="{7EF43B0A-78A6-428F-B9ED-92FC245A2877}" type="presParOf" srcId="{F5F897B9-3B68-4BD0-93FF-AF35E25EDC1A}" destId="{061BEA21-7A65-4307-BB28-F73AF9BE9662}" srcOrd="5" destOrd="0" presId="urn:microsoft.com/office/officeart/2005/8/layout/hProcess9"/>
    <dgm:cxn modelId="{6EE74C47-5195-4250-B9E8-F509234B4F5C}" type="presParOf" srcId="{F5F897B9-3B68-4BD0-93FF-AF35E25EDC1A}" destId="{5B217757-0A7F-4454-9C96-CFC9398ED53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9DB66D-CC41-4AD0-AAB0-8F755710E7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E8C21B1-1EB4-47BC-9520-841E56D3CDFB}">
      <dgm:prSet/>
      <dgm:spPr/>
      <dgm:t>
        <a:bodyPr/>
        <a:lstStyle/>
        <a:p>
          <a:pPr rtl="0"/>
          <a:r>
            <a:rPr lang="zh-CN" baseline="0" smtClean="0"/>
            <a:t>将密集的读取操作分流到从节点上，降低主节点的负载</a:t>
          </a:r>
          <a:endParaRPr lang="zh-CN"/>
        </a:p>
      </dgm:t>
    </dgm:pt>
    <dgm:pt modelId="{76569123-9EEB-4546-9A53-6B0A95F7AB85}" type="parTrans" cxnId="{E151B44C-B8D4-4DDC-9560-6695F8C38373}">
      <dgm:prSet/>
      <dgm:spPr/>
      <dgm:t>
        <a:bodyPr/>
        <a:lstStyle/>
        <a:p>
          <a:endParaRPr lang="zh-CN" altLang="en-US"/>
        </a:p>
      </dgm:t>
    </dgm:pt>
    <dgm:pt modelId="{F39DCB3C-C2D0-47E9-A7D9-9C4474DDC302}" type="sibTrans" cxnId="{E151B44C-B8D4-4DDC-9560-6695F8C38373}">
      <dgm:prSet/>
      <dgm:spPr/>
      <dgm:t>
        <a:bodyPr/>
        <a:lstStyle/>
        <a:p>
          <a:endParaRPr lang="zh-CN" altLang="en-US"/>
        </a:p>
      </dgm:t>
    </dgm:pt>
    <dgm:pt modelId="{63E0E1FC-4815-4EFE-BEDD-6B7E740A8696}">
      <dgm:prSet/>
      <dgm:spPr/>
      <dgm:t>
        <a:bodyPr/>
        <a:lstStyle/>
        <a:p>
          <a:pPr rtl="0"/>
          <a:r>
            <a:rPr lang="zh-CN" baseline="0" smtClean="0"/>
            <a:t>默认情况下，从节点是不允许处理客户端请求的，需要使用</a:t>
          </a:r>
          <a:r>
            <a:rPr lang="en-US" baseline="0" smtClean="0"/>
            <a:t>—slaveOkay</a:t>
          </a:r>
          <a:r>
            <a:rPr lang="zh-CN" baseline="0" smtClean="0"/>
            <a:t>打开</a:t>
          </a:r>
          <a:endParaRPr lang="zh-CN"/>
        </a:p>
      </dgm:t>
    </dgm:pt>
    <dgm:pt modelId="{A9E4F800-9D8F-4AA9-A047-52C5345D821B}" type="parTrans" cxnId="{4633E798-9A19-4427-8626-619FE6021E8F}">
      <dgm:prSet/>
      <dgm:spPr/>
      <dgm:t>
        <a:bodyPr/>
        <a:lstStyle/>
        <a:p>
          <a:endParaRPr lang="zh-CN" altLang="en-US"/>
        </a:p>
      </dgm:t>
    </dgm:pt>
    <dgm:pt modelId="{CC13896E-824C-4A3B-A630-0636B128192B}" type="sibTrans" cxnId="{4633E798-9A19-4427-8626-619FE6021E8F}">
      <dgm:prSet/>
      <dgm:spPr/>
      <dgm:t>
        <a:bodyPr/>
        <a:lstStyle/>
        <a:p>
          <a:endParaRPr lang="zh-CN" altLang="en-US"/>
        </a:p>
      </dgm:t>
    </dgm:pt>
    <dgm:pt modelId="{3B1CDBAA-FE39-47EE-9532-41C93E29FA08}">
      <dgm:prSet/>
      <dgm:spPr/>
      <dgm:t>
        <a:bodyPr/>
        <a:lstStyle/>
        <a:p>
          <a:pPr rtl="0"/>
          <a:r>
            <a:rPr lang="zh-CN" baseline="0" dirty="0" smtClean="0"/>
            <a:t>不适用于实时性要求非常高的应用</a:t>
          </a:r>
          <a:endParaRPr lang="zh-CN" dirty="0"/>
        </a:p>
      </dgm:t>
    </dgm:pt>
    <dgm:pt modelId="{241C1B15-A117-42E6-A92D-51E1E2AEA3BE}" type="parTrans" cxnId="{766D0136-592D-4327-AFA7-1EF48BB16186}">
      <dgm:prSet/>
      <dgm:spPr/>
      <dgm:t>
        <a:bodyPr/>
        <a:lstStyle/>
        <a:p>
          <a:endParaRPr lang="zh-CN" altLang="en-US"/>
        </a:p>
      </dgm:t>
    </dgm:pt>
    <dgm:pt modelId="{B8AD4BDF-D748-4BC1-AD66-EF7397A11008}" type="sibTrans" cxnId="{766D0136-592D-4327-AFA7-1EF48BB16186}">
      <dgm:prSet/>
      <dgm:spPr/>
      <dgm:t>
        <a:bodyPr/>
        <a:lstStyle/>
        <a:p>
          <a:endParaRPr lang="zh-CN" altLang="en-US"/>
        </a:p>
      </dgm:t>
    </dgm:pt>
    <dgm:pt modelId="{A7995CF4-819C-450D-9157-907D2FA60E7D}" type="pres">
      <dgm:prSet presAssocID="{349DB66D-CC41-4AD0-AAB0-8F755710E738}" presName="linear" presStyleCnt="0">
        <dgm:presLayoutVars>
          <dgm:animLvl val="lvl"/>
          <dgm:resizeHandles val="exact"/>
        </dgm:presLayoutVars>
      </dgm:prSet>
      <dgm:spPr/>
    </dgm:pt>
    <dgm:pt modelId="{64414136-0C88-46F1-AAFA-71CFCBD9CE22}" type="pres">
      <dgm:prSet presAssocID="{AE8C21B1-1EB4-47BC-9520-841E56D3CD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D4E4E6-449A-4F1A-9B25-CA56B6256FD7}" type="pres">
      <dgm:prSet presAssocID="{F39DCB3C-C2D0-47E9-A7D9-9C4474DDC302}" presName="spacer" presStyleCnt="0"/>
      <dgm:spPr/>
    </dgm:pt>
    <dgm:pt modelId="{8B500D1A-B5E6-48DC-9926-B969BF17FC71}" type="pres">
      <dgm:prSet presAssocID="{63E0E1FC-4815-4EFE-BEDD-6B7E740A86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11D716-8EB4-498D-BE98-D5827971B431}" type="pres">
      <dgm:prSet presAssocID="{CC13896E-824C-4A3B-A630-0636B128192B}" presName="spacer" presStyleCnt="0"/>
      <dgm:spPr/>
    </dgm:pt>
    <dgm:pt modelId="{63FB9F7E-B42D-4EC2-98E7-075BB2DADD1B}" type="pres">
      <dgm:prSet presAssocID="{3B1CDBAA-FE39-47EE-9532-41C93E29FA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6D0136-592D-4327-AFA7-1EF48BB16186}" srcId="{349DB66D-CC41-4AD0-AAB0-8F755710E738}" destId="{3B1CDBAA-FE39-47EE-9532-41C93E29FA08}" srcOrd="2" destOrd="0" parTransId="{241C1B15-A117-42E6-A92D-51E1E2AEA3BE}" sibTransId="{B8AD4BDF-D748-4BC1-AD66-EF7397A11008}"/>
    <dgm:cxn modelId="{393E05B4-43E4-4F71-B09C-B141CE8E93A2}" type="presOf" srcId="{3B1CDBAA-FE39-47EE-9532-41C93E29FA08}" destId="{63FB9F7E-B42D-4EC2-98E7-075BB2DADD1B}" srcOrd="0" destOrd="0" presId="urn:microsoft.com/office/officeart/2005/8/layout/vList2"/>
    <dgm:cxn modelId="{E151B44C-B8D4-4DDC-9560-6695F8C38373}" srcId="{349DB66D-CC41-4AD0-AAB0-8F755710E738}" destId="{AE8C21B1-1EB4-47BC-9520-841E56D3CDFB}" srcOrd="0" destOrd="0" parTransId="{76569123-9EEB-4546-9A53-6B0A95F7AB85}" sibTransId="{F39DCB3C-C2D0-47E9-A7D9-9C4474DDC302}"/>
    <dgm:cxn modelId="{4633E798-9A19-4427-8626-619FE6021E8F}" srcId="{349DB66D-CC41-4AD0-AAB0-8F755710E738}" destId="{63E0E1FC-4815-4EFE-BEDD-6B7E740A8696}" srcOrd="1" destOrd="0" parTransId="{A9E4F800-9D8F-4AA9-A047-52C5345D821B}" sibTransId="{CC13896E-824C-4A3B-A630-0636B128192B}"/>
    <dgm:cxn modelId="{B1D2FFDA-166D-4BD9-A4EC-273BB52F7CA6}" type="presOf" srcId="{349DB66D-CC41-4AD0-AAB0-8F755710E738}" destId="{A7995CF4-819C-450D-9157-907D2FA60E7D}" srcOrd="0" destOrd="0" presId="urn:microsoft.com/office/officeart/2005/8/layout/vList2"/>
    <dgm:cxn modelId="{274C1EBC-98BB-44BB-B3F5-3DE6CA437836}" type="presOf" srcId="{AE8C21B1-1EB4-47BC-9520-841E56D3CDFB}" destId="{64414136-0C88-46F1-AAFA-71CFCBD9CE22}" srcOrd="0" destOrd="0" presId="urn:microsoft.com/office/officeart/2005/8/layout/vList2"/>
    <dgm:cxn modelId="{A927AF37-443A-4E8E-84E2-FB8A55B092DA}" type="presOf" srcId="{63E0E1FC-4815-4EFE-BEDD-6B7E740A8696}" destId="{8B500D1A-B5E6-48DC-9926-B969BF17FC71}" srcOrd="0" destOrd="0" presId="urn:microsoft.com/office/officeart/2005/8/layout/vList2"/>
    <dgm:cxn modelId="{82C124C1-3D08-49A4-A4DA-6D2C8E98AB74}" type="presParOf" srcId="{A7995CF4-819C-450D-9157-907D2FA60E7D}" destId="{64414136-0C88-46F1-AAFA-71CFCBD9CE22}" srcOrd="0" destOrd="0" presId="urn:microsoft.com/office/officeart/2005/8/layout/vList2"/>
    <dgm:cxn modelId="{6E2903AA-A9FE-4C31-B614-A404BE1A9D1B}" type="presParOf" srcId="{A7995CF4-819C-450D-9157-907D2FA60E7D}" destId="{B1D4E4E6-449A-4F1A-9B25-CA56B6256FD7}" srcOrd="1" destOrd="0" presId="urn:microsoft.com/office/officeart/2005/8/layout/vList2"/>
    <dgm:cxn modelId="{DA0D39D7-8528-4613-9F94-54D59FD991F9}" type="presParOf" srcId="{A7995CF4-819C-450D-9157-907D2FA60E7D}" destId="{8B500D1A-B5E6-48DC-9926-B969BF17FC71}" srcOrd="2" destOrd="0" presId="urn:microsoft.com/office/officeart/2005/8/layout/vList2"/>
    <dgm:cxn modelId="{D561ADCD-E07E-4211-A190-D7E6EE9EF860}" type="presParOf" srcId="{A7995CF4-819C-450D-9157-907D2FA60E7D}" destId="{5A11D716-8EB4-498D-BE98-D5827971B431}" srcOrd="3" destOrd="0" presId="urn:microsoft.com/office/officeart/2005/8/layout/vList2"/>
    <dgm:cxn modelId="{19F2D59B-2C42-426C-92A4-761102C9C0FD}" type="presParOf" srcId="{A7995CF4-819C-450D-9157-907D2FA60E7D}" destId="{63FB9F7E-B42D-4EC2-98E7-075BB2DADD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001118-07C8-46A8-BC3C-3E9D4708E6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0BEB87F-E52B-4815-899D-CF140BD21929}">
      <dgm:prSet/>
      <dgm:spPr/>
      <dgm:t>
        <a:bodyPr/>
        <a:lstStyle/>
        <a:p>
          <a:pPr rtl="0"/>
          <a:r>
            <a:rPr lang="en-US" smtClean="0"/>
            <a:t>oplog</a:t>
          </a:r>
          <a:r>
            <a:rPr lang="zh-CN" smtClean="0"/>
            <a:t>保存在</a:t>
          </a:r>
          <a:r>
            <a:rPr lang="en-US" smtClean="0"/>
            <a:t>local</a:t>
          </a:r>
          <a:r>
            <a:rPr lang="zh-CN" smtClean="0"/>
            <a:t>数据库中，</a:t>
          </a:r>
          <a:r>
            <a:rPr lang="en-US" smtClean="0"/>
            <a:t>oplog</a:t>
          </a:r>
          <a:r>
            <a:rPr lang="zh-CN" smtClean="0"/>
            <a:t>就在其中的</a:t>
          </a:r>
          <a:r>
            <a:rPr lang="en-US" smtClean="0"/>
            <a:t>oplog.$main</a:t>
          </a:r>
          <a:r>
            <a:rPr lang="zh-CN" smtClean="0"/>
            <a:t>集合内保存。该集合的每个文档都记录了主节点上执行的一个操作，其键定义如下：</a:t>
          </a:r>
          <a:endParaRPr lang="zh-CN"/>
        </a:p>
      </dgm:t>
    </dgm:pt>
    <dgm:pt modelId="{6F10D705-859A-4E7D-B661-1A57927FAB76}" type="parTrans" cxnId="{E5A2BAC2-5215-4926-8C3C-0EE59F99CD02}">
      <dgm:prSet/>
      <dgm:spPr/>
      <dgm:t>
        <a:bodyPr/>
        <a:lstStyle/>
        <a:p>
          <a:endParaRPr lang="zh-CN" altLang="en-US"/>
        </a:p>
      </dgm:t>
    </dgm:pt>
    <dgm:pt modelId="{A4BFA507-C27F-42CE-BB5D-B45460E3622B}" type="sibTrans" cxnId="{E5A2BAC2-5215-4926-8C3C-0EE59F99CD02}">
      <dgm:prSet/>
      <dgm:spPr/>
      <dgm:t>
        <a:bodyPr/>
        <a:lstStyle/>
        <a:p>
          <a:endParaRPr lang="zh-CN" altLang="en-US"/>
        </a:p>
      </dgm:t>
    </dgm:pt>
    <dgm:pt modelId="{444BD0AB-B5E5-4D7A-AB05-A417944D91CF}">
      <dgm:prSet/>
      <dgm:spPr/>
      <dgm:t>
        <a:bodyPr/>
        <a:lstStyle/>
        <a:p>
          <a:pPr rtl="0"/>
          <a:r>
            <a:rPr lang="en-US" smtClean="0"/>
            <a:t>ts</a:t>
          </a:r>
          <a:r>
            <a:rPr lang="zh-CN" smtClean="0"/>
            <a:t>：操作时间戳，占用</a:t>
          </a:r>
          <a:r>
            <a:rPr lang="en-US" smtClean="0"/>
            <a:t>4</a:t>
          </a:r>
          <a:r>
            <a:rPr lang="zh-CN" smtClean="0"/>
            <a:t>字节</a:t>
          </a:r>
          <a:endParaRPr lang="zh-CN"/>
        </a:p>
      </dgm:t>
    </dgm:pt>
    <dgm:pt modelId="{E5BA21B3-A3A0-43B0-B466-57433A3BFCF3}" type="parTrans" cxnId="{3AB7C36D-E0DC-474A-AD81-55C4E36652D0}">
      <dgm:prSet/>
      <dgm:spPr/>
      <dgm:t>
        <a:bodyPr/>
        <a:lstStyle/>
        <a:p>
          <a:endParaRPr lang="zh-CN" altLang="en-US"/>
        </a:p>
      </dgm:t>
    </dgm:pt>
    <dgm:pt modelId="{A9B8C0A8-D9B3-433E-9581-EFA84818B2E8}" type="sibTrans" cxnId="{3AB7C36D-E0DC-474A-AD81-55C4E36652D0}">
      <dgm:prSet/>
      <dgm:spPr/>
      <dgm:t>
        <a:bodyPr/>
        <a:lstStyle/>
        <a:p>
          <a:endParaRPr lang="zh-CN" altLang="en-US"/>
        </a:p>
      </dgm:t>
    </dgm:pt>
    <dgm:pt modelId="{536072A6-7E34-46D5-B0A3-F8476B989B60}">
      <dgm:prSet/>
      <dgm:spPr/>
      <dgm:t>
        <a:bodyPr/>
        <a:lstStyle/>
        <a:p>
          <a:pPr rtl="0"/>
          <a:r>
            <a:rPr lang="en-US" smtClean="0"/>
            <a:t>op</a:t>
          </a:r>
          <a:r>
            <a:rPr lang="zh-CN" smtClean="0"/>
            <a:t>：操作类型，占用</a:t>
          </a:r>
          <a:r>
            <a:rPr lang="en-US" smtClean="0"/>
            <a:t>1</a:t>
          </a:r>
          <a:r>
            <a:rPr lang="zh-CN" smtClean="0"/>
            <a:t>字节</a:t>
          </a:r>
          <a:endParaRPr lang="zh-CN"/>
        </a:p>
      </dgm:t>
    </dgm:pt>
    <dgm:pt modelId="{28F0A016-96C2-486F-A4A2-A1075720F9C0}" type="parTrans" cxnId="{0DC405AA-C7BC-4951-B7F7-18C9E9FC7BB1}">
      <dgm:prSet/>
      <dgm:spPr/>
      <dgm:t>
        <a:bodyPr/>
        <a:lstStyle/>
        <a:p>
          <a:endParaRPr lang="zh-CN" altLang="en-US"/>
        </a:p>
      </dgm:t>
    </dgm:pt>
    <dgm:pt modelId="{3B04961B-3996-47FE-B877-95C65EBBCF6F}" type="sibTrans" cxnId="{0DC405AA-C7BC-4951-B7F7-18C9E9FC7BB1}">
      <dgm:prSet/>
      <dgm:spPr/>
      <dgm:t>
        <a:bodyPr/>
        <a:lstStyle/>
        <a:p>
          <a:endParaRPr lang="zh-CN" altLang="en-US"/>
        </a:p>
      </dgm:t>
    </dgm:pt>
    <dgm:pt modelId="{C67663F0-91EC-4D70-BBEC-9853FA913C39}">
      <dgm:prSet/>
      <dgm:spPr/>
      <dgm:t>
        <a:bodyPr/>
        <a:lstStyle/>
        <a:p>
          <a:pPr rtl="0"/>
          <a:r>
            <a:rPr lang="en-US" smtClean="0"/>
            <a:t>ns</a:t>
          </a:r>
          <a:r>
            <a:rPr lang="zh-CN" smtClean="0"/>
            <a:t>：操作对象的命名空间（或理解为集合全名）</a:t>
          </a:r>
          <a:endParaRPr lang="zh-CN"/>
        </a:p>
      </dgm:t>
    </dgm:pt>
    <dgm:pt modelId="{02D6854D-0D9F-4CDA-ACBF-6BDDC21CD99A}" type="parTrans" cxnId="{EC972127-E0BD-42EC-9421-8B8B286E4CDE}">
      <dgm:prSet/>
      <dgm:spPr/>
      <dgm:t>
        <a:bodyPr/>
        <a:lstStyle/>
        <a:p>
          <a:endParaRPr lang="zh-CN" altLang="en-US"/>
        </a:p>
      </dgm:t>
    </dgm:pt>
    <dgm:pt modelId="{22BD7B8F-FF66-4380-8027-62E14F405ADC}" type="sibTrans" cxnId="{EC972127-E0BD-42EC-9421-8B8B286E4CDE}">
      <dgm:prSet/>
      <dgm:spPr/>
      <dgm:t>
        <a:bodyPr/>
        <a:lstStyle/>
        <a:p>
          <a:endParaRPr lang="zh-CN" altLang="en-US"/>
        </a:p>
      </dgm:t>
    </dgm:pt>
    <dgm:pt modelId="{BE6969DB-2ED2-46D8-AD9B-DAC51AA84DF9}">
      <dgm:prSet/>
      <dgm:spPr/>
      <dgm:t>
        <a:bodyPr/>
        <a:lstStyle/>
        <a:p>
          <a:pPr rtl="0"/>
          <a:r>
            <a:rPr lang="en-US" smtClean="0"/>
            <a:t>o</a:t>
          </a:r>
          <a:r>
            <a:rPr lang="zh-CN" smtClean="0"/>
            <a:t>：进一步指定所执行的操作，例如插入</a:t>
          </a:r>
          <a:endParaRPr lang="zh-CN"/>
        </a:p>
      </dgm:t>
    </dgm:pt>
    <dgm:pt modelId="{218590B4-05FF-48DB-85BB-A3174290D50B}" type="parTrans" cxnId="{18EDC9B9-DC81-46D5-A073-160A26097AC7}">
      <dgm:prSet/>
      <dgm:spPr/>
      <dgm:t>
        <a:bodyPr/>
        <a:lstStyle/>
        <a:p>
          <a:endParaRPr lang="zh-CN" altLang="en-US"/>
        </a:p>
      </dgm:t>
    </dgm:pt>
    <dgm:pt modelId="{6B53164F-727F-4DE4-8191-1C27818809ED}" type="sibTrans" cxnId="{18EDC9B9-DC81-46D5-A073-160A26097AC7}">
      <dgm:prSet/>
      <dgm:spPr/>
      <dgm:t>
        <a:bodyPr/>
        <a:lstStyle/>
        <a:p>
          <a:endParaRPr lang="zh-CN" altLang="en-US"/>
        </a:p>
      </dgm:t>
    </dgm:pt>
    <dgm:pt modelId="{3814506A-5EA1-4213-940C-0B08E3B541BD}" type="pres">
      <dgm:prSet presAssocID="{56001118-07C8-46A8-BC3C-3E9D4708E6EC}" presName="Name0" presStyleCnt="0">
        <dgm:presLayoutVars>
          <dgm:dir/>
          <dgm:resizeHandles val="exact"/>
        </dgm:presLayoutVars>
      </dgm:prSet>
      <dgm:spPr/>
    </dgm:pt>
    <dgm:pt modelId="{4952B8CD-8D75-410F-854D-A81D4CB4853C}" type="pres">
      <dgm:prSet presAssocID="{D0BEB87F-E52B-4815-899D-CF140BD21929}" presName="node" presStyleLbl="node1" presStyleIdx="0" presStyleCnt="1">
        <dgm:presLayoutVars>
          <dgm:bulletEnabled val="1"/>
        </dgm:presLayoutVars>
      </dgm:prSet>
      <dgm:spPr/>
    </dgm:pt>
  </dgm:ptLst>
  <dgm:cxnLst>
    <dgm:cxn modelId="{869681A0-B0F3-4B5A-BD5A-1DF6C7F2443B}" type="presOf" srcId="{444BD0AB-B5E5-4D7A-AB05-A417944D91CF}" destId="{4952B8CD-8D75-410F-854D-A81D4CB4853C}" srcOrd="0" destOrd="1" presId="urn:microsoft.com/office/officeart/2005/8/layout/process1"/>
    <dgm:cxn modelId="{FF34BEB5-FA97-4498-96F1-3D490D5FDDC4}" type="presOf" srcId="{C67663F0-91EC-4D70-BBEC-9853FA913C39}" destId="{4952B8CD-8D75-410F-854D-A81D4CB4853C}" srcOrd="0" destOrd="3" presId="urn:microsoft.com/office/officeart/2005/8/layout/process1"/>
    <dgm:cxn modelId="{E5A2BAC2-5215-4926-8C3C-0EE59F99CD02}" srcId="{56001118-07C8-46A8-BC3C-3E9D4708E6EC}" destId="{D0BEB87F-E52B-4815-899D-CF140BD21929}" srcOrd="0" destOrd="0" parTransId="{6F10D705-859A-4E7D-B661-1A57927FAB76}" sibTransId="{A4BFA507-C27F-42CE-BB5D-B45460E3622B}"/>
    <dgm:cxn modelId="{EC972127-E0BD-42EC-9421-8B8B286E4CDE}" srcId="{D0BEB87F-E52B-4815-899D-CF140BD21929}" destId="{C67663F0-91EC-4D70-BBEC-9853FA913C39}" srcOrd="2" destOrd="0" parTransId="{02D6854D-0D9F-4CDA-ACBF-6BDDC21CD99A}" sibTransId="{22BD7B8F-FF66-4380-8027-62E14F405ADC}"/>
    <dgm:cxn modelId="{85F18BCD-41DA-4F77-B235-D0538198A96F}" type="presOf" srcId="{56001118-07C8-46A8-BC3C-3E9D4708E6EC}" destId="{3814506A-5EA1-4213-940C-0B08E3B541BD}" srcOrd="0" destOrd="0" presId="urn:microsoft.com/office/officeart/2005/8/layout/process1"/>
    <dgm:cxn modelId="{18EDC9B9-DC81-46D5-A073-160A26097AC7}" srcId="{D0BEB87F-E52B-4815-899D-CF140BD21929}" destId="{BE6969DB-2ED2-46D8-AD9B-DAC51AA84DF9}" srcOrd="3" destOrd="0" parTransId="{218590B4-05FF-48DB-85BB-A3174290D50B}" sibTransId="{6B53164F-727F-4DE4-8191-1C27818809ED}"/>
    <dgm:cxn modelId="{7310A8F9-D54B-411A-AE64-C45CC0E0BA3F}" type="presOf" srcId="{BE6969DB-2ED2-46D8-AD9B-DAC51AA84DF9}" destId="{4952B8CD-8D75-410F-854D-A81D4CB4853C}" srcOrd="0" destOrd="4" presId="urn:microsoft.com/office/officeart/2005/8/layout/process1"/>
    <dgm:cxn modelId="{C6ECF84B-6F68-432B-8156-75386D38A4FF}" type="presOf" srcId="{D0BEB87F-E52B-4815-899D-CF140BD21929}" destId="{4952B8CD-8D75-410F-854D-A81D4CB4853C}" srcOrd="0" destOrd="0" presId="urn:microsoft.com/office/officeart/2005/8/layout/process1"/>
    <dgm:cxn modelId="{FFD3E428-7680-4AC5-A401-B479ACC937C8}" type="presOf" srcId="{536072A6-7E34-46D5-B0A3-F8476B989B60}" destId="{4952B8CD-8D75-410F-854D-A81D4CB4853C}" srcOrd="0" destOrd="2" presId="urn:microsoft.com/office/officeart/2005/8/layout/process1"/>
    <dgm:cxn modelId="{3AB7C36D-E0DC-474A-AD81-55C4E36652D0}" srcId="{D0BEB87F-E52B-4815-899D-CF140BD21929}" destId="{444BD0AB-B5E5-4D7A-AB05-A417944D91CF}" srcOrd="0" destOrd="0" parTransId="{E5BA21B3-A3A0-43B0-B466-57433A3BFCF3}" sibTransId="{A9B8C0A8-D9B3-433E-9581-EFA84818B2E8}"/>
    <dgm:cxn modelId="{0DC405AA-C7BC-4951-B7F7-18C9E9FC7BB1}" srcId="{D0BEB87F-E52B-4815-899D-CF140BD21929}" destId="{536072A6-7E34-46D5-B0A3-F8476B989B60}" srcOrd="1" destOrd="0" parTransId="{28F0A016-96C2-486F-A4A2-A1075720F9C0}" sibTransId="{3B04961B-3996-47FE-B877-95C65EBBCF6F}"/>
    <dgm:cxn modelId="{EAD5BFFA-868E-4C23-AF5B-47097D5F1112}" type="presParOf" srcId="{3814506A-5EA1-4213-940C-0B08E3B541BD}" destId="{4952B8CD-8D75-410F-854D-A81D4CB4853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4EA133-3D6A-4556-9A45-0B8FDCDF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1EB6C9-B741-47C8-A4E9-9D2E11AF6049}">
      <dgm:prSet/>
      <dgm:spPr/>
      <dgm:t>
        <a:bodyPr/>
        <a:lstStyle/>
        <a:p>
          <a:pPr rtl="0"/>
          <a:r>
            <a:rPr lang="zh-CN" baseline="0" dirty="0" smtClean="0"/>
            <a:t>从节点首次启动时，做完整同步</a:t>
          </a:r>
          <a:endParaRPr lang="zh-CN" dirty="0"/>
        </a:p>
      </dgm:t>
    </dgm:pt>
    <dgm:pt modelId="{F4F492C8-DDBE-493A-AF49-A1E86C21168C}" type="parTrans" cxnId="{10D49288-801B-4037-8BF2-2DD61B916BCB}">
      <dgm:prSet/>
      <dgm:spPr/>
      <dgm:t>
        <a:bodyPr/>
        <a:lstStyle/>
        <a:p>
          <a:endParaRPr lang="zh-CN" altLang="en-US"/>
        </a:p>
      </dgm:t>
    </dgm:pt>
    <dgm:pt modelId="{05C4E031-3BCD-44A0-BFDA-9E61E17B97B2}" type="sibTrans" cxnId="{10D49288-801B-4037-8BF2-2DD61B916BCB}">
      <dgm:prSet/>
      <dgm:spPr/>
      <dgm:t>
        <a:bodyPr/>
        <a:lstStyle/>
        <a:p>
          <a:endParaRPr lang="zh-CN" altLang="en-US"/>
        </a:p>
      </dgm:t>
    </dgm:pt>
    <dgm:pt modelId="{A0528EBD-AFB6-4787-ACDC-FB326524A471}">
      <dgm:prSet/>
      <dgm:spPr/>
      <dgm:t>
        <a:bodyPr/>
        <a:lstStyle/>
        <a:p>
          <a:pPr rtl="0"/>
          <a:r>
            <a:rPr lang="zh-CN" baseline="0" dirty="0" smtClean="0"/>
            <a:t>主节点数据发生变化时，做增量同步</a:t>
          </a:r>
          <a:endParaRPr lang="zh-CN" dirty="0"/>
        </a:p>
      </dgm:t>
    </dgm:pt>
    <dgm:pt modelId="{8186995D-51BB-4C79-A93D-7F69D74ACC32}" type="parTrans" cxnId="{750E9D55-5E8D-4F41-AD93-6336B1D3794E}">
      <dgm:prSet/>
      <dgm:spPr/>
      <dgm:t>
        <a:bodyPr/>
        <a:lstStyle/>
        <a:p>
          <a:endParaRPr lang="zh-CN" altLang="en-US"/>
        </a:p>
      </dgm:t>
    </dgm:pt>
    <dgm:pt modelId="{BEFA5EFC-D1E4-4205-93CD-600C63F5231F}" type="sibTrans" cxnId="{750E9D55-5E8D-4F41-AD93-6336B1D3794E}">
      <dgm:prSet/>
      <dgm:spPr/>
      <dgm:t>
        <a:bodyPr/>
        <a:lstStyle/>
        <a:p>
          <a:endParaRPr lang="zh-CN" altLang="en-US"/>
        </a:p>
      </dgm:t>
    </dgm:pt>
    <dgm:pt modelId="{A6256849-377F-4453-A517-AD80FFFB98D8}">
      <dgm:prSet/>
      <dgm:spPr/>
      <dgm:t>
        <a:bodyPr/>
        <a:lstStyle/>
        <a:p>
          <a:pPr rtl="0"/>
          <a:r>
            <a:rPr lang="zh-CN" baseline="0" dirty="0" smtClean="0"/>
            <a:t>从节点与主节点数据严重不一致时，做完整同步</a:t>
          </a:r>
          <a:endParaRPr lang="zh-CN" dirty="0"/>
        </a:p>
      </dgm:t>
    </dgm:pt>
    <dgm:pt modelId="{DDD04561-6006-4D74-8AAD-25DCF5F1CFCC}" type="parTrans" cxnId="{91326A2D-4BBA-4B4F-8644-026B8B96DD70}">
      <dgm:prSet/>
      <dgm:spPr/>
      <dgm:t>
        <a:bodyPr/>
        <a:lstStyle/>
        <a:p>
          <a:endParaRPr lang="zh-CN" altLang="en-US"/>
        </a:p>
      </dgm:t>
    </dgm:pt>
    <dgm:pt modelId="{ADDF99B7-6FB5-4130-9277-5B01D1969056}" type="sibTrans" cxnId="{91326A2D-4BBA-4B4F-8644-026B8B96DD70}">
      <dgm:prSet/>
      <dgm:spPr/>
      <dgm:t>
        <a:bodyPr/>
        <a:lstStyle/>
        <a:p>
          <a:endParaRPr lang="zh-CN" altLang="en-US"/>
        </a:p>
      </dgm:t>
    </dgm:pt>
    <dgm:pt modelId="{21E2A7E1-E07A-4053-A724-30222757C528}" type="pres">
      <dgm:prSet presAssocID="{644EA133-3D6A-4556-9A45-0B8FDCDFD4FE}" presName="linear" presStyleCnt="0">
        <dgm:presLayoutVars>
          <dgm:animLvl val="lvl"/>
          <dgm:resizeHandles val="exact"/>
        </dgm:presLayoutVars>
      </dgm:prSet>
      <dgm:spPr/>
    </dgm:pt>
    <dgm:pt modelId="{29E3A204-7A7D-47CA-A582-C6875C421837}" type="pres">
      <dgm:prSet presAssocID="{111EB6C9-B741-47C8-A4E9-9D2E11AF60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010EF-DCBD-490D-A255-5C5B9DB9B7E8}" type="pres">
      <dgm:prSet presAssocID="{05C4E031-3BCD-44A0-BFDA-9E61E17B97B2}" presName="spacer" presStyleCnt="0"/>
      <dgm:spPr/>
    </dgm:pt>
    <dgm:pt modelId="{696DB856-DB68-46A7-886C-BEBAEE813D71}" type="pres">
      <dgm:prSet presAssocID="{A0528EBD-AFB6-4787-ACDC-FB326524A4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5AFCA-D3D7-4442-9E80-9E229D89B509}" type="pres">
      <dgm:prSet presAssocID="{BEFA5EFC-D1E4-4205-93CD-600C63F5231F}" presName="spacer" presStyleCnt="0"/>
      <dgm:spPr/>
    </dgm:pt>
    <dgm:pt modelId="{F4665DF0-EE2C-4999-A3ED-5AA5DFE78B06}" type="pres">
      <dgm:prSet presAssocID="{A6256849-377F-4453-A517-AD80FFFB98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326A2D-4BBA-4B4F-8644-026B8B96DD70}" srcId="{644EA133-3D6A-4556-9A45-0B8FDCDFD4FE}" destId="{A6256849-377F-4453-A517-AD80FFFB98D8}" srcOrd="2" destOrd="0" parTransId="{DDD04561-6006-4D74-8AAD-25DCF5F1CFCC}" sibTransId="{ADDF99B7-6FB5-4130-9277-5B01D1969056}"/>
    <dgm:cxn modelId="{BB5DA711-0C05-4A28-AAF4-54B380891F47}" type="presOf" srcId="{A6256849-377F-4453-A517-AD80FFFB98D8}" destId="{F4665DF0-EE2C-4999-A3ED-5AA5DFE78B06}" srcOrd="0" destOrd="0" presId="urn:microsoft.com/office/officeart/2005/8/layout/vList2"/>
    <dgm:cxn modelId="{84611F6F-B728-478C-A09A-821E9EF67B7D}" type="presOf" srcId="{644EA133-3D6A-4556-9A45-0B8FDCDFD4FE}" destId="{21E2A7E1-E07A-4053-A724-30222757C528}" srcOrd="0" destOrd="0" presId="urn:microsoft.com/office/officeart/2005/8/layout/vList2"/>
    <dgm:cxn modelId="{1E8305A6-72C1-4446-BEFE-132E591F0CFB}" type="presOf" srcId="{111EB6C9-B741-47C8-A4E9-9D2E11AF6049}" destId="{29E3A204-7A7D-47CA-A582-C6875C421837}" srcOrd="0" destOrd="0" presId="urn:microsoft.com/office/officeart/2005/8/layout/vList2"/>
    <dgm:cxn modelId="{750E9D55-5E8D-4F41-AD93-6336B1D3794E}" srcId="{644EA133-3D6A-4556-9A45-0B8FDCDFD4FE}" destId="{A0528EBD-AFB6-4787-ACDC-FB326524A471}" srcOrd="1" destOrd="0" parTransId="{8186995D-51BB-4C79-A93D-7F69D74ACC32}" sibTransId="{BEFA5EFC-D1E4-4205-93CD-600C63F5231F}"/>
    <dgm:cxn modelId="{CB22D91B-D320-4746-99D1-B9E721E1BDA2}" type="presOf" srcId="{A0528EBD-AFB6-4787-ACDC-FB326524A471}" destId="{696DB856-DB68-46A7-886C-BEBAEE813D71}" srcOrd="0" destOrd="0" presId="urn:microsoft.com/office/officeart/2005/8/layout/vList2"/>
    <dgm:cxn modelId="{10D49288-801B-4037-8BF2-2DD61B916BCB}" srcId="{644EA133-3D6A-4556-9A45-0B8FDCDFD4FE}" destId="{111EB6C9-B741-47C8-A4E9-9D2E11AF6049}" srcOrd="0" destOrd="0" parTransId="{F4F492C8-DDBE-493A-AF49-A1E86C21168C}" sibTransId="{05C4E031-3BCD-44A0-BFDA-9E61E17B97B2}"/>
    <dgm:cxn modelId="{7B7E64E6-B7AE-40D2-81CB-A3E971DAEF47}" type="presParOf" srcId="{21E2A7E1-E07A-4053-A724-30222757C528}" destId="{29E3A204-7A7D-47CA-A582-C6875C421837}" srcOrd="0" destOrd="0" presId="urn:microsoft.com/office/officeart/2005/8/layout/vList2"/>
    <dgm:cxn modelId="{0C68C494-C327-476C-996C-6E9B95916F00}" type="presParOf" srcId="{21E2A7E1-E07A-4053-A724-30222757C528}" destId="{970010EF-DCBD-490D-A255-5C5B9DB9B7E8}" srcOrd="1" destOrd="0" presId="urn:microsoft.com/office/officeart/2005/8/layout/vList2"/>
    <dgm:cxn modelId="{95B1D46C-813B-42E4-9339-19ED4ECF459F}" type="presParOf" srcId="{21E2A7E1-E07A-4053-A724-30222757C528}" destId="{696DB856-DB68-46A7-886C-BEBAEE813D71}" srcOrd="2" destOrd="0" presId="urn:microsoft.com/office/officeart/2005/8/layout/vList2"/>
    <dgm:cxn modelId="{B523F3DA-6AD2-4B27-BCB9-6053A3555F5B}" type="presParOf" srcId="{21E2A7E1-E07A-4053-A724-30222757C528}" destId="{8BA5AFCA-D3D7-4442-9E80-9E229D89B509}" srcOrd="3" destOrd="0" presId="urn:microsoft.com/office/officeart/2005/8/layout/vList2"/>
    <dgm:cxn modelId="{ECB67F2C-6ADC-4A4F-ACAB-826AAC5D738D}" type="presParOf" srcId="{21E2A7E1-E07A-4053-A724-30222757C528}" destId="{F4665DF0-EE2C-4999-A3ED-5AA5DFE78B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70D8EC-48C8-4D30-A332-FC2AE0AE7FC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6209AF-1D98-4A08-AABC-DD82ECD19CB7}">
      <dgm:prSet/>
      <dgm:spPr/>
      <dgm:t>
        <a:bodyPr/>
        <a:lstStyle/>
        <a:p>
          <a:pPr rtl="0"/>
          <a:r>
            <a:rPr lang="zh-CN" baseline="0" smtClean="0"/>
            <a:t>在主节点上使用</a:t>
          </a:r>
          <a:endParaRPr lang="zh-CN"/>
        </a:p>
      </dgm:t>
    </dgm:pt>
    <dgm:pt modelId="{9F49537B-8650-4071-A451-769C78AB2836}" type="par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31563EE4-949A-47CC-8DFB-3BE2DF51B0F1}" type="sib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FBDB2050-0AB0-4833-A71F-C3E176A2DE69}">
      <dgm:prSet/>
      <dgm:spPr/>
      <dgm:t>
        <a:bodyPr/>
        <a:lstStyle/>
        <a:p>
          <a:pPr rtl="0"/>
          <a:r>
            <a:rPr lang="zh-CN" baseline="0" dirty="0" smtClean="0"/>
            <a:t>返回信息是</a:t>
          </a:r>
          <a:r>
            <a:rPr lang="en-US" baseline="0" dirty="0" smtClean="0"/>
            <a:t>oplog</a:t>
          </a:r>
          <a:r>
            <a:rPr lang="zh-CN" baseline="0" dirty="0" smtClean="0"/>
            <a:t>的大小以及各种操作的耗时、空间占用等数据</a:t>
          </a:r>
          <a:endParaRPr lang="zh-CN" dirty="0"/>
        </a:p>
      </dgm:t>
    </dgm:pt>
    <dgm:pt modelId="{D5FC04CB-D151-4138-9E8F-6E1A3FF8FE04}" type="par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3B539BF9-6C4D-4353-8038-70008CCB7D5B}" type="sib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D03ADE9A-5470-4764-BA1E-4362D33D80E0}" type="pres">
      <dgm:prSet presAssocID="{5270D8EC-48C8-4D30-A332-FC2AE0AE7FC3}" presName="Name0" presStyleCnt="0">
        <dgm:presLayoutVars>
          <dgm:dir/>
          <dgm:resizeHandles val="exact"/>
        </dgm:presLayoutVars>
      </dgm:prSet>
      <dgm:spPr/>
    </dgm:pt>
    <dgm:pt modelId="{80272FDF-08EE-45A6-B610-876789C84BEC}" type="pres">
      <dgm:prSet presAssocID="{CB6209AF-1D98-4A08-AABC-DD82ECD19CB7}" presName="node" presStyleLbl="node1" presStyleIdx="0" presStyleCnt="1">
        <dgm:presLayoutVars>
          <dgm:bulletEnabled val="1"/>
        </dgm:presLayoutVars>
      </dgm:prSet>
      <dgm:spPr/>
    </dgm:pt>
  </dgm:ptLst>
  <dgm:cxnLst>
    <dgm:cxn modelId="{BA4DDF6C-BB38-4375-9EC8-7D721B5C4F23}" type="presOf" srcId="{FBDB2050-0AB0-4833-A71F-C3E176A2DE69}" destId="{80272FDF-08EE-45A6-B610-876789C84BEC}" srcOrd="0" destOrd="1" presId="urn:microsoft.com/office/officeart/2005/8/layout/hList6"/>
    <dgm:cxn modelId="{25192675-079A-49E8-9EB3-92C210D92466}" srcId="{5270D8EC-48C8-4D30-A332-FC2AE0AE7FC3}" destId="{CB6209AF-1D98-4A08-AABC-DD82ECD19CB7}" srcOrd="0" destOrd="0" parTransId="{9F49537B-8650-4071-A451-769C78AB2836}" sibTransId="{31563EE4-949A-47CC-8DFB-3BE2DF51B0F1}"/>
    <dgm:cxn modelId="{A1EE6F01-FE9C-4080-AA34-1C178BDEC7F1}" type="presOf" srcId="{CB6209AF-1D98-4A08-AABC-DD82ECD19CB7}" destId="{80272FDF-08EE-45A6-B610-876789C84BEC}" srcOrd="0" destOrd="0" presId="urn:microsoft.com/office/officeart/2005/8/layout/hList6"/>
    <dgm:cxn modelId="{C3ECE029-D924-4700-BFA9-5309AD8D37A3}" srcId="{CB6209AF-1D98-4A08-AABC-DD82ECD19CB7}" destId="{FBDB2050-0AB0-4833-A71F-C3E176A2DE69}" srcOrd="0" destOrd="0" parTransId="{D5FC04CB-D151-4138-9E8F-6E1A3FF8FE04}" sibTransId="{3B539BF9-6C4D-4353-8038-70008CCB7D5B}"/>
    <dgm:cxn modelId="{6F0E046D-A7F1-409F-A543-5B6BA7361518}" type="presOf" srcId="{5270D8EC-48C8-4D30-A332-FC2AE0AE7FC3}" destId="{D03ADE9A-5470-4764-BA1E-4362D33D80E0}" srcOrd="0" destOrd="0" presId="urn:microsoft.com/office/officeart/2005/8/layout/hList6"/>
    <dgm:cxn modelId="{BB7982BF-7B5A-4BB2-915F-41E3D40DEFCF}" type="presParOf" srcId="{D03ADE9A-5470-4764-BA1E-4362D33D80E0}" destId="{80272FDF-08EE-45A6-B610-876789C84BE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70D8EC-48C8-4D30-A332-FC2AE0AE7FC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6209AF-1D98-4A08-AABC-DD82ECD19CB7}">
      <dgm:prSet/>
      <dgm:spPr/>
      <dgm:t>
        <a:bodyPr/>
        <a:lstStyle/>
        <a:p>
          <a:pPr rtl="0"/>
          <a:r>
            <a:rPr lang="zh-CN" baseline="0" dirty="0" smtClean="0"/>
            <a:t>在</a:t>
          </a:r>
          <a:r>
            <a:rPr lang="zh-CN" altLang="en-US" baseline="0" dirty="0" smtClean="0"/>
            <a:t>从</a:t>
          </a:r>
          <a:r>
            <a:rPr lang="zh-CN" baseline="0" dirty="0" smtClean="0"/>
            <a:t>节点上使用</a:t>
          </a:r>
          <a:endParaRPr lang="zh-CN" dirty="0"/>
        </a:p>
      </dgm:t>
    </dgm:pt>
    <dgm:pt modelId="{9F49537B-8650-4071-A451-769C78AB2836}" type="par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31563EE4-949A-47CC-8DFB-3BE2DF51B0F1}" type="sibTrans" cxnId="{25192675-079A-49E8-9EB3-92C210D92466}">
      <dgm:prSet/>
      <dgm:spPr/>
      <dgm:t>
        <a:bodyPr/>
        <a:lstStyle/>
        <a:p>
          <a:endParaRPr lang="zh-CN" altLang="en-US"/>
        </a:p>
      </dgm:t>
    </dgm:pt>
    <dgm:pt modelId="{FBDB2050-0AB0-4833-A71F-C3E176A2DE69}">
      <dgm:prSet/>
      <dgm:spPr/>
      <dgm:t>
        <a:bodyPr/>
        <a:lstStyle/>
        <a:p>
          <a:pPr rtl="0"/>
          <a:r>
            <a:rPr lang="zh-CN" baseline="0" dirty="0" smtClean="0"/>
            <a:t>返回信息是</a:t>
          </a:r>
          <a:r>
            <a:rPr lang="zh-CN" altLang="en-US" baseline="0" dirty="0" smtClean="0"/>
            <a:t>从节点的数据源列表、同步延迟时间等</a:t>
          </a:r>
          <a:endParaRPr lang="zh-CN" dirty="0"/>
        </a:p>
      </dgm:t>
    </dgm:pt>
    <dgm:pt modelId="{D5FC04CB-D151-4138-9E8F-6E1A3FF8FE04}" type="par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3B539BF9-6C4D-4353-8038-70008CCB7D5B}" type="sibTrans" cxnId="{C3ECE029-D924-4700-BFA9-5309AD8D37A3}">
      <dgm:prSet/>
      <dgm:spPr/>
      <dgm:t>
        <a:bodyPr/>
        <a:lstStyle/>
        <a:p>
          <a:endParaRPr lang="zh-CN" altLang="en-US"/>
        </a:p>
      </dgm:t>
    </dgm:pt>
    <dgm:pt modelId="{D03ADE9A-5470-4764-BA1E-4362D33D80E0}" type="pres">
      <dgm:prSet presAssocID="{5270D8EC-48C8-4D30-A332-FC2AE0AE7FC3}" presName="Name0" presStyleCnt="0">
        <dgm:presLayoutVars>
          <dgm:dir/>
          <dgm:resizeHandles val="exact"/>
        </dgm:presLayoutVars>
      </dgm:prSet>
      <dgm:spPr/>
    </dgm:pt>
    <dgm:pt modelId="{80272FDF-08EE-45A6-B610-876789C84BEC}" type="pres">
      <dgm:prSet presAssocID="{CB6209AF-1D98-4A08-AABC-DD82ECD19CB7}" presName="node" presStyleLbl="node1" presStyleIdx="0" presStyleCnt="1">
        <dgm:presLayoutVars>
          <dgm:bulletEnabled val="1"/>
        </dgm:presLayoutVars>
      </dgm:prSet>
      <dgm:spPr/>
    </dgm:pt>
  </dgm:ptLst>
  <dgm:cxnLst>
    <dgm:cxn modelId="{C3ECE029-D924-4700-BFA9-5309AD8D37A3}" srcId="{CB6209AF-1D98-4A08-AABC-DD82ECD19CB7}" destId="{FBDB2050-0AB0-4833-A71F-C3E176A2DE69}" srcOrd="0" destOrd="0" parTransId="{D5FC04CB-D151-4138-9E8F-6E1A3FF8FE04}" sibTransId="{3B539BF9-6C4D-4353-8038-70008CCB7D5B}"/>
    <dgm:cxn modelId="{78134787-C996-424F-B0CD-C410FA467C72}" type="presOf" srcId="{CB6209AF-1D98-4A08-AABC-DD82ECD19CB7}" destId="{80272FDF-08EE-45A6-B610-876789C84BEC}" srcOrd="0" destOrd="0" presId="urn:microsoft.com/office/officeart/2005/8/layout/hList6"/>
    <dgm:cxn modelId="{7CC5D783-F4E7-4FEE-AC9F-47FB40BD8602}" type="presOf" srcId="{FBDB2050-0AB0-4833-A71F-C3E176A2DE69}" destId="{80272FDF-08EE-45A6-B610-876789C84BEC}" srcOrd="0" destOrd="1" presId="urn:microsoft.com/office/officeart/2005/8/layout/hList6"/>
    <dgm:cxn modelId="{B05D07F5-62D0-48EC-9EF1-A36EAC3F147F}" type="presOf" srcId="{5270D8EC-48C8-4D30-A332-FC2AE0AE7FC3}" destId="{D03ADE9A-5470-4764-BA1E-4362D33D80E0}" srcOrd="0" destOrd="0" presId="urn:microsoft.com/office/officeart/2005/8/layout/hList6"/>
    <dgm:cxn modelId="{25192675-079A-49E8-9EB3-92C210D92466}" srcId="{5270D8EC-48C8-4D30-A332-FC2AE0AE7FC3}" destId="{CB6209AF-1D98-4A08-AABC-DD82ECD19CB7}" srcOrd="0" destOrd="0" parTransId="{9F49537B-8650-4071-A451-769C78AB2836}" sibTransId="{31563EE4-949A-47CC-8DFB-3BE2DF51B0F1}"/>
    <dgm:cxn modelId="{49BF4A47-3965-4E74-8829-8FA46CBE351B}" type="presParOf" srcId="{D03ADE9A-5470-4764-BA1E-4362D33D80E0}" destId="{80272FDF-08EE-45A6-B610-876789C84BE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D2A9-BC21-48D7-A597-AB38698BCF72}">
      <dsp:nvSpPr>
        <dsp:cNvPr id="0" name=""/>
        <dsp:cNvSpPr/>
      </dsp:nvSpPr>
      <dsp:spPr>
        <a:xfrm>
          <a:off x="178562" y="373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主从复制</a:t>
          </a:r>
          <a:endParaRPr lang="zh-CN" altLang="en-US" sz="3000" kern="1200" dirty="0"/>
        </a:p>
      </dsp:txBody>
      <dsp:txXfrm>
        <a:off x="178562" y="373"/>
        <a:ext cx="1753083" cy="1051850"/>
      </dsp:txXfrm>
    </dsp:sp>
    <dsp:sp modelId="{387331DB-0464-4B17-9238-8F4890D4C69F}">
      <dsp:nvSpPr>
        <dsp:cNvPr id="0" name=""/>
        <dsp:cNvSpPr/>
      </dsp:nvSpPr>
      <dsp:spPr>
        <a:xfrm>
          <a:off x="2106954" y="373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副本集</a:t>
          </a:r>
          <a:endParaRPr lang="zh-CN" altLang="en-US" sz="3000" kern="1200" dirty="0"/>
        </a:p>
      </dsp:txBody>
      <dsp:txXfrm>
        <a:off x="2106954" y="373"/>
        <a:ext cx="1753083" cy="1051850"/>
      </dsp:txXfrm>
    </dsp:sp>
    <dsp:sp modelId="{60196B4D-5600-46D1-8309-9081C6FDC2F2}">
      <dsp:nvSpPr>
        <dsp:cNvPr id="0" name=""/>
        <dsp:cNvSpPr/>
      </dsp:nvSpPr>
      <dsp:spPr>
        <a:xfrm>
          <a:off x="178562" y="1227532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故障转移</a:t>
          </a:r>
          <a:endParaRPr lang="zh-CN" altLang="en-US" sz="3000" kern="1200" dirty="0"/>
        </a:p>
      </dsp:txBody>
      <dsp:txXfrm>
        <a:off x="178562" y="1227532"/>
        <a:ext cx="1753083" cy="1051850"/>
      </dsp:txXfrm>
    </dsp:sp>
    <dsp:sp modelId="{18C29EAE-7845-4023-AE28-993BD53570B9}">
      <dsp:nvSpPr>
        <dsp:cNvPr id="0" name=""/>
        <dsp:cNvSpPr/>
      </dsp:nvSpPr>
      <dsp:spPr>
        <a:xfrm>
          <a:off x="2106954" y="1227532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读写分离</a:t>
          </a:r>
          <a:endParaRPr lang="zh-CN" altLang="en-US" sz="3000" kern="1200" dirty="0"/>
        </a:p>
      </dsp:txBody>
      <dsp:txXfrm>
        <a:off x="2106954" y="1227532"/>
        <a:ext cx="1753083" cy="1051850"/>
      </dsp:txXfrm>
    </dsp:sp>
    <dsp:sp modelId="{C0F5D7BE-C495-4136-A37F-A9ECAC3C3ECB}">
      <dsp:nvSpPr>
        <dsp:cNvPr id="0" name=""/>
        <dsp:cNvSpPr/>
      </dsp:nvSpPr>
      <dsp:spPr>
        <a:xfrm>
          <a:off x="178562" y="2454690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oplog</a:t>
          </a:r>
          <a:endParaRPr lang="zh-CN" altLang="en-US" sz="3000" kern="1200" dirty="0"/>
        </a:p>
      </dsp:txBody>
      <dsp:txXfrm>
        <a:off x="178562" y="2454690"/>
        <a:ext cx="1753083" cy="1051850"/>
      </dsp:txXfrm>
    </dsp:sp>
    <dsp:sp modelId="{52980BF6-6627-4DF4-AFCF-B55C8D288B84}">
      <dsp:nvSpPr>
        <dsp:cNvPr id="0" name=""/>
        <dsp:cNvSpPr/>
      </dsp:nvSpPr>
      <dsp:spPr>
        <a:xfrm>
          <a:off x="2106954" y="2454690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同步</a:t>
          </a:r>
          <a:endParaRPr lang="zh-CN" altLang="en-US" sz="3000" kern="1200" dirty="0"/>
        </a:p>
      </dsp:txBody>
      <dsp:txXfrm>
        <a:off x="2106954" y="2454690"/>
        <a:ext cx="1753083" cy="1051850"/>
      </dsp:txXfrm>
    </dsp:sp>
    <dsp:sp modelId="{09DA8372-3EBE-4465-990F-48178FD74510}">
      <dsp:nvSpPr>
        <dsp:cNvPr id="0" name=""/>
        <dsp:cNvSpPr/>
      </dsp:nvSpPr>
      <dsp:spPr>
        <a:xfrm>
          <a:off x="178562" y="3681849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诊断</a:t>
          </a:r>
          <a:endParaRPr lang="zh-CN" altLang="en-US" sz="3000" kern="1200" dirty="0"/>
        </a:p>
      </dsp:txBody>
      <dsp:txXfrm>
        <a:off x="178562" y="3681849"/>
        <a:ext cx="1753083" cy="1051850"/>
      </dsp:txXfrm>
    </dsp:sp>
    <dsp:sp modelId="{7CB215D8-FD38-442A-BA69-CBA5501EF00D}">
      <dsp:nvSpPr>
        <dsp:cNvPr id="0" name=""/>
        <dsp:cNvSpPr/>
      </dsp:nvSpPr>
      <dsp:spPr>
        <a:xfrm>
          <a:off x="2106954" y="3681849"/>
          <a:ext cx="1753083" cy="105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认证</a:t>
          </a:r>
          <a:endParaRPr lang="zh-CN" altLang="en-US" sz="3000" kern="1200" dirty="0"/>
        </a:p>
      </dsp:txBody>
      <dsp:txXfrm>
        <a:off x="2106954" y="3681849"/>
        <a:ext cx="1753083" cy="10518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2FDF-08EE-45A6-B610-876789C84BEC}">
      <dsp:nvSpPr>
        <dsp:cNvPr id="0" name=""/>
        <dsp:cNvSpPr/>
      </dsp:nvSpPr>
      <dsp:spPr>
        <a:xfrm rot="16200000">
          <a:off x="1068700" y="-1068700"/>
          <a:ext cx="3273544" cy="5410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baseline="0" dirty="0" smtClean="0"/>
            <a:t>在</a:t>
          </a:r>
          <a:r>
            <a:rPr lang="zh-CN" altLang="en-US" sz="3200" kern="1200" baseline="0" dirty="0" smtClean="0"/>
            <a:t>主</a:t>
          </a:r>
          <a:r>
            <a:rPr lang="zh-CN" sz="3200" kern="1200" baseline="0" dirty="0" smtClean="0"/>
            <a:t>节点上使用</a:t>
          </a:r>
          <a:endParaRPr lang="zh-CN" sz="32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baseline="0" dirty="0" smtClean="0"/>
            <a:t>设定</a:t>
          </a:r>
          <a:r>
            <a:rPr lang="en-US" altLang="zh-CN" sz="2500" kern="1200" baseline="0" dirty="0" smtClean="0"/>
            <a:t>—oplogSize</a:t>
          </a:r>
          <a:r>
            <a:rPr lang="zh-CN" altLang="en-US" sz="2500" kern="1200" baseline="0" dirty="0" smtClean="0"/>
            <a:t>参数</a:t>
          </a:r>
          <a:endParaRPr lang="zh-CN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重启</a:t>
          </a:r>
          <a:r>
            <a:rPr lang="en-US" altLang="zh-CN" sz="2500" kern="1200" dirty="0" smtClean="0"/>
            <a:t>MongoDB</a:t>
          </a:r>
          <a:endParaRPr lang="zh-CN" sz="2500" kern="1200" dirty="0"/>
        </a:p>
      </dsp:txBody>
      <dsp:txXfrm rot="5400000">
        <a:off x="0" y="654709"/>
        <a:ext cx="5410944" cy="19641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2FDF-08EE-45A6-B610-876789C84BEC}">
      <dsp:nvSpPr>
        <dsp:cNvPr id="0" name=""/>
        <dsp:cNvSpPr/>
      </dsp:nvSpPr>
      <dsp:spPr>
        <a:xfrm rot="16200000">
          <a:off x="1068700" y="-1068700"/>
          <a:ext cx="3273544" cy="5410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主从节点皆须配置</a:t>
          </a:r>
          <a:endParaRPr lang="zh-CN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存储在</a:t>
          </a:r>
          <a:r>
            <a:rPr lang="en-US" altLang="zh-CN" sz="1900" kern="1200" dirty="0" smtClean="0"/>
            <a:t>local.system.users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优先尝试</a:t>
          </a:r>
          <a:r>
            <a:rPr lang="en-US" altLang="zh-CN" sz="1900" kern="1200" dirty="0" smtClean="0"/>
            <a:t>repl</a:t>
          </a:r>
          <a:r>
            <a:rPr lang="zh-CN" altLang="en-US" sz="1900" kern="1200" dirty="0" smtClean="0"/>
            <a:t>用户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主从节点的用户配置必须保持一致</a:t>
          </a:r>
          <a:endParaRPr lang="zh-CN" sz="1900" kern="1200" dirty="0"/>
        </a:p>
      </dsp:txBody>
      <dsp:txXfrm rot="5400000">
        <a:off x="0" y="654709"/>
        <a:ext cx="5410944" cy="19641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4DC32-F77F-485F-ABA0-CC17E1BDD046}">
      <dsp:nvSpPr>
        <dsp:cNvPr id="0" name=""/>
        <dsp:cNvSpPr/>
      </dsp:nvSpPr>
      <dsp:spPr>
        <a:xfrm>
          <a:off x="0" y="0"/>
          <a:ext cx="4906887" cy="4680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抱歉</a:t>
          </a:r>
          <a:endParaRPr lang="zh-CN" altLang="en-US" sz="5000" kern="1200" dirty="0"/>
        </a:p>
      </dsp:txBody>
      <dsp:txXfrm>
        <a:off x="0" y="0"/>
        <a:ext cx="4906887" cy="1404155"/>
      </dsp:txXfrm>
    </dsp:sp>
    <dsp:sp modelId="{E32CD1B0-9AD3-4642-ACDB-45CD7B5BC88B}">
      <dsp:nvSpPr>
        <dsp:cNvPr id="0" name=""/>
        <dsp:cNvSpPr/>
      </dsp:nvSpPr>
      <dsp:spPr>
        <a:xfrm>
          <a:off x="490688" y="1405526"/>
          <a:ext cx="3925510" cy="1411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最近公司项目非常紧张，因此本</a:t>
          </a:r>
          <a:r>
            <a:rPr lang="en-US" altLang="zh-CN" sz="2100" kern="1200" dirty="0" smtClean="0"/>
            <a:t>PPT</a:t>
          </a:r>
          <a:r>
            <a:rPr lang="zh-CN" altLang="en-US" sz="2100" kern="1200" dirty="0" smtClean="0"/>
            <a:t>发布延迟了很长时间</a:t>
          </a:r>
          <a:endParaRPr lang="zh-CN" altLang="en-US" sz="2100" kern="1200" dirty="0"/>
        </a:p>
      </dsp:txBody>
      <dsp:txXfrm>
        <a:off x="532022" y="1446860"/>
        <a:ext cx="3842842" cy="1328572"/>
      </dsp:txXfrm>
    </dsp:sp>
    <dsp:sp modelId="{1189D159-67FF-4FB2-94AE-167513084A82}">
      <dsp:nvSpPr>
        <dsp:cNvPr id="0" name=""/>
        <dsp:cNvSpPr/>
      </dsp:nvSpPr>
      <dsp:spPr>
        <a:xfrm>
          <a:off x="490688" y="3033881"/>
          <a:ext cx="3925510" cy="1411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时间关系，本课没有按照原定计划制作实例，将会在第十课补上</a:t>
          </a:r>
          <a:endParaRPr lang="zh-CN" altLang="en-US" sz="2100" kern="1200" dirty="0"/>
        </a:p>
      </dsp:txBody>
      <dsp:txXfrm>
        <a:off x="532022" y="3075215"/>
        <a:ext cx="3842842" cy="1328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F1F48-E09E-4086-946D-1046B0510BEC}">
      <dsp:nvSpPr>
        <dsp:cNvPr id="0" name=""/>
        <dsp:cNvSpPr/>
      </dsp:nvSpPr>
      <dsp:spPr>
        <a:xfrm>
          <a:off x="1540991" y="2213969"/>
          <a:ext cx="1320849" cy="1320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主机</a:t>
          </a:r>
          <a:endParaRPr lang="zh-CN" altLang="en-US" sz="3600" kern="1200" dirty="0"/>
        </a:p>
      </dsp:txBody>
      <dsp:txXfrm>
        <a:off x="1605470" y="2278448"/>
        <a:ext cx="1191891" cy="1191891"/>
      </dsp:txXfrm>
    </dsp:sp>
    <dsp:sp modelId="{D64240D9-004E-4AED-800D-4C1A200BC9D9}">
      <dsp:nvSpPr>
        <dsp:cNvPr id="0" name=""/>
        <dsp:cNvSpPr/>
      </dsp:nvSpPr>
      <dsp:spPr>
        <a:xfrm rot="16200000">
          <a:off x="1738155" y="1750708"/>
          <a:ext cx="9265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652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6C688-F730-4D5C-BDE5-5F0063DE704C}">
      <dsp:nvSpPr>
        <dsp:cNvPr id="0" name=""/>
        <dsp:cNvSpPr/>
      </dsp:nvSpPr>
      <dsp:spPr>
        <a:xfrm>
          <a:off x="1758931" y="402479"/>
          <a:ext cx="884969" cy="88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从机</a:t>
          </a:r>
          <a:endParaRPr lang="zh-CN" altLang="en-US" sz="2600" kern="1200" dirty="0"/>
        </a:p>
      </dsp:txBody>
      <dsp:txXfrm>
        <a:off x="1802132" y="445680"/>
        <a:ext cx="798567" cy="798567"/>
      </dsp:txXfrm>
    </dsp:sp>
    <dsp:sp modelId="{745D7D4F-B95F-4733-9F41-CB53B021766C}">
      <dsp:nvSpPr>
        <dsp:cNvPr id="0" name=""/>
        <dsp:cNvSpPr/>
      </dsp:nvSpPr>
      <dsp:spPr>
        <a:xfrm rot="1800000">
          <a:off x="2811205" y="3444665"/>
          <a:ext cx="7559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90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6CA4E-EC6B-448D-BED2-19CC8FF1DC27}">
      <dsp:nvSpPr>
        <dsp:cNvPr id="0" name=""/>
        <dsp:cNvSpPr/>
      </dsp:nvSpPr>
      <dsp:spPr>
        <a:xfrm>
          <a:off x="3516469" y="3446624"/>
          <a:ext cx="884969" cy="88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从机</a:t>
          </a:r>
          <a:endParaRPr lang="zh-CN" altLang="en-US" sz="2600" kern="1200" dirty="0"/>
        </a:p>
      </dsp:txBody>
      <dsp:txXfrm>
        <a:off x="3559670" y="3489825"/>
        <a:ext cx="798567" cy="798567"/>
      </dsp:txXfrm>
    </dsp:sp>
    <dsp:sp modelId="{1EBD2206-2350-421B-9818-1459B3B76A10}">
      <dsp:nvSpPr>
        <dsp:cNvPr id="0" name=""/>
        <dsp:cNvSpPr/>
      </dsp:nvSpPr>
      <dsp:spPr>
        <a:xfrm rot="9000000">
          <a:off x="835726" y="3444665"/>
          <a:ext cx="7559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90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43655-C4D3-4376-BEEA-59B137AFDF7F}">
      <dsp:nvSpPr>
        <dsp:cNvPr id="0" name=""/>
        <dsp:cNvSpPr/>
      </dsp:nvSpPr>
      <dsp:spPr>
        <a:xfrm>
          <a:off x="1393" y="3446624"/>
          <a:ext cx="884969" cy="88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从机</a:t>
          </a:r>
          <a:endParaRPr lang="zh-CN" altLang="en-US" sz="2600" kern="1200" dirty="0"/>
        </a:p>
      </dsp:txBody>
      <dsp:txXfrm>
        <a:off x="44594" y="3489825"/>
        <a:ext cx="798567" cy="798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9B951-6D09-411C-9151-C8833540375E}">
      <dsp:nvSpPr>
        <dsp:cNvPr id="0" name=""/>
        <dsp:cNvSpPr/>
      </dsp:nvSpPr>
      <dsp:spPr>
        <a:xfrm>
          <a:off x="-3641604" y="-559567"/>
          <a:ext cx="4341040" cy="4341040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69C2A-3DD5-4A88-9340-AC0274399D89}">
      <dsp:nvSpPr>
        <dsp:cNvPr id="0" name=""/>
        <dsp:cNvSpPr/>
      </dsp:nvSpPr>
      <dsp:spPr>
        <a:xfrm>
          <a:off x="449776" y="322190"/>
          <a:ext cx="7583577" cy="644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4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与普通主从复制集群相比，具有自动检测机制</a:t>
          </a:r>
          <a:endParaRPr lang="zh-CN" altLang="en-US" sz="2500" kern="1200" dirty="0"/>
        </a:p>
      </dsp:txBody>
      <dsp:txXfrm>
        <a:off x="449776" y="322190"/>
        <a:ext cx="7583577" cy="644381"/>
      </dsp:txXfrm>
    </dsp:sp>
    <dsp:sp modelId="{D745566E-F0F5-49A8-B944-F678269BC999}">
      <dsp:nvSpPr>
        <dsp:cNvPr id="0" name=""/>
        <dsp:cNvSpPr/>
      </dsp:nvSpPr>
      <dsp:spPr>
        <a:xfrm>
          <a:off x="47038" y="241642"/>
          <a:ext cx="805476" cy="805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89026-15D7-4727-B17B-13938007927B}">
      <dsp:nvSpPr>
        <dsp:cNvPr id="0" name=""/>
        <dsp:cNvSpPr/>
      </dsp:nvSpPr>
      <dsp:spPr>
        <a:xfrm>
          <a:off x="684008" y="1288762"/>
          <a:ext cx="7349344" cy="644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4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需要使用</a:t>
          </a:r>
          <a:r>
            <a:rPr lang="en-US" altLang="zh-CN" sz="2500" kern="1200" dirty="0" smtClean="0"/>
            <a:t>—replSet </a:t>
          </a:r>
          <a:r>
            <a:rPr lang="zh-CN" altLang="en-US" sz="2500" kern="1200" dirty="0" smtClean="0"/>
            <a:t>选项指定副本同伴</a:t>
          </a:r>
          <a:endParaRPr lang="zh-CN" altLang="en-US" sz="2500" kern="1200" dirty="0"/>
        </a:p>
      </dsp:txBody>
      <dsp:txXfrm>
        <a:off x="684008" y="1288762"/>
        <a:ext cx="7349344" cy="644381"/>
      </dsp:txXfrm>
    </dsp:sp>
    <dsp:sp modelId="{962ABB9B-1BF1-4DA4-8AF0-CF65CF3C823F}">
      <dsp:nvSpPr>
        <dsp:cNvPr id="0" name=""/>
        <dsp:cNvSpPr/>
      </dsp:nvSpPr>
      <dsp:spPr>
        <a:xfrm>
          <a:off x="281270" y="1208214"/>
          <a:ext cx="805476" cy="805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A60DC-03D6-47B8-80B2-ADE99F8502E4}">
      <dsp:nvSpPr>
        <dsp:cNvPr id="0" name=""/>
        <dsp:cNvSpPr/>
      </dsp:nvSpPr>
      <dsp:spPr>
        <a:xfrm>
          <a:off x="449776" y="2255333"/>
          <a:ext cx="7583577" cy="644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47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任何时候，副本集当中最多只允许有</a:t>
          </a:r>
          <a:r>
            <a:rPr lang="en-US" altLang="zh-CN" sz="2500" kern="1200" dirty="0" smtClean="0"/>
            <a:t>1</a:t>
          </a:r>
          <a:r>
            <a:rPr lang="zh-CN" altLang="en-US" sz="2500" kern="1200" dirty="0" smtClean="0"/>
            <a:t>个活跃节点</a:t>
          </a:r>
          <a:endParaRPr lang="zh-CN" altLang="en-US" sz="2500" kern="1200" dirty="0"/>
        </a:p>
      </dsp:txBody>
      <dsp:txXfrm>
        <a:off x="449776" y="2255333"/>
        <a:ext cx="7583577" cy="644381"/>
      </dsp:txXfrm>
    </dsp:sp>
    <dsp:sp modelId="{35B3AEA2-7DAB-47E0-BA7B-79656E24B0DE}">
      <dsp:nvSpPr>
        <dsp:cNvPr id="0" name=""/>
        <dsp:cNvSpPr/>
      </dsp:nvSpPr>
      <dsp:spPr>
        <a:xfrm>
          <a:off x="47038" y="2174785"/>
          <a:ext cx="805476" cy="805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C7B77-3B78-400B-BA92-645EC07D0289}">
      <dsp:nvSpPr>
        <dsp:cNvPr id="0" name=""/>
        <dsp:cNvSpPr/>
      </dsp:nvSpPr>
      <dsp:spPr>
        <a:xfrm>
          <a:off x="615668" y="0"/>
          <a:ext cx="6977575" cy="35283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E0BB4-A17B-4EC9-8AC2-5D053943ED2A}">
      <dsp:nvSpPr>
        <dsp:cNvPr id="0" name=""/>
        <dsp:cNvSpPr/>
      </dsp:nvSpPr>
      <dsp:spPr>
        <a:xfrm>
          <a:off x="4108" y="1058517"/>
          <a:ext cx="1976071" cy="1411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dirty="0" smtClean="0"/>
            <a:t>活跃节点使用心跳跟踪集群中有多少节点对其可见</a:t>
          </a:r>
          <a:endParaRPr lang="zh-CN" sz="1600" kern="1200" dirty="0"/>
        </a:p>
      </dsp:txBody>
      <dsp:txXfrm>
        <a:off x="73005" y="1127414"/>
        <a:ext cx="1838277" cy="1273562"/>
      </dsp:txXfrm>
    </dsp:sp>
    <dsp:sp modelId="{3F4BAA78-A9C9-4B5E-8A8C-4A2B3C4C24A8}">
      <dsp:nvSpPr>
        <dsp:cNvPr id="0" name=""/>
        <dsp:cNvSpPr/>
      </dsp:nvSpPr>
      <dsp:spPr>
        <a:xfrm>
          <a:off x="2078983" y="1058517"/>
          <a:ext cx="1976071" cy="1411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dirty="0" smtClean="0"/>
            <a:t>如果不够半数，活跃节点自动降级为备份节点</a:t>
          </a:r>
          <a:endParaRPr lang="zh-CN" sz="1600" kern="1200" dirty="0"/>
        </a:p>
      </dsp:txBody>
      <dsp:txXfrm>
        <a:off x="2147880" y="1127414"/>
        <a:ext cx="1838277" cy="1273562"/>
      </dsp:txXfrm>
    </dsp:sp>
    <dsp:sp modelId="{CD29BD66-69B0-456A-BE66-2B6306F08DDA}">
      <dsp:nvSpPr>
        <dsp:cNvPr id="0" name=""/>
        <dsp:cNvSpPr/>
      </dsp:nvSpPr>
      <dsp:spPr>
        <a:xfrm>
          <a:off x="4153857" y="1058517"/>
          <a:ext cx="1976071" cy="1411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dirty="0" smtClean="0"/>
            <a:t>新的活跃节点总被假定为系统的最新数据</a:t>
          </a:r>
          <a:endParaRPr lang="zh-CN" sz="1600" kern="1200" dirty="0"/>
        </a:p>
      </dsp:txBody>
      <dsp:txXfrm>
        <a:off x="4222754" y="1127414"/>
        <a:ext cx="1838277" cy="1273562"/>
      </dsp:txXfrm>
    </dsp:sp>
    <dsp:sp modelId="{5B217757-0A7F-4454-9C96-CFC9398ED534}">
      <dsp:nvSpPr>
        <dsp:cNvPr id="0" name=""/>
        <dsp:cNvSpPr/>
      </dsp:nvSpPr>
      <dsp:spPr>
        <a:xfrm>
          <a:off x="6228732" y="1058517"/>
          <a:ext cx="1976071" cy="1411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baseline="0" dirty="0" smtClean="0"/>
            <a:t>基于第三条，其他同伴节点的数据都可能会发生回滚</a:t>
          </a:r>
          <a:endParaRPr lang="zh-CN" sz="1600" kern="1200" dirty="0"/>
        </a:p>
      </dsp:txBody>
      <dsp:txXfrm>
        <a:off x="6297629" y="1127414"/>
        <a:ext cx="1838277" cy="1273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14136-0C88-46F1-AAFA-71CFCBD9CE22}">
      <dsp:nvSpPr>
        <dsp:cNvPr id="0" name=""/>
        <dsp:cNvSpPr/>
      </dsp:nvSpPr>
      <dsp:spPr>
        <a:xfrm>
          <a:off x="0" y="38870"/>
          <a:ext cx="4038600" cy="1406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baseline="0" smtClean="0"/>
            <a:t>将密集的读取操作分流到从节点上，降低主节点的负载</a:t>
          </a:r>
          <a:endParaRPr lang="zh-CN" sz="1900" kern="1200"/>
        </a:p>
      </dsp:txBody>
      <dsp:txXfrm>
        <a:off x="68671" y="107541"/>
        <a:ext cx="3901258" cy="1269400"/>
      </dsp:txXfrm>
    </dsp:sp>
    <dsp:sp modelId="{8B500D1A-B5E6-48DC-9926-B969BF17FC71}">
      <dsp:nvSpPr>
        <dsp:cNvPr id="0" name=""/>
        <dsp:cNvSpPr/>
      </dsp:nvSpPr>
      <dsp:spPr>
        <a:xfrm>
          <a:off x="0" y="1500332"/>
          <a:ext cx="4038600" cy="1406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baseline="0" smtClean="0"/>
            <a:t>默认情况下，从节点是不允许处理客户端请求的，需要使用</a:t>
          </a:r>
          <a:r>
            <a:rPr lang="en-US" sz="1900" kern="1200" baseline="0" smtClean="0"/>
            <a:t>—slaveOkay</a:t>
          </a:r>
          <a:r>
            <a:rPr lang="zh-CN" sz="1900" kern="1200" baseline="0" smtClean="0"/>
            <a:t>打开</a:t>
          </a:r>
          <a:endParaRPr lang="zh-CN" sz="1900" kern="1200"/>
        </a:p>
      </dsp:txBody>
      <dsp:txXfrm>
        <a:off x="68671" y="1569003"/>
        <a:ext cx="3901258" cy="1269400"/>
      </dsp:txXfrm>
    </dsp:sp>
    <dsp:sp modelId="{63FB9F7E-B42D-4EC2-98E7-075BB2DADD1B}">
      <dsp:nvSpPr>
        <dsp:cNvPr id="0" name=""/>
        <dsp:cNvSpPr/>
      </dsp:nvSpPr>
      <dsp:spPr>
        <a:xfrm>
          <a:off x="0" y="2961795"/>
          <a:ext cx="4038600" cy="1406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baseline="0" dirty="0" smtClean="0"/>
            <a:t>不适用于实时性要求非常高的应用</a:t>
          </a:r>
          <a:endParaRPr lang="zh-CN" sz="1900" kern="1200" dirty="0"/>
        </a:p>
      </dsp:txBody>
      <dsp:txXfrm>
        <a:off x="68671" y="3030466"/>
        <a:ext cx="3901258" cy="1269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2B8CD-8D75-410F-854D-A81D4CB4853C}">
      <dsp:nvSpPr>
        <dsp:cNvPr id="0" name=""/>
        <dsp:cNvSpPr/>
      </dsp:nvSpPr>
      <dsp:spPr>
        <a:xfrm>
          <a:off x="2637" y="0"/>
          <a:ext cx="5395325" cy="2808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oplog</a:t>
          </a:r>
          <a:r>
            <a:rPr lang="zh-CN" sz="1800" kern="1200" smtClean="0"/>
            <a:t>保存在</a:t>
          </a:r>
          <a:r>
            <a:rPr lang="en-US" sz="1800" kern="1200" smtClean="0"/>
            <a:t>local</a:t>
          </a:r>
          <a:r>
            <a:rPr lang="zh-CN" sz="1800" kern="1200" smtClean="0"/>
            <a:t>数据库中，</a:t>
          </a:r>
          <a:r>
            <a:rPr lang="en-US" sz="1800" kern="1200" smtClean="0"/>
            <a:t>oplog</a:t>
          </a:r>
          <a:r>
            <a:rPr lang="zh-CN" sz="1800" kern="1200" smtClean="0"/>
            <a:t>就在其中的</a:t>
          </a:r>
          <a:r>
            <a:rPr lang="en-US" sz="1800" kern="1200" smtClean="0"/>
            <a:t>oplog.$main</a:t>
          </a:r>
          <a:r>
            <a:rPr lang="zh-CN" sz="1800" kern="1200" smtClean="0"/>
            <a:t>集合内保存。该集合的每个文档都记录了主节点上执行的一个操作，其键定义如下：</a:t>
          </a:r>
          <a:endParaRPr lang="zh-CN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ts</a:t>
          </a:r>
          <a:r>
            <a:rPr lang="zh-CN" sz="1400" kern="1200" smtClean="0"/>
            <a:t>：操作时间戳，占用</a:t>
          </a:r>
          <a:r>
            <a:rPr lang="en-US" sz="1400" kern="1200" smtClean="0"/>
            <a:t>4</a:t>
          </a:r>
          <a:r>
            <a:rPr lang="zh-CN" sz="1400" kern="1200" smtClean="0"/>
            <a:t>字节</a:t>
          </a:r>
          <a:endParaRPr lang="zh-CN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op</a:t>
          </a:r>
          <a:r>
            <a:rPr lang="zh-CN" sz="1400" kern="1200" smtClean="0"/>
            <a:t>：操作类型，占用</a:t>
          </a:r>
          <a:r>
            <a:rPr lang="en-US" sz="1400" kern="1200" smtClean="0"/>
            <a:t>1</a:t>
          </a:r>
          <a:r>
            <a:rPr lang="zh-CN" sz="1400" kern="1200" smtClean="0"/>
            <a:t>字节</a:t>
          </a:r>
          <a:endParaRPr lang="zh-CN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ns</a:t>
          </a:r>
          <a:r>
            <a:rPr lang="zh-CN" sz="1400" kern="1200" smtClean="0"/>
            <a:t>：操作对象的命名空间（或理解为集合全名）</a:t>
          </a:r>
          <a:endParaRPr lang="zh-CN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</a:t>
          </a:r>
          <a:r>
            <a:rPr lang="zh-CN" sz="1400" kern="1200" smtClean="0"/>
            <a:t>：进一步指定所执行的操作，例如插入</a:t>
          </a:r>
          <a:endParaRPr lang="zh-CN" sz="1400" kern="1200"/>
        </a:p>
      </dsp:txBody>
      <dsp:txXfrm>
        <a:off x="84890" y="82253"/>
        <a:ext cx="5230819" cy="26438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3A204-7A7D-47CA-A582-C6875C421837}">
      <dsp:nvSpPr>
        <dsp:cNvPr id="0" name=""/>
        <dsp:cNvSpPr/>
      </dsp:nvSpPr>
      <dsp:spPr>
        <a:xfrm>
          <a:off x="0" y="75473"/>
          <a:ext cx="40386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dirty="0" smtClean="0"/>
            <a:t>从节点首次启动时，做完整同步</a:t>
          </a:r>
          <a:endParaRPr lang="zh-CN" sz="2600" kern="1200" dirty="0"/>
        </a:p>
      </dsp:txBody>
      <dsp:txXfrm>
        <a:off x="66824" y="142297"/>
        <a:ext cx="3904952" cy="1235252"/>
      </dsp:txXfrm>
    </dsp:sp>
    <dsp:sp modelId="{696DB856-DB68-46A7-886C-BEBAEE813D71}">
      <dsp:nvSpPr>
        <dsp:cNvPr id="0" name=""/>
        <dsp:cNvSpPr/>
      </dsp:nvSpPr>
      <dsp:spPr>
        <a:xfrm>
          <a:off x="0" y="1519253"/>
          <a:ext cx="40386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dirty="0" smtClean="0"/>
            <a:t>主节点数据发生变化时，做增量同步</a:t>
          </a:r>
          <a:endParaRPr lang="zh-CN" sz="2600" kern="1200" dirty="0"/>
        </a:p>
      </dsp:txBody>
      <dsp:txXfrm>
        <a:off x="66824" y="1586077"/>
        <a:ext cx="3904952" cy="1235252"/>
      </dsp:txXfrm>
    </dsp:sp>
    <dsp:sp modelId="{F4665DF0-EE2C-4999-A3ED-5AA5DFE78B06}">
      <dsp:nvSpPr>
        <dsp:cNvPr id="0" name=""/>
        <dsp:cNvSpPr/>
      </dsp:nvSpPr>
      <dsp:spPr>
        <a:xfrm>
          <a:off x="0" y="2963034"/>
          <a:ext cx="40386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dirty="0" smtClean="0"/>
            <a:t>从节点与主节点数据严重不一致时，做完整同步</a:t>
          </a:r>
          <a:endParaRPr lang="zh-CN" sz="2600" kern="1200" dirty="0"/>
        </a:p>
      </dsp:txBody>
      <dsp:txXfrm>
        <a:off x="66824" y="3029858"/>
        <a:ext cx="3904952" cy="12352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2FDF-08EE-45A6-B610-876789C84BEC}">
      <dsp:nvSpPr>
        <dsp:cNvPr id="0" name=""/>
        <dsp:cNvSpPr/>
      </dsp:nvSpPr>
      <dsp:spPr>
        <a:xfrm rot="16200000">
          <a:off x="1068700" y="-1068700"/>
          <a:ext cx="3273544" cy="5410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baseline="0" smtClean="0"/>
            <a:t>在主节点上使用</a:t>
          </a:r>
          <a:endParaRPr lang="zh-CN" sz="33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baseline="0" dirty="0" smtClean="0"/>
            <a:t>返回信息是</a:t>
          </a:r>
          <a:r>
            <a:rPr lang="en-US" sz="2600" kern="1200" baseline="0" dirty="0" smtClean="0"/>
            <a:t>oplog</a:t>
          </a:r>
          <a:r>
            <a:rPr lang="zh-CN" sz="2600" kern="1200" baseline="0" dirty="0" smtClean="0"/>
            <a:t>的大小以及各种操作的耗时、空间占用等数据</a:t>
          </a:r>
          <a:endParaRPr lang="zh-CN" sz="2600" kern="1200" dirty="0"/>
        </a:p>
      </dsp:txBody>
      <dsp:txXfrm rot="5400000">
        <a:off x="0" y="654709"/>
        <a:ext cx="5410944" cy="19641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2FDF-08EE-45A6-B610-876789C84BEC}">
      <dsp:nvSpPr>
        <dsp:cNvPr id="0" name=""/>
        <dsp:cNvSpPr/>
      </dsp:nvSpPr>
      <dsp:spPr>
        <a:xfrm rot="16200000">
          <a:off x="1068700" y="-1068700"/>
          <a:ext cx="3273544" cy="5410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baseline="0" dirty="0" smtClean="0"/>
            <a:t>在</a:t>
          </a:r>
          <a:r>
            <a:rPr lang="zh-CN" altLang="en-US" sz="3300" kern="1200" baseline="0" dirty="0" smtClean="0"/>
            <a:t>从</a:t>
          </a:r>
          <a:r>
            <a:rPr lang="zh-CN" sz="3300" kern="1200" baseline="0" dirty="0" smtClean="0"/>
            <a:t>节点上使用</a:t>
          </a:r>
          <a:endParaRPr lang="zh-CN" sz="33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baseline="0" dirty="0" smtClean="0"/>
            <a:t>返回信息是</a:t>
          </a:r>
          <a:r>
            <a:rPr lang="zh-CN" altLang="en-US" sz="2600" kern="1200" baseline="0" dirty="0" smtClean="0"/>
            <a:t>从节点的数据源列表、同步延迟时间等</a:t>
          </a:r>
          <a:endParaRPr lang="zh-CN" sz="2600" kern="1200" dirty="0"/>
        </a:p>
      </dsp:txBody>
      <dsp:txXfrm rot="5400000">
        <a:off x="0" y="654709"/>
        <a:ext cx="5410944" cy="1964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w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2.w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wm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w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w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wm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第</a:t>
            </a:r>
            <a:r>
              <a:rPr lang="zh-CN" altLang="en-US" dirty="0">
                <a:effectLst>
                  <a:reflection blurRad="6350" stA="55000" endA="300" endPos="45500" dir="5400000" sy="-100000" algn="bl" rotWithShape="0"/>
                </a:effectLst>
              </a:rPr>
              <a:t>八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天：</a:t>
            </a:r>
            <a:r>
              <a:rPr lang="en-US" altLang="zh-CN" dirty="0" smtClean="0">
                <a:effectLst>
                  <a:reflection blurRad="6350" stA="55000" endA="300" endPos="45500" dir="5400000" sy="-100000" algn="bl" rotWithShape="0"/>
                </a:effectLst>
              </a:rPr>
              <a:t>MongoDB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复制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4432815"/>
              </p:ext>
            </p:extLst>
          </p:nvPr>
        </p:nvGraphicFramePr>
        <p:xfrm>
          <a:off x="457200" y="1973920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pic>
        <p:nvPicPr>
          <p:cNvPr id="8194" name="Picture 2" descr="C:\Users\Administrator\AppData\Local\Microsoft\Windows\Temporary Internet Files\Content.IE5\TV35BVNB\MC90025009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04" y="2396449"/>
            <a:ext cx="3419192" cy="30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476983"/>
              </p:ext>
            </p:extLst>
          </p:nvPr>
        </p:nvGraphicFramePr>
        <p:xfrm>
          <a:off x="467544" y="3068960"/>
          <a:ext cx="5410944" cy="3273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诊断</a:t>
            </a:r>
            <a:endParaRPr lang="zh-CN" altLang="en-US" dirty="0"/>
          </a:p>
        </p:txBody>
      </p:sp>
      <p:pic>
        <p:nvPicPr>
          <p:cNvPr id="10242" name="Picture 2" descr="C:\Users\Administrator\AppData\Local\Microsoft\Windows\Temporary Internet Files\Content.IE5\EK1UJMUJ\MC90001597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1828600" cy="179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91683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db.printReplicationInfo()</a:t>
            </a:r>
            <a:endParaRPr lang="zh-CN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27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9440114"/>
              </p:ext>
            </p:extLst>
          </p:nvPr>
        </p:nvGraphicFramePr>
        <p:xfrm>
          <a:off x="467544" y="3068960"/>
          <a:ext cx="5410944" cy="3273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诊断</a:t>
            </a:r>
            <a:endParaRPr lang="zh-CN" altLang="en-US" dirty="0"/>
          </a:p>
        </p:txBody>
      </p:sp>
      <p:pic>
        <p:nvPicPr>
          <p:cNvPr id="10242" name="Picture 2" descr="C:\Users\Administrator\AppData\Local\Microsoft\Windows\Temporary Internet Files\Content.IE5\EK1UJMUJ\MC90001597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1828600" cy="179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91683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db.printSlaveReplicationInfo()</a:t>
            </a:r>
            <a:endParaRPr lang="zh-CN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88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8220217"/>
              </p:ext>
            </p:extLst>
          </p:nvPr>
        </p:nvGraphicFramePr>
        <p:xfrm>
          <a:off x="467544" y="3068960"/>
          <a:ext cx="5410944" cy="3273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变更</a:t>
            </a:r>
            <a:r>
              <a:rPr lang="en-US" altLang="zh-CN" dirty="0" smtClean="0"/>
              <a:t>oplog</a:t>
            </a:r>
            <a:r>
              <a:rPr lang="zh-CN" altLang="en-US" dirty="0" smtClean="0"/>
              <a:t>容量</a:t>
            </a:r>
            <a:endParaRPr lang="zh-CN" altLang="en-US" dirty="0"/>
          </a:p>
        </p:txBody>
      </p:sp>
      <p:pic>
        <p:nvPicPr>
          <p:cNvPr id="10242" name="Picture 2" descr="C:\Users\Administrator\AppData\Local\Microsoft\Windows\Temporary Internet Files\Content.IE5\EK1UJMUJ\MC90001597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1828600" cy="179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91683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变更</a:t>
            </a:r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oplog</a:t>
            </a:r>
            <a:r>
              <a:rPr lang="zh-CN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的容量</a:t>
            </a:r>
            <a:endParaRPr lang="zh-CN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53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4282640"/>
              </p:ext>
            </p:extLst>
          </p:nvPr>
        </p:nvGraphicFramePr>
        <p:xfrm>
          <a:off x="467544" y="3068960"/>
          <a:ext cx="5410944" cy="3273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复制认证</a:t>
            </a:r>
            <a:endParaRPr lang="zh-CN" altLang="en-US" dirty="0"/>
          </a:p>
        </p:txBody>
      </p:sp>
      <p:pic>
        <p:nvPicPr>
          <p:cNvPr id="10242" name="Picture 2" descr="C:\Users\Administrator\AppData\Local\Microsoft\Windows\Temporary Internet Files\Content.IE5\EK1UJMUJ\MC90001597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5024"/>
            <a:ext cx="1828600" cy="179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91683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复制认证</a:t>
            </a:r>
            <a:endParaRPr lang="zh-CN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697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9339421"/>
              </p:ext>
            </p:extLst>
          </p:nvPr>
        </p:nvGraphicFramePr>
        <p:xfrm>
          <a:off x="457200" y="1772816"/>
          <a:ext cx="4906888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pic>
        <p:nvPicPr>
          <p:cNvPr id="11266" name="Picture 2" descr="C:\Users\Administrator\AppData\Local\Microsoft\Windows\Temporary Internet Files\Content.IE5\WGCRF5C7\MC900281057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573016"/>
            <a:ext cx="2287509" cy="19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8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659162"/>
              </p:ext>
            </p:extLst>
          </p:nvPr>
        </p:nvGraphicFramePr>
        <p:xfrm>
          <a:off x="457200" y="1772816"/>
          <a:ext cx="4038600" cy="473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L61TCKV6\MC90023719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08920"/>
            <a:ext cx="1815220" cy="25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3789678"/>
              </p:ext>
            </p:extLst>
          </p:nvPr>
        </p:nvGraphicFramePr>
        <p:xfrm>
          <a:off x="457200" y="1719262"/>
          <a:ext cx="4402832" cy="473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33253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4904"/>
            <a:ext cx="1867205" cy="18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4654718"/>
            <a:ext cx="3456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MongoDB</a:t>
            </a:r>
            <a:r>
              <a:rPr lang="zh-CN" altLang="en-US" dirty="0" smtClean="0">
                <a:solidFill>
                  <a:schemeClr val="tx2"/>
                </a:solidFill>
              </a:rPr>
              <a:t>支持的主从复制模式：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</a:rPr>
              <a:t>一对多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多对</a:t>
            </a:r>
            <a:r>
              <a:rPr lang="zh-CN" altLang="en-US" dirty="0" smtClean="0">
                <a:solidFill>
                  <a:schemeClr val="tx2"/>
                </a:solidFill>
              </a:rPr>
              <a:t>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多对</a:t>
            </a:r>
            <a:r>
              <a:rPr lang="zh-CN" altLang="en-US" dirty="0" smtClean="0">
                <a:solidFill>
                  <a:schemeClr val="tx2"/>
                </a:solidFill>
              </a:rPr>
              <a:t>一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貌似很强大！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337593"/>
              </p:ext>
            </p:extLst>
          </p:nvPr>
        </p:nvGraphicFramePr>
        <p:xfrm>
          <a:off x="468313" y="1916111"/>
          <a:ext cx="8280400" cy="26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15"/>
                <a:gridCol w="6624985"/>
              </a:tblGrid>
              <a:tr h="44417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441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作用是限定仅复制指定的某个数据库</a:t>
                      </a:r>
                      <a:endParaRPr lang="zh-CN" altLang="en-US" dirty="0"/>
                    </a:p>
                  </a:txBody>
                  <a:tcPr/>
                </a:tc>
              </a:tr>
              <a:tr h="4441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--slavedelay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为复制设置操作延迟，单位为秒</a:t>
                      </a:r>
                      <a:endParaRPr lang="zh-CN" altLang="en-US" dirty="0"/>
                    </a:p>
                  </a:txBody>
                  <a:tcPr/>
                </a:tc>
              </a:tr>
              <a:tr h="4441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--fastsync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以主节点的数据快照为基础启动从节点。</a:t>
                      </a:r>
                      <a:endParaRPr lang="zh-CN" altLang="en-US" dirty="0"/>
                    </a:p>
                  </a:txBody>
                  <a:tcPr/>
                </a:tc>
              </a:tr>
              <a:tr h="4441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--autoresync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当主从节点数据不一致时，是否自动重新同步</a:t>
                      </a:r>
                      <a:endParaRPr lang="zh-CN" altLang="en-US" dirty="0"/>
                    </a:p>
                  </a:txBody>
                  <a:tcPr/>
                </a:tc>
              </a:tr>
              <a:tr h="4441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--oplogSize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设定主节点中的</a:t>
                      </a:r>
                      <a:r>
                        <a:rPr lang="en-US" altLang="zh-CN" dirty="0" smtClean="0"/>
                        <a:t>oplog</a:t>
                      </a:r>
                      <a:r>
                        <a:rPr lang="zh-CN" altLang="en-US" dirty="0" smtClean="0"/>
                        <a:t>的容量，单位是</a:t>
                      </a:r>
                      <a:r>
                        <a:rPr lang="en-US" altLang="zh-CN" dirty="0" smtClean="0"/>
                        <a:t>MB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pic>
        <p:nvPicPr>
          <p:cNvPr id="3074" name="Picture 2" descr="C:\Users\Administrator\AppData\Local\Microsoft\Windows\Temporary Internet Files\Content.IE5\3WAB67YS\MC900197786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09120"/>
            <a:ext cx="2480650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1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528" y="2132856"/>
            <a:ext cx="8496944" cy="629808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zh-CN" altLang="en-US" dirty="0" smtClean="0"/>
              <a:t>副本集就是</a:t>
            </a:r>
            <a:r>
              <a:rPr lang="zh-CN" altLang="en-US" dirty="0" smtClean="0">
                <a:solidFill>
                  <a:schemeClr val="accent1"/>
                </a:solidFill>
              </a:rPr>
              <a:t>具有自动故障恢复功能的主从集群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副本集</a:t>
            </a:r>
            <a:endParaRPr lang="zh-CN" altLang="en-US" dirty="0"/>
          </a:p>
        </p:txBody>
      </p:sp>
      <p:pic>
        <p:nvPicPr>
          <p:cNvPr id="4098" name="Picture 2" descr="C:\Users\Administrator\AppData\Local\Microsoft\Windows\Temporary Internet Files\Content.IE5\55KRT0HE\MC90023112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89040"/>
            <a:ext cx="2432364" cy="26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00506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故障转移集群</a:t>
            </a:r>
          </a:p>
        </p:txBody>
      </p:sp>
    </p:spTree>
    <p:extLst>
      <p:ext uri="{BB962C8B-B14F-4D97-AF65-F5344CB8AC3E}">
        <p14:creationId xmlns:p14="http://schemas.microsoft.com/office/powerpoint/2010/main" val="33475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393683"/>
              </p:ext>
            </p:extLst>
          </p:nvPr>
        </p:nvGraphicFramePr>
        <p:xfrm>
          <a:off x="457200" y="1719263"/>
          <a:ext cx="8075240" cy="322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副本集</a:t>
            </a:r>
            <a:r>
              <a:rPr lang="en-US" altLang="zh-CN" dirty="0" smtClean="0"/>
              <a:t>——</a:t>
            </a:r>
            <a:r>
              <a:rPr lang="zh-CN" altLang="en-US" dirty="0"/>
              <a:t>特点</a:t>
            </a:r>
          </a:p>
        </p:txBody>
      </p:sp>
      <p:pic>
        <p:nvPicPr>
          <p:cNvPr id="5122" name="Picture 2" descr="C:\Users\Administrator\AppData\Local\Microsoft\Windows\Temporary Internet Files\Content.IE5\LH4LDSGA\MC900319576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97152"/>
            <a:ext cx="1666951" cy="17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133946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老陈：最大的特点就是</a:t>
            </a:r>
            <a:r>
              <a:rPr lang="en-US" altLang="zh-CN" dirty="0" smtClean="0">
                <a:solidFill>
                  <a:schemeClr val="accent6"/>
                </a:solidFill>
              </a:rPr>
              <a:t>MongoDB</a:t>
            </a:r>
            <a:r>
              <a:rPr lang="zh-CN" altLang="en-US" dirty="0" smtClean="0">
                <a:solidFill>
                  <a:schemeClr val="accent6"/>
                </a:solidFill>
              </a:rPr>
              <a:t>的副本集机制还没开发完成！！！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2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0882887"/>
              </p:ext>
            </p:extLst>
          </p:nvPr>
        </p:nvGraphicFramePr>
        <p:xfrm>
          <a:off x="467544" y="1844824"/>
          <a:ext cx="820891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副本集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活跃节点选举</a:t>
            </a:r>
            <a:endParaRPr lang="zh-CN" altLang="en-US" dirty="0"/>
          </a:p>
        </p:txBody>
      </p:sp>
      <p:pic>
        <p:nvPicPr>
          <p:cNvPr id="6146" name="Picture 2" descr="C:\Users\Administrator\AppData\Local\Microsoft\Windows\Temporary Internet Files\Content.IE5\WGCRF5C7\MC900090219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37431"/>
            <a:ext cx="1440160" cy="200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2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4375539"/>
              </p:ext>
            </p:extLst>
          </p:nvPr>
        </p:nvGraphicFramePr>
        <p:xfrm>
          <a:off x="467544" y="1916832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pic>
        <p:nvPicPr>
          <p:cNvPr id="7170" name="Picture 2" descr="C:\Users\Administrator\AppData\Local\Microsoft\Windows\Temporary Internet Files\Content.IE5\5QG67LC0\MC900426757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63" y="3010142"/>
            <a:ext cx="1738274" cy="182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1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67544" y="2348880"/>
            <a:ext cx="5050904" cy="62980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CN" sz="36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oplog——</a:t>
            </a:r>
            <a:r>
              <a:rPr lang="zh-CN" altLang="en-US" sz="36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操作日志</a:t>
            </a:r>
            <a:endParaRPr lang="zh-CN" altLang="en-US" sz="36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r>
              <a:rPr lang="en-US" altLang="zh-CN" dirty="0" smtClean="0"/>
              <a:t>——oplog</a:t>
            </a:r>
            <a:endParaRPr lang="zh-CN" altLang="en-US" dirty="0"/>
          </a:p>
        </p:txBody>
      </p:sp>
      <p:pic>
        <p:nvPicPr>
          <p:cNvPr id="9219" name="Picture 3" descr="C:\Users\Administrator\AppData\Local\Microsoft\Windows\Temporary Internet Files\Content.IE5\WGCRF5C7\MC900280787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830717" cy="27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37731576"/>
              </p:ext>
            </p:extLst>
          </p:nvPr>
        </p:nvGraphicFramePr>
        <p:xfrm>
          <a:off x="467544" y="3645024"/>
          <a:ext cx="54006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398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351</TotalTime>
  <Words>591</Words>
  <Application>Microsoft Office PowerPoint</Application>
  <PresentationFormat>全屏显示(4:3)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网格</vt:lpstr>
      <vt:lpstr>第八天：MongoDB复制</vt:lpstr>
      <vt:lpstr>教学内容</vt:lpstr>
      <vt:lpstr>主从复制</vt:lpstr>
      <vt:lpstr>主从复制——选项</vt:lpstr>
      <vt:lpstr>副本集</vt:lpstr>
      <vt:lpstr>副本集——特点</vt:lpstr>
      <vt:lpstr>副本集——活跃节点选举</vt:lpstr>
      <vt:lpstr>读写分离</vt:lpstr>
      <vt:lpstr>工作原理——oplog</vt:lpstr>
      <vt:lpstr>工作原理——同步</vt:lpstr>
      <vt:lpstr>复制管理——诊断</vt:lpstr>
      <vt:lpstr>复制管理——诊断</vt:lpstr>
      <vt:lpstr>复制管理——变更oplog容量</vt:lpstr>
      <vt:lpstr>复制管理——复制认证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202</cp:revision>
  <dcterms:created xsi:type="dcterms:W3CDTF">2011-05-24T14:33:23Z</dcterms:created>
  <dcterms:modified xsi:type="dcterms:W3CDTF">2011-06-29T13:32:42Z</dcterms:modified>
</cp:coreProperties>
</file>