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42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097EB8-679C-4EE9-AB37-08A7CF7A34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6BF7045-44A5-4DC1-B46A-A75E4CBA581A}">
      <dgm:prSet phldrT="[文本]"/>
      <dgm:spPr/>
      <dgm:t>
        <a:bodyPr/>
        <a:lstStyle/>
        <a:p>
          <a:r>
            <a:rPr lang="zh-CN" altLang="en-US" dirty="0" smtClean="0"/>
            <a:t>分片与自动分片</a:t>
          </a:r>
          <a:endParaRPr lang="zh-CN" altLang="en-US" dirty="0"/>
        </a:p>
      </dgm:t>
    </dgm:pt>
    <dgm:pt modelId="{7334C9AF-32CB-475D-B64D-0527BF343B2A}" type="parTrans" cxnId="{3014F71C-792F-4F9E-B42E-5CAAD73BB099}">
      <dgm:prSet/>
      <dgm:spPr/>
      <dgm:t>
        <a:bodyPr/>
        <a:lstStyle/>
        <a:p>
          <a:endParaRPr lang="zh-CN" altLang="en-US"/>
        </a:p>
      </dgm:t>
    </dgm:pt>
    <dgm:pt modelId="{58C84755-AF88-4B0B-AC98-72B510733625}" type="sibTrans" cxnId="{3014F71C-792F-4F9E-B42E-5CAAD73BB099}">
      <dgm:prSet/>
      <dgm:spPr/>
      <dgm:t>
        <a:bodyPr/>
        <a:lstStyle/>
        <a:p>
          <a:endParaRPr lang="zh-CN" altLang="en-US"/>
        </a:p>
      </dgm:t>
    </dgm:pt>
    <dgm:pt modelId="{B8493C6D-77E1-4187-8B15-4CC49E1E4628}">
      <dgm:prSet phldrT="[文本]"/>
      <dgm:spPr/>
      <dgm:t>
        <a:bodyPr/>
        <a:lstStyle/>
        <a:p>
          <a:r>
            <a:rPr lang="zh-CN" altLang="en-US" dirty="0" smtClean="0"/>
            <a:t>片键与片键选择</a:t>
          </a:r>
          <a:endParaRPr lang="zh-CN" altLang="en-US" dirty="0"/>
        </a:p>
      </dgm:t>
    </dgm:pt>
    <dgm:pt modelId="{FD225006-407F-43A3-85D1-9B2E588A21BF}" type="parTrans" cxnId="{03F25051-E0BF-47F0-805F-6AC9B1EF4C59}">
      <dgm:prSet/>
      <dgm:spPr/>
      <dgm:t>
        <a:bodyPr/>
        <a:lstStyle/>
        <a:p>
          <a:endParaRPr lang="zh-CN" altLang="en-US"/>
        </a:p>
      </dgm:t>
    </dgm:pt>
    <dgm:pt modelId="{FEE12223-568D-4B4D-B519-C2AB5AE14367}" type="sibTrans" cxnId="{03F25051-E0BF-47F0-805F-6AC9B1EF4C59}">
      <dgm:prSet/>
      <dgm:spPr/>
      <dgm:t>
        <a:bodyPr/>
        <a:lstStyle/>
        <a:p>
          <a:endParaRPr lang="zh-CN" altLang="en-US"/>
        </a:p>
      </dgm:t>
    </dgm:pt>
    <dgm:pt modelId="{A4011CFE-C87A-461E-96CF-CE9F20156859}">
      <dgm:prSet phldrT="[文本]"/>
      <dgm:spPr/>
      <dgm:t>
        <a:bodyPr/>
        <a:lstStyle/>
        <a:p>
          <a:r>
            <a:rPr lang="zh-CN" altLang="en-US" dirty="0" smtClean="0"/>
            <a:t>创建并管理分片</a:t>
          </a:r>
          <a:endParaRPr lang="zh-CN" altLang="en-US" dirty="0"/>
        </a:p>
      </dgm:t>
    </dgm:pt>
    <dgm:pt modelId="{4F60D21F-C5CC-477E-8EB1-6734D6EADA9E}" type="parTrans" cxnId="{04FA206A-911A-459F-B699-9FC46B99C1FF}">
      <dgm:prSet/>
      <dgm:spPr/>
      <dgm:t>
        <a:bodyPr/>
        <a:lstStyle/>
        <a:p>
          <a:endParaRPr lang="zh-CN" altLang="en-US"/>
        </a:p>
      </dgm:t>
    </dgm:pt>
    <dgm:pt modelId="{82317B4A-895F-460D-A007-07F9E17FC8E8}" type="sibTrans" cxnId="{04FA206A-911A-459F-B699-9FC46B99C1FF}">
      <dgm:prSet/>
      <dgm:spPr/>
      <dgm:t>
        <a:bodyPr/>
        <a:lstStyle/>
        <a:p>
          <a:endParaRPr lang="zh-CN" altLang="en-US"/>
        </a:p>
      </dgm:t>
    </dgm:pt>
    <dgm:pt modelId="{E6FE7242-7DE6-424E-AC82-79A7D71828E1}" type="pres">
      <dgm:prSet presAssocID="{57097EB8-679C-4EE9-AB37-08A7CF7A342D}" presName="linear" presStyleCnt="0">
        <dgm:presLayoutVars>
          <dgm:animLvl val="lvl"/>
          <dgm:resizeHandles val="exact"/>
        </dgm:presLayoutVars>
      </dgm:prSet>
      <dgm:spPr/>
    </dgm:pt>
    <dgm:pt modelId="{4CD3CAAC-C9C1-485D-BF1D-01BAEFCADD90}" type="pres">
      <dgm:prSet presAssocID="{B6BF7045-44A5-4DC1-B46A-A75E4CBA581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778C86-E85F-4E04-A1A1-E93D5282EAC3}" type="pres">
      <dgm:prSet presAssocID="{58C84755-AF88-4B0B-AC98-72B510733625}" presName="spacer" presStyleCnt="0"/>
      <dgm:spPr/>
    </dgm:pt>
    <dgm:pt modelId="{0B136CD6-DD7B-4568-8C96-E9217FB5324A}" type="pres">
      <dgm:prSet presAssocID="{B8493C6D-77E1-4187-8B15-4CC49E1E462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A8D6B6C-21A4-41D7-82B7-B9545344C902}" type="pres">
      <dgm:prSet presAssocID="{FEE12223-568D-4B4D-B519-C2AB5AE14367}" presName="spacer" presStyleCnt="0"/>
      <dgm:spPr/>
    </dgm:pt>
    <dgm:pt modelId="{2A047722-C159-4873-A900-B981587C412D}" type="pres">
      <dgm:prSet presAssocID="{A4011CFE-C87A-461E-96CF-CE9F2015685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BA05983-F5B4-477B-A578-6F04853A0CF6}" type="presOf" srcId="{A4011CFE-C87A-461E-96CF-CE9F20156859}" destId="{2A047722-C159-4873-A900-B981587C412D}" srcOrd="0" destOrd="0" presId="urn:microsoft.com/office/officeart/2005/8/layout/vList2"/>
    <dgm:cxn modelId="{00D46553-215C-4F04-9E4C-1670B32AF6D4}" type="presOf" srcId="{B6BF7045-44A5-4DC1-B46A-A75E4CBA581A}" destId="{4CD3CAAC-C9C1-485D-BF1D-01BAEFCADD90}" srcOrd="0" destOrd="0" presId="urn:microsoft.com/office/officeart/2005/8/layout/vList2"/>
    <dgm:cxn modelId="{14ECCDF4-EC8E-488E-9D9A-5E7A9775ADD5}" type="presOf" srcId="{B8493C6D-77E1-4187-8B15-4CC49E1E4628}" destId="{0B136CD6-DD7B-4568-8C96-E9217FB5324A}" srcOrd="0" destOrd="0" presId="urn:microsoft.com/office/officeart/2005/8/layout/vList2"/>
    <dgm:cxn modelId="{04FA206A-911A-459F-B699-9FC46B99C1FF}" srcId="{57097EB8-679C-4EE9-AB37-08A7CF7A342D}" destId="{A4011CFE-C87A-461E-96CF-CE9F20156859}" srcOrd="2" destOrd="0" parTransId="{4F60D21F-C5CC-477E-8EB1-6734D6EADA9E}" sibTransId="{82317B4A-895F-460D-A007-07F9E17FC8E8}"/>
    <dgm:cxn modelId="{49102485-097B-41EA-8682-B5EBC8CA21D6}" type="presOf" srcId="{57097EB8-679C-4EE9-AB37-08A7CF7A342D}" destId="{E6FE7242-7DE6-424E-AC82-79A7D71828E1}" srcOrd="0" destOrd="0" presId="urn:microsoft.com/office/officeart/2005/8/layout/vList2"/>
    <dgm:cxn modelId="{03F25051-E0BF-47F0-805F-6AC9B1EF4C59}" srcId="{57097EB8-679C-4EE9-AB37-08A7CF7A342D}" destId="{B8493C6D-77E1-4187-8B15-4CC49E1E4628}" srcOrd="1" destOrd="0" parTransId="{FD225006-407F-43A3-85D1-9B2E588A21BF}" sibTransId="{FEE12223-568D-4B4D-B519-C2AB5AE14367}"/>
    <dgm:cxn modelId="{3014F71C-792F-4F9E-B42E-5CAAD73BB099}" srcId="{57097EB8-679C-4EE9-AB37-08A7CF7A342D}" destId="{B6BF7045-44A5-4DC1-B46A-A75E4CBA581A}" srcOrd="0" destOrd="0" parTransId="{7334C9AF-32CB-475D-B64D-0527BF343B2A}" sibTransId="{58C84755-AF88-4B0B-AC98-72B510733625}"/>
    <dgm:cxn modelId="{34AC52EE-AD03-4CB1-BDC0-B31BF1CFAAB7}" type="presParOf" srcId="{E6FE7242-7DE6-424E-AC82-79A7D71828E1}" destId="{4CD3CAAC-C9C1-485D-BF1D-01BAEFCADD90}" srcOrd="0" destOrd="0" presId="urn:microsoft.com/office/officeart/2005/8/layout/vList2"/>
    <dgm:cxn modelId="{572D13D1-F936-4388-B123-242B1602C767}" type="presParOf" srcId="{E6FE7242-7DE6-424E-AC82-79A7D71828E1}" destId="{00778C86-E85F-4E04-A1A1-E93D5282EAC3}" srcOrd="1" destOrd="0" presId="urn:microsoft.com/office/officeart/2005/8/layout/vList2"/>
    <dgm:cxn modelId="{BD756251-3C82-4117-88F7-785E8CC6BC72}" type="presParOf" srcId="{E6FE7242-7DE6-424E-AC82-79A7D71828E1}" destId="{0B136CD6-DD7B-4568-8C96-E9217FB5324A}" srcOrd="2" destOrd="0" presId="urn:microsoft.com/office/officeart/2005/8/layout/vList2"/>
    <dgm:cxn modelId="{E62C17DC-D56D-4754-9105-1F46374B57BC}" type="presParOf" srcId="{E6FE7242-7DE6-424E-AC82-79A7D71828E1}" destId="{8A8D6B6C-21A4-41D7-82B7-B9545344C902}" srcOrd="3" destOrd="0" presId="urn:microsoft.com/office/officeart/2005/8/layout/vList2"/>
    <dgm:cxn modelId="{E4C82293-27A4-4501-80B7-8E228CEE7D9B}" type="presParOf" srcId="{E6FE7242-7DE6-424E-AC82-79A7D71828E1}" destId="{2A047722-C159-4873-A900-B981587C412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89382D5-D979-436F-8B7F-DF62491BBC1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81B66AAC-9435-4B5C-ADCD-EE6879F2602B}">
      <dgm:prSet/>
      <dgm:spPr/>
      <dgm:t>
        <a:bodyPr/>
        <a:lstStyle/>
        <a:p>
          <a:pPr rtl="0"/>
          <a:r>
            <a:rPr lang="zh-CN" baseline="0" smtClean="0"/>
            <a:t>本课的主要内容是让大家理解什么是分片与自动分片，以及自动分片机制的工作原理。</a:t>
          </a:r>
          <a:endParaRPr lang="zh-CN"/>
        </a:p>
      </dgm:t>
    </dgm:pt>
    <dgm:pt modelId="{9A329061-225A-41CC-887E-87FF93E41D1C}" type="parTrans" cxnId="{74B7E17E-4ACF-44F7-8128-9E310B60065C}">
      <dgm:prSet/>
      <dgm:spPr/>
      <dgm:t>
        <a:bodyPr/>
        <a:lstStyle/>
        <a:p>
          <a:endParaRPr lang="zh-CN" altLang="en-US"/>
        </a:p>
      </dgm:t>
    </dgm:pt>
    <dgm:pt modelId="{CD200180-E925-4485-A1FE-174AB0ABB06D}" type="sibTrans" cxnId="{74B7E17E-4ACF-44F7-8128-9E310B60065C}">
      <dgm:prSet/>
      <dgm:spPr/>
      <dgm:t>
        <a:bodyPr/>
        <a:lstStyle/>
        <a:p>
          <a:endParaRPr lang="zh-CN" altLang="en-US"/>
        </a:p>
      </dgm:t>
    </dgm:pt>
    <dgm:pt modelId="{48454831-CFCB-4925-984E-F62F9537CE71}">
      <dgm:prSet/>
      <dgm:spPr/>
      <dgm:t>
        <a:bodyPr/>
        <a:lstStyle/>
        <a:p>
          <a:pPr rtl="0"/>
          <a:r>
            <a:rPr lang="zh-CN" baseline="0" smtClean="0"/>
            <a:t>本课没有太多的代码实例，一切皆靠领悟！</a:t>
          </a:r>
          <a:endParaRPr lang="zh-CN"/>
        </a:p>
      </dgm:t>
    </dgm:pt>
    <dgm:pt modelId="{B111D6DB-2F74-45D4-A37F-AF581FBFDD15}" type="parTrans" cxnId="{8BFB2282-E3C3-4432-9023-8E0AE7C463B2}">
      <dgm:prSet/>
      <dgm:spPr/>
      <dgm:t>
        <a:bodyPr/>
        <a:lstStyle/>
        <a:p>
          <a:endParaRPr lang="zh-CN" altLang="en-US"/>
        </a:p>
      </dgm:t>
    </dgm:pt>
    <dgm:pt modelId="{4148049E-5805-4F3C-8866-1CB2E94260A1}" type="sibTrans" cxnId="{8BFB2282-E3C3-4432-9023-8E0AE7C463B2}">
      <dgm:prSet/>
      <dgm:spPr/>
      <dgm:t>
        <a:bodyPr/>
        <a:lstStyle/>
        <a:p>
          <a:endParaRPr lang="zh-CN" altLang="en-US"/>
        </a:p>
      </dgm:t>
    </dgm:pt>
    <dgm:pt modelId="{87BD9EF8-0515-4C85-8889-7D9903DD2BCA}">
      <dgm:prSet/>
      <dgm:spPr/>
      <dgm:t>
        <a:bodyPr/>
        <a:lstStyle/>
        <a:p>
          <a:pPr rtl="0"/>
          <a:r>
            <a:rPr lang="zh-CN" baseline="0" smtClean="0"/>
            <a:t>如果感觉理解起来很郁闷，可以认真的回想一下在</a:t>
          </a:r>
          <a:r>
            <a:rPr lang="en-US" baseline="0" smtClean="0"/>
            <a:t>SQL</a:t>
          </a:r>
          <a:r>
            <a:rPr lang="zh-CN" baseline="0" smtClean="0"/>
            <a:t>下分表、分库的经验。如果您没有相关的经验，可以向其他高手请教！</a:t>
          </a:r>
          <a:endParaRPr lang="zh-CN"/>
        </a:p>
      </dgm:t>
    </dgm:pt>
    <dgm:pt modelId="{3628E344-E828-4CF9-81E0-7550AED631CB}" type="parTrans" cxnId="{CFEE3933-69A2-4761-8AFE-432D962B857B}">
      <dgm:prSet/>
      <dgm:spPr/>
      <dgm:t>
        <a:bodyPr/>
        <a:lstStyle/>
        <a:p>
          <a:endParaRPr lang="zh-CN" altLang="en-US"/>
        </a:p>
      </dgm:t>
    </dgm:pt>
    <dgm:pt modelId="{499AA188-8331-47F7-9340-754E7DC6928F}" type="sibTrans" cxnId="{CFEE3933-69A2-4761-8AFE-432D962B857B}">
      <dgm:prSet/>
      <dgm:spPr/>
      <dgm:t>
        <a:bodyPr/>
        <a:lstStyle/>
        <a:p>
          <a:endParaRPr lang="zh-CN" altLang="en-US"/>
        </a:p>
      </dgm:t>
    </dgm:pt>
    <dgm:pt modelId="{82800AE4-A3A9-42E9-8057-DADFDC3AE1CA}" type="pres">
      <dgm:prSet presAssocID="{289382D5-D979-436F-8B7F-DF62491BBC19}" presName="linear" presStyleCnt="0">
        <dgm:presLayoutVars>
          <dgm:animLvl val="lvl"/>
          <dgm:resizeHandles val="exact"/>
        </dgm:presLayoutVars>
      </dgm:prSet>
      <dgm:spPr/>
    </dgm:pt>
    <dgm:pt modelId="{55780014-8E96-4EC6-922A-70814E1396F7}" type="pres">
      <dgm:prSet presAssocID="{81B66AAC-9435-4B5C-ADCD-EE6879F2602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EC2AD0E-DB78-43BD-89F4-FEDD4F7F2223}" type="pres">
      <dgm:prSet presAssocID="{CD200180-E925-4485-A1FE-174AB0ABB06D}" presName="spacer" presStyleCnt="0"/>
      <dgm:spPr/>
    </dgm:pt>
    <dgm:pt modelId="{494D5580-933C-4E87-AEFA-DA9E5A292075}" type="pres">
      <dgm:prSet presAssocID="{48454831-CFCB-4925-984E-F62F9537CE7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51A9146-7792-4918-A5F1-B21040E4B911}" type="pres">
      <dgm:prSet presAssocID="{4148049E-5805-4F3C-8866-1CB2E94260A1}" presName="spacer" presStyleCnt="0"/>
      <dgm:spPr/>
    </dgm:pt>
    <dgm:pt modelId="{1E03D89E-58A7-4E88-8FC7-3E9AC65B90DC}" type="pres">
      <dgm:prSet presAssocID="{87BD9EF8-0515-4C85-8889-7D9903DD2BC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EDA0525-4DD3-4937-BB80-51AFAD10DDCA}" type="presOf" srcId="{81B66AAC-9435-4B5C-ADCD-EE6879F2602B}" destId="{55780014-8E96-4EC6-922A-70814E1396F7}" srcOrd="0" destOrd="0" presId="urn:microsoft.com/office/officeart/2005/8/layout/vList2"/>
    <dgm:cxn modelId="{74B7E17E-4ACF-44F7-8128-9E310B60065C}" srcId="{289382D5-D979-436F-8B7F-DF62491BBC19}" destId="{81B66AAC-9435-4B5C-ADCD-EE6879F2602B}" srcOrd="0" destOrd="0" parTransId="{9A329061-225A-41CC-887E-87FF93E41D1C}" sibTransId="{CD200180-E925-4485-A1FE-174AB0ABB06D}"/>
    <dgm:cxn modelId="{2BF1C3B6-CA34-4A95-A183-B10C7D6096E2}" type="presOf" srcId="{289382D5-D979-436F-8B7F-DF62491BBC19}" destId="{82800AE4-A3A9-42E9-8057-DADFDC3AE1CA}" srcOrd="0" destOrd="0" presId="urn:microsoft.com/office/officeart/2005/8/layout/vList2"/>
    <dgm:cxn modelId="{CFEE3933-69A2-4761-8AFE-432D962B857B}" srcId="{289382D5-D979-436F-8B7F-DF62491BBC19}" destId="{87BD9EF8-0515-4C85-8889-7D9903DD2BCA}" srcOrd="2" destOrd="0" parTransId="{3628E344-E828-4CF9-81E0-7550AED631CB}" sibTransId="{499AA188-8331-47F7-9340-754E7DC6928F}"/>
    <dgm:cxn modelId="{8BFB2282-E3C3-4432-9023-8E0AE7C463B2}" srcId="{289382D5-D979-436F-8B7F-DF62491BBC19}" destId="{48454831-CFCB-4925-984E-F62F9537CE71}" srcOrd="1" destOrd="0" parTransId="{B111D6DB-2F74-45D4-A37F-AF581FBFDD15}" sibTransId="{4148049E-5805-4F3C-8866-1CB2E94260A1}"/>
    <dgm:cxn modelId="{6EDE6DB7-0C58-4505-A196-5E7500BB63D6}" type="presOf" srcId="{87BD9EF8-0515-4C85-8889-7D9903DD2BCA}" destId="{1E03D89E-58A7-4E88-8FC7-3E9AC65B90DC}" srcOrd="0" destOrd="0" presId="urn:microsoft.com/office/officeart/2005/8/layout/vList2"/>
    <dgm:cxn modelId="{2CD1517A-5EE4-4239-B79B-1509244DFBB7}" type="presOf" srcId="{48454831-CFCB-4925-984E-F62F9537CE71}" destId="{494D5580-933C-4E87-AEFA-DA9E5A292075}" srcOrd="0" destOrd="0" presId="urn:microsoft.com/office/officeart/2005/8/layout/vList2"/>
    <dgm:cxn modelId="{B3C7543C-0741-4E17-8ADD-CD8A2723D0D2}" type="presParOf" srcId="{82800AE4-A3A9-42E9-8057-DADFDC3AE1CA}" destId="{55780014-8E96-4EC6-922A-70814E1396F7}" srcOrd="0" destOrd="0" presId="urn:microsoft.com/office/officeart/2005/8/layout/vList2"/>
    <dgm:cxn modelId="{0126251D-ACF6-4A40-A345-5CCBBF1D5C45}" type="presParOf" srcId="{82800AE4-A3A9-42E9-8057-DADFDC3AE1CA}" destId="{3EC2AD0E-DB78-43BD-89F4-FEDD4F7F2223}" srcOrd="1" destOrd="0" presId="urn:microsoft.com/office/officeart/2005/8/layout/vList2"/>
    <dgm:cxn modelId="{9DFF5FC7-48CE-4738-839E-F29104B8A55E}" type="presParOf" srcId="{82800AE4-A3A9-42E9-8057-DADFDC3AE1CA}" destId="{494D5580-933C-4E87-AEFA-DA9E5A292075}" srcOrd="2" destOrd="0" presId="urn:microsoft.com/office/officeart/2005/8/layout/vList2"/>
    <dgm:cxn modelId="{0D63B989-F478-4091-9A08-6666BFAD404D}" type="presParOf" srcId="{82800AE4-A3A9-42E9-8057-DADFDC3AE1CA}" destId="{351A9146-7792-4918-A5F1-B21040E4B911}" srcOrd="3" destOrd="0" presId="urn:microsoft.com/office/officeart/2005/8/layout/vList2"/>
    <dgm:cxn modelId="{C1C915A0-7716-4752-BD79-771EC6697BD2}" type="presParOf" srcId="{82800AE4-A3A9-42E9-8057-DADFDC3AE1CA}" destId="{1E03D89E-58A7-4E88-8FC7-3E9AC65B90D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E737F2-1EA0-4A2B-8124-03D2CCF5958E}" type="doc">
      <dgm:prSet loTypeId="urn:diagrams.loki3.com/BracketList+Icon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ACB0054-E534-4687-873E-47FA730294E2}">
      <dgm:prSet/>
      <dgm:spPr/>
      <dgm:t>
        <a:bodyPr/>
        <a:lstStyle/>
        <a:p>
          <a:pPr rtl="0"/>
          <a:r>
            <a:rPr lang="zh-CN" altLang="en-US" baseline="0" dirty="0" smtClean="0"/>
            <a:t>分片</a:t>
          </a:r>
          <a:endParaRPr lang="zh-CN" dirty="0"/>
        </a:p>
      </dgm:t>
    </dgm:pt>
    <dgm:pt modelId="{4B9B16A8-573F-4C5F-9F3B-36CD4B59B832}" type="parTrans" cxnId="{5BEAF672-A08A-428D-B997-E96EE7386CC8}">
      <dgm:prSet/>
      <dgm:spPr/>
      <dgm:t>
        <a:bodyPr/>
        <a:lstStyle/>
        <a:p>
          <a:endParaRPr lang="zh-CN" altLang="en-US"/>
        </a:p>
      </dgm:t>
    </dgm:pt>
    <dgm:pt modelId="{14D72C48-5173-4AEE-AF80-41B96E9F6B00}" type="sibTrans" cxnId="{5BEAF672-A08A-428D-B997-E96EE7386CC8}">
      <dgm:prSet/>
      <dgm:spPr/>
      <dgm:t>
        <a:bodyPr/>
        <a:lstStyle/>
        <a:p>
          <a:endParaRPr lang="zh-CN" altLang="en-US"/>
        </a:p>
      </dgm:t>
    </dgm:pt>
    <dgm:pt modelId="{0CFD9F19-4730-408F-8CC8-55BCB0B4EAE1}">
      <dgm:prSet/>
      <dgm:spPr/>
      <dgm:t>
        <a:bodyPr/>
        <a:lstStyle/>
        <a:p>
          <a:pPr rtl="0"/>
          <a:r>
            <a:rPr lang="zh-CN" baseline="0" dirty="0" smtClean="0"/>
            <a:t>分片是指将数据拆分，分散到不同的实例上进行负载分流的做法。</a:t>
          </a:r>
          <a:r>
            <a:rPr lang="zh-CN" altLang="en-US" baseline="0" dirty="0" smtClean="0"/>
            <a:t>我们常说的“分表”、“分库”、“分区”等概念都属于分片的实际体现。</a:t>
          </a:r>
          <a:endParaRPr lang="zh-CN" dirty="0"/>
        </a:p>
      </dgm:t>
    </dgm:pt>
    <dgm:pt modelId="{493C2032-A271-4964-8BD1-40649734E0DC}" type="parTrans" cxnId="{E3CA83E8-0FCB-4C30-81DD-7DFEEECC8E3A}">
      <dgm:prSet/>
      <dgm:spPr/>
      <dgm:t>
        <a:bodyPr/>
        <a:lstStyle/>
        <a:p>
          <a:endParaRPr lang="zh-CN" altLang="en-US"/>
        </a:p>
      </dgm:t>
    </dgm:pt>
    <dgm:pt modelId="{34101B36-1406-4DB9-9703-FE3951AC0A31}" type="sibTrans" cxnId="{E3CA83E8-0FCB-4C30-81DD-7DFEEECC8E3A}">
      <dgm:prSet/>
      <dgm:spPr/>
      <dgm:t>
        <a:bodyPr/>
        <a:lstStyle/>
        <a:p>
          <a:endParaRPr lang="zh-CN" altLang="en-US"/>
        </a:p>
      </dgm:t>
    </dgm:pt>
    <dgm:pt modelId="{13ADDC5B-4DF9-41C5-BC7C-BC96F503B414}">
      <dgm:prSet/>
      <dgm:spPr/>
      <dgm:t>
        <a:bodyPr/>
        <a:lstStyle/>
        <a:p>
          <a:pPr rtl="0"/>
          <a:r>
            <a:rPr lang="zh-CN" altLang="en-US" dirty="0" smtClean="0"/>
            <a:t>自动分片</a:t>
          </a:r>
          <a:endParaRPr lang="zh-CN" dirty="0"/>
        </a:p>
      </dgm:t>
    </dgm:pt>
    <dgm:pt modelId="{ED59BCC1-6B66-40EC-9F0B-6621F65679BC}" type="parTrans" cxnId="{D3827D97-65F8-4F58-995C-3B33CE46E573}">
      <dgm:prSet/>
      <dgm:spPr/>
      <dgm:t>
        <a:bodyPr/>
        <a:lstStyle/>
        <a:p>
          <a:endParaRPr lang="zh-CN" altLang="en-US"/>
        </a:p>
      </dgm:t>
    </dgm:pt>
    <dgm:pt modelId="{FFFC06C1-A64A-44AC-B3B8-2F34CE61F3E5}" type="sibTrans" cxnId="{D3827D97-65F8-4F58-995C-3B33CE46E573}">
      <dgm:prSet/>
      <dgm:spPr/>
      <dgm:t>
        <a:bodyPr/>
        <a:lstStyle/>
        <a:p>
          <a:endParaRPr lang="zh-CN" altLang="en-US"/>
        </a:p>
      </dgm:t>
    </dgm:pt>
    <dgm:pt modelId="{1A9FF3B5-0A26-4241-A5CE-25689DCA349E}">
      <dgm:prSet/>
      <dgm:spPr/>
      <dgm:t>
        <a:bodyPr/>
        <a:lstStyle/>
        <a:p>
          <a:pPr rtl="0"/>
          <a:r>
            <a:rPr lang="zh-CN" altLang="en-US" dirty="0" smtClean="0"/>
            <a:t>传统分片做法是手工分表、分库。自动分片技术是根据指定的“片键”自动拆分数据并维护数据请求路由的过程。</a:t>
          </a:r>
          <a:endParaRPr lang="zh-CN" dirty="0"/>
        </a:p>
      </dgm:t>
    </dgm:pt>
    <dgm:pt modelId="{010D1F3F-6FD7-49C8-A307-B2C73E3F7283}" type="parTrans" cxnId="{F238365C-ECC0-4A84-92B5-6E69AC0A7B9C}">
      <dgm:prSet/>
      <dgm:spPr/>
      <dgm:t>
        <a:bodyPr/>
        <a:lstStyle/>
        <a:p>
          <a:endParaRPr lang="zh-CN" altLang="en-US"/>
        </a:p>
      </dgm:t>
    </dgm:pt>
    <dgm:pt modelId="{CA122C5C-BB86-49AF-AE1E-DFADA840A006}" type="sibTrans" cxnId="{F238365C-ECC0-4A84-92B5-6E69AC0A7B9C}">
      <dgm:prSet/>
      <dgm:spPr/>
      <dgm:t>
        <a:bodyPr/>
        <a:lstStyle/>
        <a:p>
          <a:endParaRPr lang="zh-CN" altLang="en-US"/>
        </a:p>
      </dgm:t>
    </dgm:pt>
    <dgm:pt modelId="{E3434B83-705D-49FC-AE87-C92CC28BAFAF}" type="pres">
      <dgm:prSet presAssocID="{7AE737F2-1EA0-4A2B-8124-03D2CCF5958E}" presName="Name0" presStyleCnt="0">
        <dgm:presLayoutVars>
          <dgm:dir/>
          <dgm:animLvl val="lvl"/>
          <dgm:resizeHandles val="exact"/>
        </dgm:presLayoutVars>
      </dgm:prSet>
      <dgm:spPr/>
    </dgm:pt>
    <dgm:pt modelId="{00EDB7CC-F231-46AB-A590-C0EED50837C6}" type="pres">
      <dgm:prSet presAssocID="{BACB0054-E534-4687-873E-47FA730294E2}" presName="linNode" presStyleCnt="0"/>
      <dgm:spPr/>
    </dgm:pt>
    <dgm:pt modelId="{ED56288A-676F-41D0-925B-8AB86FC1783D}" type="pres">
      <dgm:prSet presAssocID="{BACB0054-E534-4687-873E-47FA730294E2}" presName="parTx" presStyleLbl="revTx" presStyleIdx="0" presStyleCnt="2" custScaleX="7447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796E08-2325-4ECF-B574-400F45A4591C}" type="pres">
      <dgm:prSet presAssocID="{BACB0054-E534-4687-873E-47FA730294E2}" presName="bracket" presStyleLbl="parChTrans1D1" presStyleIdx="0" presStyleCnt="2"/>
      <dgm:spPr/>
    </dgm:pt>
    <dgm:pt modelId="{6CC92381-80CB-4A19-A7E6-099C16829B31}" type="pres">
      <dgm:prSet presAssocID="{BACB0054-E534-4687-873E-47FA730294E2}" presName="spH" presStyleCnt="0"/>
      <dgm:spPr/>
    </dgm:pt>
    <dgm:pt modelId="{47BCB06C-C629-45C3-948C-762B115624D1}" type="pres">
      <dgm:prSet presAssocID="{BACB0054-E534-4687-873E-47FA730294E2}" presName="desTx" presStyleLbl="node1" presStyleIdx="0" presStyleCnt="2" custScaleX="1069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1353A8-2476-44FD-840E-A68ECAF0BC6C}" type="pres">
      <dgm:prSet presAssocID="{14D72C48-5173-4AEE-AF80-41B96E9F6B00}" presName="spV" presStyleCnt="0"/>
      <dgm:spPr/>
    </dgm:pt>
    <dgm:pt modelId="{64E53F49-F343-4901-992C-6B3B54204946}" type="pres">
      <dgm:prSet presAssocID="{13ADDC5B-4DF9-41C5-BC7C-BC96F503B414}" presName="linNode" presStyleCnt="0"/>
      <dgm:spPr/>
    </dgm:pt>
    <dgm:pt modelId="{E61D0A6B-6656-415B-B21A-A5BF32EF9883}" type="pres">
      <dgm:prSet presAssocID="{13ADDC5B-4DF9-41C5-BC7C-BC96F503B414}" presName="parTx" presStyleLbl="revTx" presStyleIdx="1" presStyleCnt="2" custScaleX="7447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9A6C3F-59AD-4991-87FB-5DBBAE1C32F9}" type="pres">
      <dgm:prSet presAssocID="{13ADDC5B-4DF9-41C5-BC7C-BC96F503B414}" presName="bracket" presStyleLbl="parChTrans1D1" presStyleIdx="1" presStyleCnt="2"/>
      <dgm:spPr/>
    </dgm:pt>
    <dgm:pt modelId="{0FE3D2A8-A255-4BB3-8691-70B943D32B23}" type="pres">
      <dgm:prSet presAssocID="{13ADDC5B-4DF9-41C5-BC7C-BC96F503B414}" presName="spH" presStyleCnt="0"/>
      <dgm:spPr/>
    </dgm:pt>
    <dgm:pt modelId="{A7B83CEF-1564-499D-943B-2E7A33F43CDC}" type="pres">
      <dgm:prSet presAssocID="{13ADDC5B-4DF9-41C5-BC7C-BC96F503B414}" presName="desTx" presStyleLbl="node1" presStyleIdx="1" presStyleCnt="2" custScaleX="1069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BEAF672-A08A-428D-B997-E96EE7386CC8}" srcId="{7AE737F2-1EA0-4A2B-8124-03D2CCF5958E}" destId="{BACB0054-E534-4687-873E-47FA730294E2}" srcOrd="0" destOrd="0" parTransId="{4B9B16A8-573F-4C5F-9F3B-36CD4B59B832}" sibTransId="{14D72C48-5173-4AEE-AF80-41B96E9F6B00}"/>
    <dgm:cxn modelId="{F238365C-ECC0-4A84-92B5-6E69AC0A7B9C}" srcId="{13ADDC5B-4DF9-41C5-BC7C-BC96F503B414}" destId="{1A9FF3B5-0A26-4241-A5CE-25689DCA349E}" srcOrd="0" destOrd="0" parTransId="{010D1F3F-6FD7-49C8-A307-B2C73E3F7283}" sibTransId="{CA122C5C-BB86-49AF-AE1E-DFADA840A006}"/>
    <dgm:cxn modelId="{E3CA83E8-0FCB-4C30-81DD-7DFEEECC8E3A}" srcId="{BACB0054-E534-4687-873E-47FA730294E2}" destId="{0CFD9F19-4730-408F-8CC8-55BCB0B4EAE1}" srcOrd="0" destOrd="0" parTransId="{493C2032-A271-4964-8BD1-40649734E0DC}" sibTransId="{34101B36-1406-4DB9-9703-FE3951AC0A31}"/>
    <dgm:cxn modelId="{763B2AEB-C0F6-48DE-B3CE-3361F242D015}" type="presOf" srcId="{1A9FF3B5-0A26-4241-A5CE-25689DCA349E}" destId="{A7B83CEF-1564-499D-943B-2E7A33F43CDC}" srcOrd="0" destOrd="0" presId="urn:diagrams.loki3.com/BracketList+Icon"/>
    <dgm:cxn modelId="{D3827D97-65F8-4F58-995C-3B33CE46E573}" srcId="{7AE737F2-1EA0-4A2B-8124-03D2CCF5958E}" destId="{13ADDC5B-4DF9-41C5-BC7C-BC96F503B414}" srcOrd="1" destOrd="0" parTransId="{ED59BCC1-6B66-40EC-9F0B-6621F65679BC}" sibTransId="{FFFC06C1-A64A-44AC-B3B8-2F34CE61F3E5}"/>
    <dgm:cxn modelId="{8B621AF4-6B9A-4DA5-9998-60E2E9CD4BF7}" type="presOf" srcId="{13ADDC5B-4DF9-41C5-BC7C-BC96F503B414}" destId="{E61D0A6B-6656-415B-B21A-A5BF32EF9883}" srcOrd="0" destOrd="0" presId="urn:diagrams.loki3.com/BracketList+Icon"/>
    <dgm:cxn modelId="{9F8C4AC4-925A-408B-A2CD-DC32018DADAB}" type="presOf" srcId="{BACB0054-E534-4687-873E-47FA730294E2}" destId="{ED56288A-676F-41D0-925B-8AB86FC1783D}" srcOrd="0" destOrd="0" presId="urn:diagrams.loki3.com/BracketList+Icon"/>
    <dgm:cxn modelId="{292C7E7B-A31E-467C-9BA9-88B732D6276A}" type="presOf" srcId="{0CFD9F19-4730-408F-8CC8-55BCB0B4EAE1}" destId="{47BCB06C-C629-45C3-948C-762B115624D1}" srcOrd="0" destOrd="0" presId="urn:diagrams.loki3.com/BracketList+Icon"/>
    <dgm:cxn modelId="{F6003734-445A-4044-9D63-9F0670F450D5}" type="presOf" srcId="{7AE737F2-1EA0-4A2B-8124-03D2CCF5958E}" destId="{E3434B83-705D-49FC-AE87-C92CC28BAFAF}" srcOrd="0" destOrd="0" presId="urn:diagrams.loki3.com/BracketList+Icon"/>
    <dgm:cxn modelId="{84367AD4-062D-492D-B8CA-EFB8EC3A01F6}" type="presParOf" srcId="{E3434B83-705D-49FC-AE87-C92CC28BAFAF}" destId="{00EDB7CC-F231-46AB-A590-C0EED50837C6}" srcOrd="0" destOrd="0" presId="urn:diagrams.loki3.com/BracketList+Icon"/>
    <dgm:cxn modelId="{E87F9CC2-D4AF-445A-A53A-11877094F568}" type="presParOf" srcId="{00EDB7CC-F231-46AB-A590-C0EED50837C6}" destId="{ED56288A-676F-41D0-925B-8AB86FC1783D}" srcOrd="0" destOrd="0" presId="urn:diagrams.loki3.com/BracketList+Icon"/>
    <dgm:cxn modelId="{CC508576-F10D-4BBE-B62F-1F56D493A8C2}" type="presParOf" srcId="{00EDB7CC-F231-46AB-A590-C0EED50837C6}" destId="{49796E08-2325-4ECF-B574-400F45A4591C}" srcOrd="1" destOrd="0" presId="urn:diagrams.loki3.com/BracketList+Icon"/>
    <dgm:cxn modelId="{A6AA43C2-BC96-4629-AA22-0E993A499438}" type="presParOf" srcId="{00EDB7CC-F231-46AB-A590-C0EED50837C6}" destId="{6CC92381-80CB-4A19-A7E6-099C16829B31}" srcOrd="2" destOrd="0" presId="urn:diagrams.loki3.com/BracketList+Icon"/>
    <dgm:cxn modelId="{EA56018D-878E-4AF0-BA74-876733188E1C}" type="presParOf" srcId="{00EDB7CC-F231-46AB-A590-C0EED50837C6}" destId="{47BCB06C-C629-45C3-948C-762B115624D1}" srcOrd="3" destOrd="0" presId="urn:diagrams.loki3.com/BracketList+Icon"/>
    <dgm:cxn modelId="{8A912C48-1142-4F94-ACEF-178584B197C8}" type="presParOf" srcId="{E3434B83-705D-49FC-AE87-C92CC28BAFAF}" destId="{341353A8-2476-44FD-840E-A68ECAF0BC6C}" srcOrd="1" destOrd="0" presId="urn:diagrams.loki3.com/BracketList+Icon"/>
    <dgm:cxn modelId="{0A25FD43-FD25-4E65-AE0D-602F68D83064}" type="presParOf" srcId="{E3434B83-705D-49FC-AE87-C92CC28BAFAF}" destId="{64E53F49-F343-4901-992C-6B3B54204946}" srcOrd="2" destOrd="0" presId="urn:diagrams.loki3.com/BracketList+Icon"/>
    <dgm:cxn modelId="{00CB9CDE-0501-4834-A1DC-D888817ADF2B}" type="presParOf" srcId="{64E53F49-F343-4901-992C-6B3B54204946}" destId="{E61D0A6B-6656-415B-B21A-A5BF32EF9883}" srcOrd="0" destOrd="0" presId="urn:diagrams.loki3.com/BracketList+Icon"/>
    <dgm:cxn modelId="{EC3B53DF-830B-45D4-ABFF-0DC5A50B0C09}" type="presParOf" srcId="{64E53F49-F343-4901-992C-6B3B54204946}" destId="{C09A6C3F-59AD-4991-87FB-5DBBAE1C32F9}" srcOrd="1" destOrd="0" presId="urn:diagrams.loki3.com/BracketList+Icon"/>
    <dgm:cxn modelId="{9902F469-1053-4F15-8CAE-EFCF5621540F}" type="presParOf" srcId="{64E53F49-F343-4901-992C-6B3B54204946}" destId="{0FE3D2A8-A255-4BB3-8691-70B943D32B23}" srcOrd="2" destOrd="0" presId="urn:diagrams.loki3.com/BracketList+Icon"/>
    <dgm:cxn modelId="{6DA9B1C7-76E8-4360-9CC7-11281C5BFC6D}" type="presParOf" srcId="{64E53F49-F343-4901-992C-6B3B54204946}" destId="{A7B83CEF-1564-499D-943B-2E7A33F43CDC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9DB6C4-4EE7-469A-978A-B847152AC473}" type="doc">
      <dgm:prSet loTypeId="urn:diagrams.loki3.com/BracketList+Icon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785EDD3-483C-48B1-A83E-33F374A57D9D}">
      <dgm:prSet phldrT="[文本]"/>
      <dgm:spPr/>
      <dgm:t>
        <a:bodyPr/>
        <a:lstStyle/>
        <a:p>
          <a:r>
            <a:rPr lang="zh-CN" altLang="en-US" dirty="0" smtClean="0"/>
            <a:t>片键</a:t>
          </a:r>
          <a:endParaRPr lang="zh-CN" altLang="en-US" dirty="0"/>
        </a:p>
      </dgm:t>
    </dgm:pt>
    <dgm:pt modelId="{6558A38C-C174-4EEF-815A-24498A05D574}" type="parTrans" cxnId="{902B1A95-783A-4A98-B211-ADB0951B0049}">
      <dgm:prSet/>
      <dgm:spPr/>
      <dgm:t>
        <a:bodyPr/>
        <a:lstStyle/>
        <a:p>
          <a:endParaRPr lang="zh-CN" altLang="en-US"/>
        </a:p>
      </dgm:t>
    </dgm:pt>
    <dgm:pt modelId="{B781D60C-079F-4BB2-91E2-3E403AB209CE}" type="sibTrans" cxnId="{902B1A95-783A-4A98-B211-ADB0951B0049}">
      <dgm:prSet/>
      <dgm:spPr/>
      <dgm:t>
        <a:bodyPr/>
        <a:lstStyle/>
        <a:p>
          <a:endParaRPr lang="zh-CN" altLang="en-US"/>
        </a:p>
      </dgm:t>
    </dgm:pt>
    <dgm:pt modelId="{85B03C34-5E44-4719-9095-AF9C549911E3}">
      <dgm:prSet phldrT="[文本]"/>
      <dgm:spPr/>
      <dgm:t>
        <a:bodyPr/>
        <a:lstStyle/>
        <a:p>
          <a:r>
            <a:rPr lang="zh-CN" altLang="en-US" dirty="0" smtClean="0"/>
            <a:t>片键就是分片的依据。</a:t>
          </a:r>
          <a:endParaRPr lang="zh-CN" altLang="en-US" dirty="0"/>
        </a:p>
      </dgm:t>
    </dgm:pt>
    <dgm:pt modelId="{8A05C8AD-B3A9-4691-A314-0B973024584B}" type="parTrans" cxnId="{18411C92-5763-4B49-AA48-425D0C42D1A1}">
      <dgm:prSet/>
      <dgm:spPr/>
      <dgm:t>
        <a:bodyPr/>
        <a:lstStyle/>
        <a:p>
          <a:endParaRPr lang="zh-CN" altLang="en-US"/>
        </a:p>
      </dgm:t>
    </dgm:pt>
    <dgm:pt modelId="{5A3D1F40-CDB0-4085-AB78-BA09C57E6941}" type="sibTrans" cxnId="{18411C92-5763-4B49-AA48-425D0C42D1A1}">
      <dgm:prSet/>
      <dgm:spPr/>
      <dgm:t>
        <a:bodyPr/>
        <a:lstStyle/>
        <a:p>
          <a:endParaRPr lang="zh-CN" altLang="en-US"/>
        </a:p>
      </dgm:t>
    </dgm:pt>
    <dgm:pt modelId="{085651CA-F926-4093-9977-C2ED92AE44FA}" type="pres">
      <dgm:prSet presAssocID="{939DB6C4-4EE7-469A-978A-B847152AC473}" presName="Name0" presStyleCnt="0">
        <dgm:presLayoutVars>
          <dgm:dir/>
          <dgm:animLvl val="lvl"/>
          <dgm:resizeHandles val="exact"/>
        </dgm:presLayoutVars>
      </dgm:prSet>
      <dgm:spPr/>
    </dgm:pt>
    <dgm:pt modelId="{CB59A71E-36D0-401D-91FA-137BD178FD11}" type="pres">
      <dgm:prSet presAssocID="{2785EDD3-483C-48B1-A83E-33F374A57D9D}" presName="linNode" presStyleCnt="0"/>
      <dgm:spPr/>
    </dgm:pt>
    <dgm:pt modelId="{E69DA3A8-D1BA-4612-B349-0A997595DF64}" type="pres">
      <dgm:prSet presAssocID="{2785EDD3-483C-48B1-A83E-33F374A57D9D}" presName="parTx" presStyleLbl="revTx" presStyleIdx="0" presStyleCnt="1">
        <dgm:presLayoutVars>
          <dgm:chMax val="1"/>
          <dgm:bulletEnabled val="1"/>
        </dgm:presLayoutVars>
      </dgm:prSet>
      <dgm:spPr/>
    </dgm:pt>
    <dgm:pt modelId="{E837999C-F593-45E7-96B1-F97B3C2EDE1C}" type="pres">
      <dgm:prSet presAssocID="{2785EDD3-483C-48B1-A83E-33F374A57D9D}" presName="bracket" presStyleLbl="parChTrans1D1" presStyleIdx="0" presStyleCnt="1"/>
      <dgm:spPr/>
    </dgm:pt>
    <dgm:pt modelId="{1EC374F1-8622-4097-A1C4-D644DE3740DC}" type="pres">
      <dgm:prSet presAssocID="{2785EDD3-483C-48B1-A83E-33F374A57D9D}" presName="spH" presStyleCnt="0"/>
      <dgm:spPr/>
    </dgm:pt>
    <dgm:pt modelId="{1027130E-53C4-475F-8D7D-D67F4869785A}" type="pres">
      <dgm:prSet presAssocID="{2785EDD3-483C-48B1-A83E-33F374A57D9D}" presName="des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8411C92-5763-4B49-AA48-425D0C42D1A1}" srcId="{2785EDD3-483C-48B1-A83E-33F374A57D9D}" destId="{85B03C34-5E44-4719-9095-AF9C549911E3}" srcOrd="0" destOrd="0" parTransId="{8A05C8AD-B3A9-4691-A314-0B973024584B}" sibTransId="{5A3D1F40-CDB0-4085-AB78-BA09C57E6941}"/>
    <dgm:cxn modelId="{902B1A95-783A-4A98-B211-ADB0951B0049}" srcId="{939DB6C4-4EE7-469A-978A-B847152AC473}" destId="{2785EDD3-483C-48B1-A83E-33F374A57D9D}" srcOrd="0" destOrd="0" parTransId="{6558A38C-C174-4EEF-815A-24498A05D574}" sibTransId="{B781D60C-079F-4BB2-91E2-3E403AB209CE}"/>
    <dgm:cxn modelId="{C84130D5-2F92-42FA-BF29-3BDC530A4E38}" type="presOf" srcId="{939DB6C4-4EE7-469A-978A-B847152AC473}" destId="{085651CA-F926-4093-9977-C2ED92AE44FA}" srcOrd="0" destOrd="0" presId="urn:diagrams.loki3.com/BracketList+Icon"/>
    <dgm:cxn modelId="{034C6CFB-955A-4D6C-A396-DA597896169B}" type="presOf" srcId="{85B03C34-5E44-4719-9095-AF9C549911E3}" destId="{1027130E-53C4-475F-8D7D-D67F4869785A}" srcOrd="0" destOrd="0" presId="urn:diagrams.loki3.com/BracketList+Icon"/>
    <dgm:cxn modelId="{8B246042-3228-4A7C-835D-9729ACB477B2}" type="presOf" srcId="{2785EDD3-483C-48B1-A83E-33F374A57D9D}" destId="{E69DA3A8-D1BA-4612-B349-0A997595DF64}" srcOrd="0" destOrd="0" presId="urn:diagrams.loki3.com/BracketList+Icon"/>
    <dgm:cxn modelId="{98BE6EDF-C343-4A22-B3A3-9A489F8C9D51}" type="presParOf" srcId="{085651CA-F926-4093-9977-C2ED92AE44FA}" destId="{CB59A71E-36D0-401D-91FA-137BD178FD11}" srcOrd="0" destOrd="0" presId="urn:diagrams.loki3.com/BracketList+Icon"/>
    <dgm:cxn modelId="{457C578E-27C4-4551-BC04-B22C2155FFB6}" type="presParOf" srcId="{CB59A71E-36D0-401D-91FA-137BD178FD11}" destId="{E69DA3A8-D1BA-4612-B349-0A997595DF64}" srcOrd="0" destOrd="0" presId="urn:diagrams.loki3.com/BracketList+Icon"/>
    <dgm:cxn modelId="{1151A7CE-27F9-4AC6-8D7D-A54D8342E57E}" type="presParOf" srcId="{CB59A71E-36D0-401D-91FA-137BD178FD11}" destId="{E837999C-F593-45E7-96B1-F97B3C2EDE1C}" srcOrd="1" destOrd="0" presId="urn:diagrams.loki3.com/BracketList+Icon"/>
    <dgm:cxn modelId="{76DED40F-D846-4615-8C90-79D81F859DFF}" type="presParOf" srcId="{CB59A71E-36D0-401D-91FA-137BD178FD11}" destId="{1EC374F1-8622-4097-A1C4-D644DE3740DC}" srcOrd="2" destOrd="0" presId="urn:diagrams.loki3.com/BracketList+Icon"/>
    <dgm:cxn modelId="{D35996AC-F39C-469B-AEF3-BE3B793E84B7}" type="presParOf" srcId="{CB59A71E-36D0-401D-91FA-137BD178FD11}" destId="{1027130E-53C4-475F-8D7D-D67F4869785A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B16D04-EFA7-404A-8E19-6588FBD5613A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BB53618-D486-45CF-A2B0-538EFC3484B3}">
      <dgm:prSet/>
      <dgm:spPr/>
      <dgm:t>
        <a:bodyPr/>
        <a:lstStyle/>
        <a:p>
          <a:pPr rtl="0"/>
          <a:r>
            <a:rPr lang="zh-CN" dirty="0" smtClean="0"/>
            <a:t>好好回想一下</a:t>
          </a:r>
          <a:endParaRPr lang="zh-CN" dirty="0"/>
        </a:p>
      </dgm:t>
    </dgm:pt>
    <dgm:pt modelId="{6CA24E4B-2CBC-4E09-96B2-3CA473C171EB}" type="parTrans" cxnId="{4824FE63-48EE-4BF0-B9CA-FD64A74BB048}">
      <dgm:prSet/>
      <dgm:spPr/>
      <dgm:t>
        <a:bodyPr/>
        <a:lstStyle/>
        <a:p>
          <a:endParaRPr lang="zh-CN" altLang="en-US"/>
        </a:p>
      </dgm:t>
    </dgm:pt>
    <dgm:pt modelId="{F0F28E9F-DBBA-4A53-92D8-3F1F6187697E}" type="sibTrans" cxnId="{4824FE63-48EE-4BF0-B9CA-FD64A74BB048}">
      <dgm:prSet/>
      <dgm:spPr/>
      <dgm:t>
        <a:bodyPr/>
        <a:lstStyle/>
        <a:p>
          <a:endParaRPr lang="zh-CN" altLang="en-US"/>
        </a:p>
      </dgm:t>
    </dgm:pt>
    <dgm:pt modelId="{7BFE5DA2-DC38-4F1B-B20E-C87553AAB8A4}">
      <dgm:prSet custT="1"/>
      <dgm:spPr/>
      <dgm:t>
        <a:bodyPr/>
        <a:lstStyle/>
        <a:p>
          <a:pPr rtl="0"/>
          <a:r>
            <a:rPr lang="zh-CN" altLang="en-US" sz="2400" dirty="0" smtClean="0"/>
            <a:t>之前自己是根据什么规则来分表、分库的？</a:t>
          </a:r>
          <a:endParaRPr lang="zh-CN" altLang="en-US" sz="2400" dirty="0"/>
        </a:p>
      </dgm:t>
    </dgm:pt>
    <dgm:pt modelId="{73072A9B-E804-4ABC-BA5B-56D4E83407E2}" type="parTrans" cxnId="{C5F3507E-7E6C-45E3-B0CD-9E958CCF6A28}">
      <dgm:prSet/>
      <dgm:spPr/>
      <dgm:t>
        <a:bodyPr/>
        <a:lstStyle/>
        <a:p>
          <a:endParaRPr lang="zh-CN" altLang="en-US"/>
        </a:p>
      </dgm:t>
    </dgm:pt>
    <dgm:pt modelId="{6AAD0249-3F7C-4DCD-97AF-6DE9200FFD19}" type="sibTrans" cxnId="{C5F3507E-7E6C-45E3-B0CD-9E958CCF6A28}">
      <dgm:prSet/>
      <dgm:spPr/>
      <dgm:t>
        <a:bodyPr/>
        <a:lstStyle/>
        <a:p>
          <a:endParaRPr lang="zh-CN" altLang="en-US"/>
        </a:p>
      </dgm:t>
    </dgm:pt>
    <dgm:pt modelId="{8FDD4092-8C39-4AF6-AEF9-6D2DBA4CE551}" type="pres">
      <dgm:prSet presAssocID="{79B16D04-EFA7-404A-8E19-6588FBD5613A}" presName="Name0" presStyleCnt="0">
        <dgm:presLayoutVars>
          <dgm:chMax/>
          <dgm:chPref/>
          <dgm:dir/>
        </dgm:presLayoutVars>
      </dgm:prSet>
      <dgm:spPr/>
    </dgm:pt>
    <dgm:pt modelId="{32F429C2-8197-48D0-9FC9-58BDC16A40E5}" type="pres">
      <dgm:prSet presAssocID="{ABB53618-D486-45CF-A2B0-538EFC3484B3}" presName="parenttextcomposite" presStyleCnt="0"/>
      <dgm:spPr/>
    </dgm:pt>
    <dgm:pt modelId="{B82826F2-75A8-4B57-90C4-1F19526F6CBE}" type="pres">
      <dgm:prSet presAssocID="{ABB53618-D486-45CF-A2B0-538EFC3484B3}" presName="parenttext" presStyleLbl="revTx" presStyleIdx="0" presStyleCnt="1">
        <dgm:presLayoutVars>
          <dgm:chMax/>
          <dgm:chPref val="2"/>
          <dgm:bulletEnabled val="1"/>
        </dgm:presLayoutVars>
      </dgm:prSet>
      <dgm:spPr/>
    </dgm:pt>
    <dgm:pt modelId="{0003E410-962E-4323-A4B7-2EAF45D1864E}" type="pres">
      <dgm:prSet presAssocID="{ABB53618-D486-45CF-A2B0-538EFC3484B3}" presName="composite" presStyleCnt="0"/>
      <dgm:spPr/>
    </dgm:pt>
    <dgm:pt modelId="{4037908A-D32D-4E8D-A840-4DEFBAECE113}" type="pres">
      <dgm:prSet presAssocID="{ABB53618-D486-45CF-A2B0-538EFC3484B3}" presName="chevron1" presStyleLbl="alignNode1" presStyleIdx="0" presStyleCnt="7"/>
      <dgm:spPr/>
    </dgm:pt>
    <dgm:pt modelId="{1A730E0F-10E3-4598-8B4D-CF288B6525BB}" type="pres">
      <dgm:prSet presAssocID="{ABB53618-D486-45CF-A2B0-538EFC3484B3}" presName="chevron2" presStyleLbl="alignNode1" presStyleIdx="1" presStyleCnt="7"/>
      <dgm:spPr/>
    </dgm:pt>
    <dgm:pt modelId="{D3C56F7D-04F8-4CE9-8B32-4CA7D7A50B49}" type="pres">
      <dgm:prSet presAssocID="{ABB53618-D486-45CF-A2B0-538EFC3484B3}" presName="chevron3" presStyleLbl="alignNode1" presStyleIdx="2" presStyleCnt="7"/>
      <dgm:spPr/>
    </dgm:pt>
    <dgm:pt modelId="{A005DFDF-552E-4222-9B9C-204AE01E0269}" type="pres">
      <dgm:prSet presAssocID="{ABB53618-D486-45CF-A2B0-538EFC3484B3}" presName="chevron4" presStyleLbl="alignNode1" presStyleIdx="3" presStyleCnt="7"/>
      <dgm:spPr/>
    </dgm:pt>
    <dgm:pt modelId="{9E93234A-167F-447E-B1AE-F06EFBF60195}" type="pres">
      <dgm:prSet presAssocID="{ABB53618-D486-45CF-A2B0-538EFC3484B3}" presName="chevron5" presStyleLbl="alignNode1" presStyleIdx="4" presStyleCnt="7"/>
      <dgm:spPr/>
    </dgm:pt>
    <dgm:pt modelId="{1911762A-498F-48CF-B026-86520C997997}" type="pres">
      <dgm:prSet presAssocID="{ABB53618-D486-45CF-A2B0-538EFC3484B3}" presName="chevron6" presStyleLbl="alignNode1" presStyleIdx="5" presStyleCnt="7"/>
      <dgm:spPr/>
    </dgm:pt>
    <dgm:pt modelId="{3B9695AF-736A-44A3-9B42-8F4916B2F67C}" type="pres">
      <dgm:prSet presAssocID="{ABB53618-D486-45CF-A2B0-538EFC3484B3}" presName="chevron7" presStyleLbl="alignNode1" presStyleIdx="6" presStyleCnt="7"/>
      <dgm:spPr/>
    </dgm:pt>
    <dgm:pt modelId="{BCD399FB-5DFB-4597-9CB9-8C69744C3267}" type="pres">
      <dgm:prSet presAssocID="{ABB53618-D486-45CF-A2B0-538EFC3484B3}" presName="childtext" presStyleLbl="solidFgAcc1" presStyleIdx="0" presStyleCnt="1">
        <dgm:presLayoutVars>
          <dgm:chMax/>
          <dgm:chPref val="0"/>
          <dgm:bulletEnabled val="1"/>
        </dgm:presLayoutVars>
      </dgm:prSet>
      <dgm:spPr/>
    </dgm:pt>
  </dgm:ptLst>
  <dgm:cxnLst>
    <dgm:cxn modelId="{96D5B8FB-03EF-43FE-ADCA-FEA302B9439E}" type="presOf" srcId="{7BFE5DA2-DC38-4F1B-B20E-C87553AAB8A4}" destId="{BCD399FB-5DFB-4597-9CB9-8C69744C3267}" srcOrd="0" destOrd="0" presId="urn:microsoft.com/office/officeart/2008/layout/VerticalAccentList"/>
    <dgm:cxn modelId="{4824FE63-48EE-4BF0-B9CA-FD64A74BB048}" srcId="{79B16D04-EFA7-404A-8E19-6588FBD5613A}" destId="{ABB53618-D486-45CF-A2B0-538EFC3484B3}" srcOrd="0" destOrd="0" parTransId="{6CA24E4B-2CBC-4E09-96B2-3CA473C171EB}" sibTransId="{F0F28E9F-DBBA-4A53-92D8-3F1F6187697E}"/>
    <dgm:cxn modelId="{D39FEA97-7C43-440A-AF0E-4E7CAE14EEAB}" type="presOf" srcId="{79B16D04-EFA7-404A-8E19-6588FBD5613A}" destId="{8FDD4092-8C39-4AF6-AEF9-6D2DBA4CE551}" srcOrd="0" destOrd="0" presId="urn:microsoft.com/office/officeart/2008/layout/VerticalAccentList"/>
    <dgm:cxn modelId="{A364D725-733A-4B1D-9B1C-7D9C0E2A0C82}" type="presOf" srcId="{ABB53618-D486-45CF-A2B0-538EFC3484B3}" destId="{B82826F2-75A8-4B57-90C4-1F19526F6CBE}" srcOrd="0" destOrd="0" presId="urn:microsoft.com/office/officeart/2008/layout/VerticalAccentList"/>
    <dgm:cxn modelId="{C5F3507E-7E6C-45E3-B0CD-9E958CCF6A28}" srcId="{ABB53618-D486-45CF-A2B0-538EFC3484B3}" destId="{7BFE5DA2-DC38-4F1B-B20E-C87553AAB8A4}" srcOrd="0" destOrd="0" parTransId="{73072A9B-E804-4ABC-BA5B-56D4E83407E2}" sibTransId="{6AAD0249-3F7C-4DCD-97AF-6DE9200FFD19}"/>
    <dgm:cxn modelId="{62C96881-D42B-4270-A1A8-71B6B9B7DCA8}" type="presParOf" srcId="{8FDD4092-8C39-4AF6-AEF9-6D2DBA4CE551}" destId="{32F429C2-8197-48D0-9FC9-58BDC16A40E5}" srcOrd="0" destOrd="0" presId="urn:microsoft.com/office/officeart/2008/layout/VerticalAccentList"/>
    <dgm:cxn modelId="{2A8BCD45-8000-4DC2-93C5-5F7EFFC22F22}" type="presParOf" srcId="{32F429C2-8197-48D0-9FC9-58BDC16A40E5}" destId="{B82826F2-75A8-4B57-90C4-1F19526F6CBE}" srcOrd="0" destOrd="0" presId="urn:microsoft.com/office/officeart/2008/layout/VerticalAccentList"/>
    <dgm:cxn modelId="{FC6CF6E4-207F-43A4-B115-100159A6C70A}" type="presParOf" srcId="{8FDD4092-8C39-4AF6-AEF9-6D2DBA4CE551}" destId="{0003E410-962E-4323-A4B7-2EAF45D1864E}" srcOrd="1" destOrd="0" presId="urn:microsoft.com/office/officeart/2008/layout/VerticalAccentList"/>
    <dgm:cxn modelId="{92D6429E-4149-427E-A00A-B4BF8406A2F1}" type="presParOf" srcId="{0003E410-962E-4323-A4B7-2EAF45D1864E}" destId="{4037908A-D32D-4E8D-A840-4DEFBAECE113}" srcOrd="0" destOrd="0" presId="urn:microsoft.com/office/officeart/2008/layout/VerticalAccentList"/>
    <dgm:cxn modelId="{E260E68C-A630-45B5-97D0-185513232A14}" type="presParOf" srcId="{0003E410-962E-4323-A4B7-2EAF45D1864E}" destId="{1A730E0F-10E3-4598-8B4D-CF288B6525BB}" srcOrd="1" destOrd="0" presId="urn:microsoft.com/office/officeart/2008/layout/VerticalAccentList"/>
    <dgm:cxn modelId="{9CA8BEE2-4DC9-472F-BEF3-59AE88FEED5A}" type="presParOf" srcId="{0003E410-962E-4323-A4B7-2EAF45D1864E}" destId="{D3C56F7D-04F8-4CE9-8B32-4CA7D7A50B49}" srcOrd="2" destOrd="0" presId="urn:microsoft.com/office/officeart/2008/layout/VerticalAccentList"/>
    <dgm:cxn modelId="{9E253CAE-6005-40CF-AF34-DCB5238DB8A0}" type="presParOf" srcId="{0003E410-962E-4323-A4B7-2EAF45D1864E}" destId="{A005DFDF-552E-4222-9B9C-204AE01E0269}" srcOrd="3" destOrd="0" presId="urn:microsoft.com/office/officeart/2008/layout/VerticalAccentList"/>
    <dgm:cxn modelId="{AA5A2F4F-732E-4207-9CCB-8FFA271AF983}" type="presParOf" srcId="{0003E410-962E-4323-A4B7-2EAF45D1864E}" destId="{9E93234A-167F-447E-B1AE-F06EFBF60195}" srcOrd="4" destOrd="0" presId="urn:microsoft.com/office/officeart/2008/layout/VerticalAccentList"/>
    <dgm:cxn modelId="{7ACE2D4C-F43A-475A-BB82-51D9F15AF64D}" type="presParOf" srcId="{0003E410-962E-4323-A4B7-2EAF45D1864E}" destId="{1911762A-498F-48CF-B026-86520C997997}" srcOrd="5" destOrd="0" presId="urn:microsoft.com/office/officeart/2008/layout/VerticalAccentList"/>
    <dgm:cxn modelId="{ECE8BC34-62F5-4AEF-877A-E0D9B2594E80}" type="presParOf" srcId="{0003E410-962E-4323-A4B7-2EAF45D1864E}" destId="{3B9695AF-736A-44A3-9B42-8F4916B2F67C}" srcOrd="6" destOrd="0" presId="urn:microsoft.com/office/officeart/2008/layout/VerticalAccentList"/>
    <dgm:cxn modelId="{CFD1C9A3-96DF-45FF-A5AC-EB9A9F4907E7}" type="presParOf" srcId="{0003E410-962E-4323-A4B7-2EAF45D1864E}" destId="{BCD399FB-5DFB-4597-9CB9-8C69744C3267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76F32F-2B93-4679-A7F5-6DC545918F5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0496133-1B54-4738-80EA-4D7950B3EDA1}">
      <dgm:prSet phldrT="[文本]"/>
      <dgm:spPr/>
      <dgm:t>
        <a:bodyPr/>
        <a:lstStyle/>
        <a:p>
          <a:r>
            <a:rPr lang="zh-CN" altLang="en-US" dirty="0" smtClean="0"/>
            <a:t>递增片键</a:t>
          </a:r>
          <a:endParaRPr lang="zh-CN" altLang="en-US" dirty="0"/>
        </a:p>
      </dgm:t>
    </dgm:pt>
    <dgm:pt modelId="{FBD11B88-A13B-4316-8D96-DEEF617F73CA}" type="parTrans" cxnId="{30014A25-A754-40B6-A6C2-7D6180AC400F}">
      <dgm:prSet/>
      <dgm:spPr/>
      <dgm:t>
        <a:bodyPr/>
        <a:lstStyle/>
        <a:p>
          <a:endParaRPr lang="zh-CN" altLang="en-US"/>
        </a:p>
      </dgm:t>
    </dgm:pt>
    <dgm:pt modelId="{D7629943-CA3F-4938-A31C-D655C63D479F}" type="sibTrans" cxnId="{30014A25-A754-40B6-A6C2-7D6180AC400F}">
      <dgm:prSet/>
      <dgm:spPr/>
      <dgm:t>
        <a:bodyPr/>
        <a:lstStyle/>
        <a:p>
          <a:endParaRPr lang="zh-CN" altLang="en-US"/>
        </a:p>
      </dgm:t>
    </dgm:pt>
    <dgm:pt modelId="{B181E933-D8B4-4931-8C4E-4305A85A9AB2}">
      <dgm:prSet phldrT="[文本]"/>
      <dgm:spPr/>
      <dgm:t>
        <a:bodyPr/>
        <a:lstStyle/>
        <a:p>
          <a:r>
            <a:rPr lang="zh-CN" altLang="en-US" dirty="0" smtClean="0"/>
            <a:t>连续</a:t>
          </a:r>
          <a:endParaRPr lang="zh-CN" altLang="en-US" dirty="0"/>
        </a:p>
      </dgm:t>
    </dgm:pt>
    <dgm:pt modelId="{12F6E9A1-D62F-4D44-A8B0-9F78FFBE9F29}" type="parTrans" cxnId="{809F6D2B-B889-4E08-A0AF-8AA61FF58577}">
      <dgm:prSet/>
      <dgm:spPr/>
      <dgm:t>
        <a:bodyPr/>
        <a:lstStyle/>
        <a:p>
          <a:endParaRPr lang="zh-CN" altLang="en-US"/>
        </a:p>
      </dgm:t>
    </dgm:pt>
    <dgm:pt modelId="{9D3F3FA6-802E-43BF-BE19-2FEB560A21D7}" type="sibTrans" cxnId="{809F6D2B-B889-4E08-A0AF-8AA61FF58577}">
      <dgm:prSet/>
      <dgm:spPr/>
      <dgm:t>
        <a:bodyPr/>
        <a:lstStyle/>
        <a:p>
          <a:endParaRPr lang="zh-CN" altLang="en-US"/>
        </a:p>
      </dgm:t>
    </dgm:pt>
    <dgm:pt modelId="{8426B48A-7B79-4F8F-8FCE-884CA8D4492A}">
      <dgm:prSet phldrT="[文本]"/>
      <dgm:spPr/>
      <dgm:t>
        <a:bodyPr/>
        <a:lstStyle/>
        <a:p>
          <a:r>
            <a:rPr lang="zh-CN" altLang="en-US" dirty="0" smtClean="0"/>
            <a:t>不均匀</a:t>
          </a:r>
          <a:endParaRPr lang="zh-CN" altLang="en-US" dirty="0"/>
        </a:p>
      </dgm:t>
    </dgm:pt>
    <dgm:pt modelId="{A9185D19-EA42-4D08-B356-648D47A453D7}" type="parTrans" cxnId="{E00AEE5D-6F26-456E-B2CF-E969E8D70E27}">
      <dgm:prSet/>
      <dgm:spPr/>
      <dgm:t>
        <a:bodyPr/>
        <a:lstStyle/>
        <a:p>
          <a:endParaRPr lang="zh-CN" altLang="en-US"/>
        </a:p>
      </dgm:t>
    </dgm:pt>
    <dgm:pt modelId="{4AAE982A-6451-484F-97B4-4DBD5116F772}" type="sibTrans" cxnId="{E00AEE5D-6F26-456E-B2CF-E969E8D70E27}">
      <dgm:prSet/>
      <dgm:spPr/>
      <dgm:t>
        <a:bodyPr/>
        <a:lstStyle/>
        <a:p>
          <a:endParaRPr lang="zh-CN" altLang="en-US"/>
        </a:p>
      </dgm:t>
    </dgm:pt>
    <dgm:pt modelId="{996CDE59-906D-46A8-B70B-033B79933AE6}">
      <dgm:prSet phldrT="[文本]"/>
      <dgm:spPr/>
      <dgm:t>
        <a:bodyPr/>
        <a:lstStyle/>
        <a:p>
          <a:r>
            <a:rPr lang="zh-CN" altLang="en-US" dirty="0" smtClean="0"/>
            <a:t>写入集中</a:t>
          </a:r>
          <a:endParaRPr lang="zh-CN" altLang="en-US" dirty="0"/>
        </a:p>
      </dgm:t>
    </dgm:pt>
    <dgm:pt modelId="{7956D1AD-9F2F-4A12-A9AE-876916867296}" type="parTrans" cxnId="{7E7D83A3-ADBC-432D-889C-F99D5E0B743A}">
      <dgm:prSet/>
      <dgm:spPr/>
      <dgm:t>
        <a:bodyPr/>
        <a:lstStyle/>
        <a:p>
          <a:endParaRPr lang="zh-CN" altLang="en-US"/>
        </a:p>
      </dgm:t>
    </dgm:pt>
    <dgm:pt modelId="{1EBA0705-7974-496E-942F-2804A41800DB}" type="sibTrans" cxnId="{7E7D83A3-ADBC-432D-889C-F99D5E0B743A}">
      <dgm:prSet/>
      <dgm:spPr/>
      <dgm:t>
        <a:bodyPr/>
        <a:lstStyle/>
        <a:p>
          <a:endParaRPr lang="zh-CN" altLang="en-US"/>
        </a:p>
      </dgm:t>
    </dgm:pt>
    <dgm:pt modelId="{C868F26D-C8B1-4049-9C9E-F30F2AEC1B4A}">
      <dgm:prSet phldrT="[文本]"/>
      <dgm:spPr/>
      <dgm:t>
        <a:bodyPr/>
        <a:lstStyle/>
        <a:p>
          <a:r>
            <a:rPr lang="zh-CN" altLang="en-US" dirty="0" smtClean="0"/>
            <a:t>分流较差</a:t>
          </a:r>
          <a:endParaRPr lang="zh-CN" altLang="en-US" dirty="0"/>
        </a:p>
      </dgm:t>
    </dgm:pt>
    <dgm:pt modelId="{59DB6E1A-F19C-4B1A-9FD4-6022410296F3}" type="parTrans" cxnId="{D3DB4FFF-CBFF-4C77-B3D5-88D4A3DC6619}">
      <dgm:prSet/>
      <dgm:spPr/>
      <dgm:t>
        <a:bodyPr/>
        <a:lstStyle/>
        <a:p>
          <a:endParaRPr lang="zh-CN" altLang="en-US"/>
        </a:p>
      </dgm:t>
    </dgm:pt>
    <dgm:pt modelId="{CBBBC337-686F-4CAE-A466-498CCDAD94AC}" type="sibTrans" cxnId="{D3DB4FFF-CBFF-4C77-B3D5-88D4A3DC6619}">
      <dgm:prSet/>
      <dgm:spPr/>
      <dgm:t>
        <a:bodyPr/>
        <a:lstStyle/>
        <a:p>
          <a:endParaRPr lang="zh-CN" altLang="en-US"/>
        </a:p>
      </dgm:t>
    </dgm:pt>
    <dgm:pt modelId="{1BC1A720-61C6-4501-9214-EC67B462957B}" type="pres">
      <dgm:prSet presAssocID="{3E76F32F-2B93-4679-A7F5-6DC545918F5C}" presName="theList" presStyleCnt="0">
        <dgm:presLayoutVars>
          <dgm:dir/>
          <dgm:animLvl val="lvl"/>
          <dgm:resizeHandles val="exact"/>
        </dgm:presLayoutVars>
      </dgm:prSet>
      <dgm:spPr/>
    </dgm:pt>
    <dgm:pt modelId="{A0CD37E0-BE4E-46F2-8984-4FE73BF15302}" type="pres">
      <dgm:prSet presAssocID="{10496133-1B54-4738-80EA-4D7950B3EDA1}" presName="compNode" presStyleCnt="0"/>
      <dgm:spPr/>
    </dgm:pt>
    <dgm:pt modelId="{89857AB9-5449-459B-A44D-791550B59E51}" type="pres">
      <dgm:prSet presAssocID="{10496133-1B54-4738-80EA-4D7950B3EDA1}" presName="aNode" presStyleLbl="bgShp" presStyleIdx="0" presStyleCnt="1"/>
      <dgm:spPr/>
    </dgm:pt>
    <dgm:pt modelId="{50941B15-0939-489F-A951-1DAFB812743E}" type="pres">
      <dgm:prSet presAssocID="{10496133-1B54-4738-80EA-4D7950B3EDA1}" presName="textNode" presStyleLbl="bgShp" presStyleIdx="0" presStyleCnt="1"/>
      <dgm:spPr/>
    </dgm:pt>
    <dgm:pt modelId="{D8F62345-0DC1-44FC-9841-D35D9396C478}" type="pres">
      <dgm:prSet presAssocID="{10496133-1B54-4738-80EA-4D7950B3EDA1}" presName="compChildNode" presStyleCnt="0"/>
      <dgm:spPr/>
    </dgm:pt>
    <dgm:pt modelId="{926A11ED-7F56-4496-9368-67C462C01E56}" type="pres">
      <dgm:prSet presAssocID="{10496133-1B54-4738-80EA-4D7950B3EDA1}" presName="theInnerList" presStyleCnt="0"/>
      <dgm:spPr/>
    </dgm:pt>
    <dgm:pt modelId="{BC38C4BC-F79F-4A36-AE14-3C45A2E4E82D}" type="pres">
      <dgm:prSet presAssocID="{B181E933-D8B4-4931-8C4E-4305A85A9AB2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1902E6-5CFB-46A0-98AD-73FFCAF8E8B2}" type="pres">
      <dgm:prSet presAssocID="{B181E933-D8B4-4931-8C4E-4305A85A9AB2}" presName="aSpace2" presStyleCnt="0"/>
      <dgm:spPr/>
    </dgm:pt>
    <dgm:pt modelId="{B6B8756F-94EE-4108-AF44-995462F331B5}" type="pres">
      <dgm:prSet presAssocID="{8426B48A-7B79-4F8F-8FCE-884CA8D4492A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E3A80C-0A90-4649-BB8C-4F874019D8FD}" type="pres">
      <dgm:prSet presAssocID="{8426B48A-7B79-4F8F-8FCE-884CA8D4492A}" presName="aSpace2" presStyleCnt="0"/>
      <dgm:spPr/>
    </dgm:pt>
    <dgm:pt modelId="{CF93E2C1-7902-4555-9730-04DB97F37F19}" type="pres">
      <dgm:prSet presAssocID="{996CDE59-906D-46A8-B70B-033B79933AE6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83A978-AAE3-447B-B30F-D7446DD9CB0D}" type="pres">
      <dgm:prSet presAssocID="{996CDE59-906D-46A8-B70B-033B79933AE6}" presName="aSpace2" presStyleCnt="0"/>
      <dgm:spPr/>
    </dgm:pt>
    <dgm:pt modelId="{19557DCF-3FB4-4C68-8EE3-E6F7700E780E}" type="pres">
      <dgm:prSet presAssocID="{C868F26D-C8B1-4049-9C9E-F30F2AEC1B4A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8FACC5BF-2521-494F-801A-941D36F7B5A3}" type="presOf" srcId="{C868F26D-C8B1-4049-9C9E-F30F2AEC1B4A}" destId="{19557DCF-3FB4-4C68-8EE3-E6F7700E780E}" srcOrd="0" destOrd="0" presId="urn:microsoft.com/office/officeart/2005/8/layout/lProcess2"/>
    <dgm:cxn modelId="{AD5672A4-DB9A-43C0-9213-9D9269D30332}" type="presOf" srcId="{B181E933-D8B4-4931-8C4E-4305A85A9AB2}" destId="{BC38C4BC-F79F-4A36-AE14-3C45A2E4E82D}" srcOrd="0" destOrd="0" presId="urn:microsoft.com/office/officeart/2005/8/layout/lProcess2"/>
    <dgm:cxn modelId="{E00AEE5D-6F26-456E-B2CF-E969E8D70E27}" srcId="{10496133-1B54-4738-80EA-4D7950B3EDA1}" destId="{8426B48A-7B79-4F8F-8FCE-884CA8D4492A}" srcOrd="1" destOrd="0" parTransId="{A9185D19-EA42-4D08-B356-648D47A453D7}" sibTransId="{4AAE982A-6451-484F-97B4-4DBD5116F772}"/>
    <dgm:cxn modelId="{30014A25-A754-40B6-A6C2-7D6180AC400F}" srcId="{3E76F32F-2B93-4679-A7F5-6DC545918F5C}" destId="{10496133-1B54-4738-80EA-4D7950B3EDA1}" srcOrd="0" destOrd="0" parTransId="{FBD11B88-A13B-4316-8D96-DEEF617F73CA}" sibTransId="{D7629943-CA3F-4938-A31C-D655C63D479F}"/>
    <dgm:cxn modelId="{7FE44A68-4739-4D43-A48A-9EA7EEA97D93}" type="presOf" srcId="{10496133-1B54-4738-80EA-4D7950B3EDA1}" destId="{50941B15-0939-489F-A951-1DAFB812743E}" srcOrd="1" destOrd="0" presId="urn:microsoft.com/office/officeart/2005/8/layout/lProcess2"/>
    <dgm:cxn modelId="{809F6D2B-B889-4E08-A0AF-8AA61FF58577}" srcId="{10496133-1B54-4738-80EA-4D7950B3EDA1}" destId="{B181E933-D8B4-4931-8C4E-4305A85A9AB2}" srcOrd="0" destOrd="0" parTransId="{12F6E9A1-D62F-4D44-A8B0-9F78FFBE9F29}" sibTransId="{9D3F3FA6-802E-43BF-BE19-2FEB560A21D7}"/>
    <dgm:cxn modelId="{00AAAA0F-39A4-4BC8-AFAF-07033D68325E}" type="presOf" srcId="{8426B48A-7B79-4F8F-8FCE-884CA8D4492A}" destId="{B6B8756F-94EE-4108-AF44-995462F331B5}" srcOrd="0" destOrd="0" presId="urn:microsoft.com/office/officeart/2005/8/layout/lProcess2"/>
    <dgm:cxn modelId="{9C529654-F345-4547-9B61-DBD058064ED5}" type="presOf" srcId="{996CDE59-906D-46A8-B70B-033B79933AE6}" destId="{CF93E2C1-7902-4555-9730-04DB97F37F19}" srcOrd="0" destOrd="0" presId="urn:microsoft.com/office/officeart/2005/8/layout/lProcess2"/>
    <dgm:cxn modelId="{1EEC20DF-916B-4463-B6A0-1209411A0AA8}" type="presOf" srcId="{3E76F32F-2B93-4679-A7F5-6DC545918F5C}" destId="{1BC1A720-61C6-4501-9214-EC67B462957B}" srcOrd="0" destOrd="0" presId="urn:microsoft.com/office/officeart/2005/8/layout/lProcess2"/>
    <dgm:cxn modelId="{FF818CE6-34A9-4C74-80E5-A7A232672CEC}" type="presOf" srcId="{10496133-1B54-4738-80EA-4D7950B3EDA1}" destId="{89857AB9-5449-459B-A44D-791550B59E51}" srcOrd="0" destOrd="0" presId="urn:microsoft.com/office/officeart/2005/8/layout/lProcess2"/>
    <dgm:cxn modelId="{D3DB4FFF-CBFF-4C77-B3D5-88D4A3DC6619}" srcId="{10496133-1B54-4738-80EA-4D7950B3EDA1}" destId="{C868F26D-C8B1-4049-9C9E-F30F2AEC1B4A}" srcOrd="3" destOrd="0" parTransId="{59DB6E1A-F19C-4B1A-9FD4-6022410296F3}" sibTransId="{CBBBC337-686F-4CAE-A466-498CCDAD94AC}"/>
    <dgm:cxn modelId="{7E7D83A3-ADBC-432D-889C-F99D5E0B743A}" srcId="{10496133-1B54-4738-80EA-4D7950B3EDA1}" destId="{996CDE59-906D-46A8-B70B-033B79933AE6}" srcOrd="2" destOrd="0" parTransId="{7956D1AD-9F2F-4A12-A9AE-876916867296}" sibTransId="{1EBA0705-7974-496E-942F-2804A41800DB}"/>
    <dgm:cxn modelId="{2650E65A-218A-4833-A08E-A315A2C7F324}" type="presParOf" srcId="{1BC1A720-61C6-4501-9214-EC67B462957B}" destId="{A0CD37E0-BE4E-46F2-8984-4FE73BF15302}" srcOrd="0" destOrd="0" presId="urn:microsoft.com/office/officeart/2005/8/layout/lProcess2"/>
    <dgm:cxn modelId="{90F25E69-63ED-44F9-B4BB-45ED31542B8E}" type="presParOf" srcId="{A0CD37E0-BE4E-46F2-8984-4FE73BF15302}" destId="{89857AB9-5449-459B-A44D-791550B59E51}" srcOrd="0" destOrd="0" presId="urn:microsoft.com/office/officeart/2005/8/layout/lProcess2"/>
    <dgm:cxn modelId="{78DEBC3F-1B84-431A-84DA-D5560B5758DC}" type="presParOf" srcId="{A0CD37E0-BE4E-46F2-8984-4FE73BF15302}" destId="{50941B15-0939-489F-A951-1DAFB812743E}" srcOrd="1" destOrd="0" presId="urn:microsoft.com/office/officeart/2005/8/layout/lProcess2"/>
    <dgm:cxn modelId="{A3FA1F95-BF5A-4568-8A8B-7EA6397C5239}" type="presParOf" srcId="{A0CD37E0-BE4E-46F2-8984-4FE73BF15302}" destId="{D8F62345-0DC1-44FC-9841-D35D9396C478}" srcOrd="2" destOrd="0" presId="urn:microsoft.com/office/officeart/2005/8/layout/lProcess2"/>
    <dgm:cxn modelId="{E5FB726E-EE37-4F81-B728-8D0C17D2B9B9}" type="presParOf" srcId="{D8F62345-0DC1-44FC-9841-D35D9396C478}" destId="{926A11ED-7F56-4496-9368-67C462C01E56}" srcOrd="0" destOrd="0" presId="urn:microsoft.com/office/officeart/2005/8/layout/lProcess2"/>
    <dgm:cxn modelId="{D266DA34-209D-4840-B7FE-97A7F3344F4E}" type="presParOf" srcId="{926A11ED-7F56-4496-9368-67C462C01E56}" destId="{BC38C4BC-F79F-4A36-AE14-3C45A2E4E82D}" srcOrd="0" destOrd="0" presId="urn:microsoft.com/office/officeart/2005/8/layout/lProcess2"/>
    <dgm:cxn modelId="{729E51DC-1817-4943-8AE7-61E885024337}" type="presParOf" srcId="{926A11ED-7F56-4496-9368-67C462C01E56}" destId="{A41902E6-5CFB-46A0-98AD-73FFCAF8E8B2}" srcOrd="1" destOrd="0" presId="urn:microsoft.com/office/officeart/2005/8/layout/lProcess2"/>
    <dgm:cxn modelId="{C8505C32-3E78-449C-8B71-A67ED4FA2041}" type="presParOf" srcId="{926A11ED-7F56-4496-9368-67C462C01E56}" destId="{B6B8756F-94EE-4108-AF44-995462F331B5}" srcOrd="2" destOrd="0" presId="urn:microsoft.com/office/officeart/2005/8/layout/lProcess2"/>
    <dgm:cxn modelId="{0F2118DE-F6F6-42FE-BAD6-D4C04AD0C9B6}" type="presParOf" srcId="{926A11ED-7F56-4496-9368-67C462C01E56}" destId="{28E3A80C-0A90-4649-BB8C-4F874019D8FD}" srcOrd="3" destOrd="0" presId="urn:microsoft.com/office/officeart/2005/8/layout/lProcess2"/>
    <dgm:cxn modelId="{0E02D911-6234-4235-973E-0FEB9FEB32CF}" type="presParOf" srcId="{926A11ED-7F56-4496-9368-67C462C01E56}" destId="{CF93E2C1-7902-4555-9730-04DB97F37F19}" srcOrd="4" destOrd="0" presId="urn:microsoft.com/office/officeart/2005/8/layout/lProcess2"/>
    <dgm:cxn modelId="{3DA29388-F201-4DC6-8DEC-BD488F2C408B}" type="presParOf" srcId="{926A11ED-7F56-4496-9368-67C462C01E56}" destId="{F483A978-AAE3-447B-B30F-D7446DD9CB0D}" srcOrd="5" destOrd="0" presId="urn:microsoft.com/office/officeart/2005/8/layout/lProcess2"/>
    <dgm:cxn modelId="{E5B9D476-0A74-4DEE-A1A9-3AE70BA97460}" type="presParOf" srcId="{926A11ED-7F56-4496-9368-67C462C01E56}" destId="{19557DCF-3FB4-4C68-8EE3-E6F7700E780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00593CF-1EE7-44A9-BE37-7BC15991A41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844EAAB-F0DC-4602-92A2-A78BD8649730}">
      <dgm:prSet phldrT="[文本]"/>
      <dgm:spPr/>
      <dgm:t>
        <a:bodyPr/>
        <a:lstStyle/>
        <a:p>
          <a:r>
            <a:rPr lang="zh-CN" altLang="en-US" dirty="0" smtClean="0"/>
            <a:t>随机片键</a:t>
          </a:r>
          <a:endParaRPr lang="zh-CN" altLang="en-US" dirty="0"/>
        </a:p>
      </dgm:t>
    </dgm:pt>
    <dgm:pt modelId="{844A5A8B-8BD5-4AE0-B416-E594E3A981A2}" type="parTrans" cxnId="{70A704AF-91BC-4DEB-ABF0-E685C56B2D34}">
      <dgm:prSet/>
      <dgm:spPr/>
      <dgm:t>
        <a:bodyPr/>
        <a:lstStyle/>
        <a:p>
          <a:endParaRPr lang="zh-CN" altLang="en-US"/>
        </a:p>
      </dgm:t>
    </dgm:pt>
    <dgm:pt modelId="{BBD32146-25AB-42DF-B2A0-6386F1F144D2}" type="sibTrans" cxnId="{70A704AF-91BC-4DEB-ABF0-E685C56B2D34}">
      <dgm:prSet/>
      <dgm:spPr/>
      <dgm:t>
        <a:bodyPr/>
        <a:lstStyle/>
        <a:p>
          <a:endParaRPr lang="zh-CN" altLang="en-US"/>
        </a:p>
      </dgm:t>
    </dgm:pt>
    <dgm:pt modelId="{4A2348EF-9125-4DA2-AD2E-2C39C0ABC3A4}">
      <dgm:prSet phldrT="[文本]"/>
      <dgm:spPr/>
      <dgm:t>
        <a:bodyPr/>
        <a:lstStyle/>
        <a:p>
          <a:r>
            <a:rPr lang="zh-CN" altLang="en-US" dirty="0" smtClean="0"/>
            <a:t>不连续</a:t>
          </a:r>
          <a:endParaRPr lang="zh-CN" altLang="en-US" dirty="0"/>
        </a:p>
      </dgm:t>
    </dgm:pt>
    <dgm:pt modelId="{D5AEBBC6-69FC-46F6-95D1-33A0945F29F2}" type="parTrans" cxnId="{06C0DCD4-06CD-4E90-9959-61C5731638F2}">
      <dgm:prSet/>
      <dgm:spPr/>
      <dgm:t>
        <a:bodyPr/>
        <a:lstStyle/>
        <a:p>
          <a:endParaRPr lang="zh-CN" altLang="en-US"/>
        </a:p>
      </dgm:t>
    </dgm:pt>
    <dgm:pt modelId="{31535BD8-906D-49C2-A7EF-079EA643D194}" type="sibTrans" cxnId="{06C0DCD4-06CD-4E90-9959-61C5731638F2}">
      <dgm:prSet/>
      <dgm:spPr/>
      <dgm:t>
        <a:bodyPr/>
        <a:lstStyle/>
        <a:p>
          <a:endParaRPr lang="zh-CN" altLang="en-US"/>
        </a:p>
      </dgm:t>
    </dgm:pt>
    <dgm:pt modelId="{743009DF-5FD9-448B-A04A-B93288EE1915}">
      <dgm:prSet phldrT="[文本]"/>
      <dgm:spPr/>
      <dgm:t>
        <a:bodyPr/>
        <a:lstStyle/>
        <a:p>
          <a:r>
            <a:rPr lang="zh-CN" altLang="en-US" dirty="0" smtClean="0"/>
            <a:t>均匀</a:t>
          </a:r>
          <a:endParaRPr lang="zh-CN" altLang="en-US" dirty="0"/>
        </a:p>
      </dgm:t>
    </dgm:pt>
    <dgm:pt modelId="{62B56305-827E-4387-B952-41D758F99FDD}" type="parTrans" cxnId="{9F30C8EB-CC55-4E9E-A397-6FDE8A6AFA3E}">
      <dgm:prSet/>
      <dgm:spPr/>
      <dgm:t>
        <a:bodyPr/>
        <a:lstStyle/>
        <a:p>
          <a:endParaRPr lang="zh-CN" altLang="en-US"/>
        </a:p>
      </dgm:t>
    </dgm:pt>
    <dgm:pt modelId="{45A38901-2575-4BBA-BF1B-1A078936EFDC}" type="sibTrans" cxnId="{9F30C8EB-CC55-4E9E-A397-6FDE8A6AFA3E}">
      <dgm:prSet/>
      <dgm:spPr/>
      <dgm:t>
        <a:bodyPr/>
        <a:lstStyle/>
        <a:p>
          <a:endParaRPr lang="zh-CN" altLang="en-US"/>
        </a:p>
      </dgm:t>
    </dgm:pt>
    <dgm:pt modelId="{121373A9-509B-4909-9FD1-BFAA0A65F28B}">
      <dgm:prSet phldrT="[文本]"/>
      <dgm:spPr/>
      <dgm:t>
        <a:bodyPr/>
        <a:lstStyle/>
        <a:p>
          <a:r>
            <a:rPr lang="zh-CN" altLang="en-US" dirty="0" smtClean="0"/>
            <a:t>写入分散</a:t>
          </a:r>
          <a:endParaRPr lang="zh-CN" altLang="en-US" dirty="0"/>
        </a:p>
      </dgm:t>
    </dgm:pt>
    <dgm:pt modelId="{4D74D2DE-4BAF-406B-B3E5-76665C2A4443}" type="parTrans" cxnId="{82AD083E-68CF-425E-83D6-B1D047C417C3}">
      <dgm:prSet/>
      <dgm:spPr/>
      <dgm:t>
        <a:bodyPr/>
        <a:lstStyle/>
        <a:p>
          <a:endParaRPr lang="zh-CN" altLang="en-US"/>
        </a:p>
      </dgm:t>
    </dgm:pt>
    <dgm:pt modelId="{FE670435-ED57-4527-99D7-38096C533127}" type="sibTrans" cxnId="{82AD083E-68CF-425E-83D6-B1D047C417C3}">
      <dgm:prSet/>
      <dgm:spPr/>
      <dgm:t>
        <a:bodyPr/>
        <a:lstStyle/>
        <a:p>
          <a:endParaRPr lang="zh-CN" altLang="en-US"/>
        </a:p>
      </dgm:t>
    </dgm:pt>
    <dgm:pt modelId="{EE04084C-794A-4117-A879-B2BF5E6C73B2}">
      <dgm:prSet phldrT="[文本]"/>
      <dgm:spPr/>
      <dgm:t>
        <a:bodyPr/>
        <a:lstStyle/>
        <a:p>
          <a:r>
            <a:rPr lang="zh-CN" altLang="en-US" dirty="0" smtClean="0"/>
            <a:t>分流较好</a:t>
          </a:r>
          <a:endParaRPr lang="zh-CN" altLang="en-US" dirty="0"/>
        </a:p>
      </dgm:t>
    </dgm:pt>
    <dgm:pt modelId="{77F7F1C0-2FB3-4CAA-BE1A-D578E73CBDA5}" type="parTrans" cxnId="{05D4832B-9706-4F86-AB1B-E6652F956A66}">
      <dgm:prSet/>
      <dgm:spPr/>
      <dgm:t>
        <a:bodyPr/>
        <a:lstStyle/>
        <a:p>
          <a:endParaRPr lang="zh-CN" altLang="en-US"/>
        </a:p>
      </dgm:t>
    </dgm:pt>
    <dgm:pt modelId="{B472A5C8-D964-47E1-B99A-D4240191E7A4}" type="sibTrans" cxnId="{05D4832B-9706-4F86-AB1B-E6652F956A66}">
      <dgm:prSet/>
      <dgm:spPr/>
      <dgm:t>
        <a:bodyPr/>
        <a:lstStyle/>
        <a:p>
          <a:endParaRPr lang="zh-CN" altLang="en-US"/>
        </a:p>
      </dgm:t>
    </dgm:pt>
    <dgm:pt modelId="{3B76F8A1-9D0E-43D2-B1C1-2F531D64150A}" type="pres">
      <dgm:prSet presAssocID="{E00593CF-1EE7-44A9-BE37-7BC15991A412}" presName="theList" presStyleCnt="0">
        <dgm:presLayoutVars>
          <dgm:dir/>
          <dgm:animLvl val="lvl"/>
          <dgm:resizeHandles val="exact"/>
        </dgm:presLayoutVars>
      </dgm:prSet>
      <dgm:spPr/>
    </dgm:pt>
    <dgm:pt modelId="{B9650EB6-870C-4113-9239-AC15AF084CDE}" type="pres">
      <dgm:prSet presAssocID="{9844EAAB-F0DC-4602-92A2-A78BD8649730}" presName="compNode" presStyleCnt="0"/>
      <dgm:spPr/>
    </dgm:pt>
    <dgm:pt modelId="{831200EC-45E8-4E7A-B20B-570A1B751D3C}" type="pres">
      <dgm:prSet presAssocID="{9844EAAB-F0DC-4602-92A2-A78BD8649730}" presName="aNode" presStyleLbl="bgShp" presStyleIdx="0" presStyleCnt="1"/>
      <dgm:spPr/>
    </dgm:pt>
    <dgm:pt modelId="{E617A365-267A-4904-B905-E43EA0C573C0}" type="pres">
      <dgm:prSet presAssocID="{9844EAAB-F0DC-4602-92A2-A78BD8649730}" presName="textNode" presStyleLbl="bgShp" presStyleIdx="0" presStyleCnt="1"/>
      <dgm:spPr/>
    </dgm:pt>
    <dgm:pt modelId="{20E6E66F-8BDF-41B6-B918-40FAC2212E62}" type="pres">
      <dgm:prSet presAssocID="{9844EAAB-F0DC-4602-92A2-A78BD8649730}" presName="compChildNode" presStyleCnt="0"/>
      <dgm:spPr/>
    </dgm:pt>
    <dgm:pt modelId="{20628495-4E39-4E6B-847C-AF7B111759FB}" type="pres">
      <dgm:prSet presAssocID="{9844EAAB-F0DC-4602-92A2-A78BD8649730}" presName="theInnerList" presStyleCnt="0"/>
      <dgm:spPr/>
    </dgm:pt>
    <dgm:pt modelId="{607AD5A1-F739-4123-9768-AE5A063B5212}" type="pres">
      <dgm:prSet presAssocID="{4A2348EF-9125-4DA2-AD2E-2C39C0ABC3A4}" presName="childNode" presStyleLbl="node1" presStyleIdx="0" presStyleCnt="4">
        <dgm:presLayoutVars>
          <dgm:bulletEnabled val="1"/>
        </dgm:presLayoutVars>
      </dgm:prSet>
      <dgm:spPr/>
    </dgm:pt>
    <dgm:pt modelId="{CE39C27B-EF5C-4C0A-A97E-5D4631560912}" type="pres">
      <dgm:prSet presAssocID="{4A2348EF-9125-4DA2-AD2E-2C39C0ABC3A4}" presName="aSpace2" presStyleCnt="0"/>
      <dgm:spPr/>
    </dgm:pt>
    <dgm:pt modelId="{5D49FC2F-BD0A-4851-885B-52EA2FE4E98C}" type="pres">
      <dgm:prSet presAssocID="{743009DF-5FD9-448B-A04A-B93288EE1915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8F4864-ED27-48B8-8B80-5DD03F199C60}" type="pres">
      <dgm:prSet presAssocID="{743009DF-5FD9-448B-A04A-B93288EE1915}" presName="aSpace2" presStyleCnt="0"/>
      <dgm:spPr/>
    </dgm:pt>
    <dgm:pt modelId="{9EB13FB9-D33F-4325-B7CB-8B5F484B504A}" type="pres">
      <dgm:prSet presAssocID="{121373A9-509B-4909-9FD1-BFAA0A65F28B}" presName="childNode" presStyleLbl="node1" presStyleIdx="2" presStyleCnt="4">
        <dgm:presLayoutVars>
          <dgm:bulletEnabled val="1"/>
        </dgm:presLayoutVars>
      </dgm:prSet>
      <dgm:spPr/>
    </dgm:pt>
    <dgm:pt modelId="{32F58D33-2ED9-4360-9434-05E0CEEFB7D2}" type="pres">
      <dgm:prSet presAssocID="{121373A9-509B-4909-9FD1-BFAA0A65F28B}" presName="aSpace2" presStyleCnt="0"/>
      <dgm:spPr/>
    </dgm:pt>
    <dgm:pt modelId="{3ADCDAEF-6769-48BE-AA17-A5316DFE4D8B}" type="pres">
      <dgm:prSet presAssocID="{EE04084C-794A-4117-A879-B2BF5E6C73B2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3B91FEF0-948F-4D57-A9BF-EF2B149F77ED}" type="presOf" srcId="{E00593CF-1EE7-44A9-BE37-7BC15991A412}" destId="{3B76F8A1-9D0E-43D2-B1C1-2F531D64150A}" srcOrd="0" destOrd="0" presId="urn:microsoft.com/office/officeart/2005/8/layout/lProcess2"/>
    <dgm:cxn modelId="{06C0DCD4-06CD-4E90-9959-61C5731638F2}" srcId="{9844EAAB-F0DC-4602-92A2-A78BD8649730}" destId="{4A2348EF-9125-4DA2-AD2E-2C39C0ABC3A4}" srcOrd="0" destOrd="0" parTransId="{D5AEBBC6-69FC-46F6-95D1-33A0945F29F2}" sibTransId="{31535BD8-906D-49C2-A7EF-079EA643D194}"/>
    <dgm:cxn modelId="{C0E775F6-499D-4350-B7AA-A6139A2E1A55}" type="presOf" srcId="{9844EAAB-F0DC-4602-92A2-A78BD8649730}" destId="{E617A365-267A-4904-B905-E43EA0C573C0}" srcOrd="1" destOrd="0" presId="urn:microsoft.com/office/officeart/2005/8/layout/lProcess2"/>
    <dgm:cxn modelId="{37599EE1-359A-41B2-B1DF-1E50441F5885}" type="presOf" srcId="{4A2348EF-9125-4DA2-AD2E-2C39C0ABC3A4}" destId="{607AD5A1-F739-4123-9768-AE5A063B5212}" srcOrd="0" destOrd="0" presId="urn:microsoft.com/office/officeart/2005/8/layout/lProcess2"/>
    <dgm:cxn modelId="{70A704AF-91BC-4DEB-ABF0-E685C56B2D34}" srcId="{E00593CF-1EE7-44A9-BE37-7BC15991A412}" destId="{9844EAAB-F0DC-4602-92A2-A78BD8649730}" srcOrd="0" destOrd="0" parTransId="{844A5A8B-8BD5-4AE0-B416-E594E3A981A2}" sibTransId="{BBD32146-25AB-42DF-B2A0-6386F1F144D2}"/>
    <dgm:cxn modelId="{82AD083E-68CF-425E-83D6-B1D047C417C3}" srcId="{9844EAAB-F0DC-4602-92A2-A78BD8649730}" destId="{121373A9-509B-4909-9FD1-BFAA0A65F28B}" srcOrd="2" destOrd="0" parTransId="{4D74D2DE-4BAF-406B-B3E5-76665C2A4443}" sibTransId="{FE670435-ED57-4527-99D7-38096C533127}"/>
    <dgm:cxn modelId="{9F30C8EB-CC55-4E9E-A397-6FDE8A6AFA3E}" srcId="{9844EAAB-F0DC-4602-92A2-A78BD8649730}" destId="{743009DF-5FD9-448B-A04A-B93288EE1915}" srcOrd="1" destOrd="0" parTransId="{62B56305-827E-4387-B952-41D758F99FDD}" sibTransId="{45A38901-2575-4BBA-BF1B-1A078936EFDC}"/>
    <dgm:cxn modelId="{7590B30F-5232-45BB-8F31-06E8122D000C}" type="presOf" srcId="{EE04084C-794A-4117-A879-B2BF5E6C73B2}" destId="{3ADCDAEF-6769-48BE-AA17-A5316DFE4D8B}" srcOrd="0" destOrd="0" presId="urn:microsoft.com/office/officeart/2005/8/layout/lProcess2"/>
    <dgm:cxn modelId="{27361ADB-09EA-471F-9C00-0DFF64DD750A}" type="presOf" srcId="{121373A9-509B-4909-9FD1-BFAA0A65F28B}" destId="{9EB13FB9-D33F-4325-B7CB-8B5F484B504A}" srcOrd="0" destOrd="0" presId="urn:microsoft.com/office/officeart/2005/8/layout/lProcess2"/>
    <dgm:cxn modelId="{05D4832B-9706-4F86-AB1B-E6652F956A66}" srcId="{9844EAAB-F0DC-4602-92A2-A78BD8649730}" destId="{EE04084C-794A-4117-A879-B2BF5E6C73B2}" srcOrd="3" destOrd="0" parTransId="{77F7F1C0-2FB3-4CAA-BE1A-D578E73CBDA5}" sibTransId="{B472A5C8-D964-47E1-B99A-D4240191E7A4}"/>
    <dgm:cxn modelId="{83691E0F-D03F-44C0-91F1-0059EBD87D98}" type="presOf" srcId="{9844EAAB-F0DC-4602-92A2-A78BD8649730}" destId="{831200EC-45E8-4E7A-B20B-570A1B751D3C}" srcOrd="0" destOrd="0" presId="urn:microsoft.com/office/officeart/2005/8/layout/lProcess2"/>
    <dgm:cxn modelId="{0F154D72-0859-4A7A-ACF8-4C982B52B008}" type="presOf" srcId="{743009DF-5FD9-448B-A04A-B93288EE1915}" destId="{5D49FC2F-BD0A-4851-885B-52EA2FE4E98C}" srcOrd="0" destOrd="0" presId="urn:microsoft.com/office/officeart/2005/8/layout/lProcess2"/>
    <dgm:cxn modelId="{E3AC0D4E-D22B-495E-B989-931170A629AD}" type="presParOf" srcId="{3B76F8A1-9D0E-43D2-B1C1-2F531D64150A}" destId="{B9650EB6-870C-4113-9239-AC15AF084CDE}" srcOrd="0" destOrd="0" presId="urn:microsoft.com/office/officeart/2005/8/layout/lProcess2"/>
    <dgm:cxn modelId="{C2E8D6E4-343B-4688-A655-FB4ABA70B734}" type="presParOf" srcId="{B9650EB6-870C-4113-9239-AC15AF084CDE}" destId="{831200EC-45E8-4E7A-B20B-570A1B751D3C}" srcOrd="0" destOrd="0" presId="urn:microsoft.com/office/officeart/2005/8/layout/lProcess2"/>
    <dgm:cxn modelId="{AC8991D0-F383-4F3B-BEA3-50F97FB073E6}" type="presParOf" srcId="{B9650EB6-870C-4113-9239-AC15AF084CDE}" destId="{E617A365-267A-4904-B905-E43EA0C573C0}" srcOrd="1" destOrd="0" presId="urn:microsoft.com/office/officeart/2005/8/layout/lProcess2"/>
    <dgm:cxn modelId="{771A1AC5-4241-4BC8-901D-30FF2A364F9D}" type="presParOf" srcId="{B9650EB6-870C-4113-9239-AC15AF084CDE}" destId="{20E6E66F-8BDF-41B6-B918-40FAC2212E62}" srcOrd="2" destOrd="0" presId="urn:microsoft.com/office/officeart/2005/8/layout/lProcess2"/>
    <dgm:cxn modelId="{66E02175-2AE7-42E5-9BC8-8A4B01CB62E7}" type="presParOf" srcId="{20E6E66F-8BDF-41B6-B918-40FAC2212E62}" destId="{20628495-4E39-4E6B-847C-AF7B111759FB}" srcOrd="0" destOrd="0" presId="urn:microsoft.com/office/officeart/2005/8/layout/lProcess2"/>
    <dgm:cxn modelId="{980A881E-EFEE-4899-BF53-CDD0B84860C5}" type="presParOf" srcId="{20628495-4E39-4E6B-847C-AF7B111759FB}" destId="{607AD5A1-F739-4123-9768-AE5A063B5212}" srcOrd="0" destOrd="0" presId="urn:microsoft.com/office/officeart/2005/8/layout/lProcess2"/>
    <dgm:cxn modelId="{3BE36EB0-AB74-4C29-A48A-CCCCCBDD15C8}" type="presParOf" srcId="{20628495-4E39-4E6B-847C-AF7B111759FB}" destId="{CE39C27B-EF5C-4C0A-A97E-5D4631560912}" srcOrd="1" destOrd="0" presId="urn:microsoft.com/office/officeart/2005/8/layout/lProcess2"/>
    <dgm:cxn modelId="{06E3875D-F69C-4A52-826C-51BA84FB7F2A}" type="presParOf" srcId="{20628495-4E39-4E6B-847C-AF7B111759FB}" destId="{5D49FC2F-BD0A-4851-885B-52EA2FE4E98C}" srcOrd="2" destOrd="0" presId="urn:microsoft.com/office/officeart/2005/8/layout/lProcess2"/>
    <dgm:cxn modelId="{72AFC6A2-B7DD-4B8D-BBD9-A32F9271C597}" type="presParOf" srcId="{20628495-4E39-4E6B-847C-AF7B111759FB}" destId="{478F4864-ED27-48B8-8B80-5DD03F199C60}" srcOrd="3" destOrd="0" presId="urn:microsoft.com/office/officeart/2005/8/layout/lProcess2"/>
    <dgm:cxn modelId="{7A20D7C1-A439-4246-89A2-B4C81204FE7D}" type="presParOf" srcId="{20628495-4E39-4E6B-847C-AF7B111759FB}" destId="{9EB13FB9-D33F-4325-B7CB-8B5F484B504A}" srcOrd="4" destOrd="0" presId="urn:microsoft.com/office/officeart/2005/8/layout/lProcess2"/>
    <dgm:cxn modelId="{AD9FC792-1BD3-43A2-8A15-771F1FE16522}" type="presParOf" srcId="{20628495-4E39-4E6B-847C-AF7B111759FB}" destId="{32F58D33-2ED9-4360-9434-05E0CEEFB7D2}" srcOrd="5" destOrd="0" presId="urn:microsoft.com/office/officeart/2005/8/layout/lProcess2"/>
    <dgm:cxn modelId="{6859F6C0-EBF1-4329-9AE8-2632D9B645B2}" type="presParOf" srcId="{20628495-4E39-4E6B-847C-AF7B111759FB}" destId="{3ADCDAEF-6769-48BE-AA17-A5316DFE4D8B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DBF7E0-A552-4F6C-927D-49A2AC34DD68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039608B-F595-40B1-8E23-8B88424F336E}">
      <dgm:prSet phldrT="[文本]"/>
      <dgm:spPr/>
      <dgm:t>
        <a:bodyPr/>
        <a:lstStyle/>
        <a:p>
          <a:r>
            <a:rPr lang="zh-CN" altLang="en-US" dirty="0" smtClean="0"/>
            <a:t>三个组成部分</a:t>
          </a:r>
          <a:endParaRPr lang="zh-CN" altLang="en-US" dirty="0"/>
        </a:p>
      </dgm:t>
    </dgm:pt>
    <dgm:pt modelId="{77F1FAF4-F3ED-4509-A910-1235BC120D70}" type="parTrans" cxnId="{11C5CF3B-76FB-4449-8FA0-4E9C4E257D03}">
      <dgm:prSet/>
      <dgm:spPr/>
      <dgm:t>
        <a:bodyPr/>
        <a:lstStyle/>
        <a:p>
          <a:endParaRPr lang="zh-CN" altLang="en-US"/>
        </a:p>
      </dgm:t>
    </dgm:pt>
    <dgm:pt modelId="{8396E5C5-BDB9-403B-BD3A-89A783D38415}" type="sibTrans" cxnId="{11C5CF3B-76FB-4449-8FA0-4E9C4E257D03}">
      <dgm:prSet/>
      <dgm:spPr/>
      <dgm:t>
        <a:bodyPr/>
        <a:lstStyle/>
        <a:p>
          <a:endParaRPr lang="zh-CN" altLang="en-US"/>
        </a:p>
      </dgm:t>
    </dgm:pt>
    <dgm:pt modelId="{E3786EBB-88C0-4E49-B9D2-C1407CD29F0D}">
      <dgm:prSet phldrT="[文本]"/>
      <dgm:spPr/>
      <dgm:t>
        <a:bodyPr/>
        <a:lstStyle/>
        <a:p>
          <a:r>
            <a:rPr lang="zh-CN" altLang="en-US" dirty="0" smtClean="0"/>
            <a:t>片</a:t>
          </a:r>
          <a:endParaRPr lang="zh-CN" altLang="en-US" dirty="0"/>
        </a:p>
      </dgm:t>
    </dgm:pt>
    <dgm:pt modelId="{37909089-7891-48B3-962E-1CBD6753C00B}" type="parTrans" cxnId="{39EAA883-1F34-4341-B4B0-79401BBBC213}">
      <dgm:prSet/>
      <dgm:spPr/>
      <dgm:t>
        <a:bodyPr/>
        <a:lstStyle/>
        <a:p>
          <a:endParaRPr lang="zh-CN" altLang="en-US"/>
        </a:p>
      </dgm:t>
    </dgm:pt>
    <dgm:pt modelId="{FE6A2394-E15F-4B2D-BB2A-E9343AB3D1E2}" type="sibTrans" cxnId="{39EAA883-1F34-4341-B4B0-79401BBBC213}">
      <dgm:prSet/>
      <dgm:spPr/>
      <dgm:t>
        <a:bodyPr/>
        <a:lstStyle/>
        <a:p>
          <a:endParaRPr lang="zh-CN" altLang="en-US"/>
        </a:p>
      </dgm:t>
    </dgm:pt>
    <dgm:pt modelId="{F3EEB056-1F70-4E9D-9835-D8D5E2B2915A}">
      <dgm:prSet phldrT="[文本]"/>
      <dgm:spPr/>
      <dgm:t>
        <a:bodyPr/>
        <a:lstStyle/>
        <a:p>
          <a:r>
            <a:rPr lang="en-US" altLang="zh-CN" dirty="0" smtClean="0"/>
            <a:t>mongos</a:t>
          </a:r>
          <a:endParaRPr lang="zh-CN" altLang="en-US" dirty="0"/>
        </a:p>
      </dgm:t>
    </dgm:pt>
    <dgm:pt modelId="{2BF041D4-670E-46B3-A031-74F22F9BBC0F}" type="parTrans" cxnId="{81E39D3B-2F8E-43DE-AD9C-DE613DD69F98}">
      <dgm:prSet/>
      <dgm:spPr/>
      <dgm:t>
        <a:bodyPr/>
        <a:lstStyle/>
        <a:p>
          <a:endParaRPr lang="zh-CN" altLang="en-US"/>
        </a:p>
      </dgm:t>
    </dgm:pt>
    <dgm:pt modelId="{0981D6FD-8692-4FD0-B06A-D593FB30F536}" type="sibTrans" cxnId="{81E39D3B-2F8E-43DE-AD9C-DE613DD69F98}">
      <dgm:prSet/>
      <dgm:spPr/>
      <dgm:t>
        <a:bodyPr/>
        <a:lstStyle/>
        <a:p>
          <a:endParaRPr lang="zh-CN" altLang="en-US"/>
        </a:p>
      </dgm:t>
    </dgm:pt>
    <dgm:pt modelId="{51CF816E-AC74-4A39-B445-59032A4FFF47}">
      <dgm:prSet phldrT="[文本]"/>
      <dgm:spPr/>
      <dgm:t>
        <a:bodyPr/>
        <a:lstStyle/>
        <a:p>
          <a:r>
            <a:rPr lang="zh-CN" altLang="en-US" dirty="0" smtClean="0"/>
            <a:t>配置服务器</a:t>
          </a:r>
          <a:endParaRPr lang="zh-CN" altLang="en-US" dirty="0"/>
        </a:p>
      </dgm:t>
    </dgm:pt>
    <dgm:pt modelId="{E90F8CDD-67B5-485C-BC4A-7666816889BB}" type="parTrans" cxnId="{99D0DB01-E7DA-43AE-A97E-6AD8A1B0FE9D}">
      <dgm:prSet/>
      <dgm:spPr/>
      <dgm:t>
        <a:bodyPr/>
        <a:lstStyle/>
        <a:p>
          <a:endParaRPr lang="zh-CN" altLang="en-US"/>
        </a:p>
      </dgm:t>
    </dgm:pt>
    <dgm:pt modelId="{66A0073F-DDD1-4CF5-8EE5-F4B181E8C5A7}" type="sibTrans" cxnId="{99D0DB01-E7DA-43AE-A97E-6AD8A1B0FE9D}">
      <dgm:prSet/>
      <dgm:spPr/>
      <dgm:t>
        <a:bodyPr/>
        <a:lstStyle/>
        <a:p>
          <a:endParaRPr lang="zh-CN" altLang="en-US"/>
        </a:p>
      </dgm:t>
    </dgm:pt>
    <dgm:pt modelId="{CE6C0875-D0D1-4A29-8D6F-465442649597}">
      <dgm:prSet phldrT="[文本]"/>
      <dgm:spPr/>
      <dgm:t>
        <a:bodyPr/>
        <a:lstStyle/>
        <a:p>
          <a:r>
            <a:rPr lang="zh-CN" altLang="en-US" dirty="0" smtClean="0"/>
            <a:t>保存子集数据的容器</a:t>
          </a:r>
          <a:endParaRPr lang="zh-CN" altLang="en-US" dirty="0"/>
        </a:p>
      </dgm:t>
    </dgm:pt>
    <dgm:pt modelId="{AE4B4CC9-4A8B-452B-8E53-91A7A03C6D54}" type="parTrans" cxnId="{3C80FA1D-9077-4897-B47C-9C65F3D4C3C6}">
      <dgm:prSet/>
      <dgm:spPr/>
      <dgm:t>
        <a:bodyPr/>
        <a:lstStyle/>
        <a:p>
          <a:endParaRPr lang="zh-CN" altLang="en-US"/>
        </a:p>
      </dgm:t>
    </dgm:pt>
    <dgm:pt modelId="{91981542-5234-4290-89A9-D246357CEE18}" type="sibTrans" cxnId="{3C80FA1D-9077-4897-B47C-9C65F3D4C3C6}">
      <dgm:prSet/>
      <dgm:spPr/>
      <dgm:t>
        <a:bodyPr/>
        <a:lstStyle/>
        <a:p>
          <a:endParaRPr lang="zh-CN" altLang="en-US"/>
        </a:p>
      </dgm:t>
    </dgm:pt>
    <dgm:pt modelId="{69F4CAA6-2CEF-4D21-82F0-4C1BE7FE2B4B}">
      <dgm:prSet phldrT="[文本]"/>
      <dgm:spPr/>
      <dgm:t>
        <a:bodyPr/>
        <a:lstStyle/>
        <a:p>
          <a:r>
            <a:rPr lang="en-US" altLang="zh-CN" dirty="0" smtClean="0"/>
            <a:t>MongoDB</a:t>
          </a:r>
          <a:r>
            <a:rPr lang="zh-CN" altLang="en-US" dirty="0" smtClean="0"/>
            <a:t>的路由器进程</a:t>
          </a:r>
          <a:endParaRPr lang="zh-CN" altLang="en-US" dirty="0"/>
        </a:p>
      </dgm:t>
    </dgm:pt>
    <dgm:pt modelId="{24B6045A-D9DF-48A3-8148-C177ED3CE374}" type="parTrans" cxnId="{C5A20CD2-50E2-4212-B215-FDA9E8E9657D}">
      <dgm:prSet/>
      <dgm:spPr/>
      <dgm:t>
        <a:bodyPr/>
        <a:lstStyle/>
        <a:p>
          <a:endParaRPr lang="zh-CN" altLang="en-US"/>
        </a:p>
      </dgm:t>
    </dgm:pt>
    <dgm:pt modelId="{36FEF076-45E6-4837-BD1F-5C1FAB855D10}" type="sibTrans" cxnId="{C5A20CD2-50E2-4212-B215-FDA9E8E9657D}">
      <dgm:prSet/>
      <dgm:spPr/>
      <dgm:t>
        <a:bodyPr/>
        <a:lstStyle/>
        <a:p>
          <a:endParaRPr lang="zh-CN" altLang="en-US"/>
        </a:p>
      </dgm:t>
    </dgm:pt>
    <dgm:pt modelId="{74DD59F2-C6CE-43BF-8C58-3EA85A19D355}">
      <dgm:prSet phldrT="[文本]"/>
      <dgm:spPr/>
      <dgm:t>
        <a:bodyPr/>
        <a:lstStyle/>
        <a:p>
          <a:r>
            <a:rPr lang="zh-CN" altLang="en-US" dirty="0" smtClean="0"/>
            <a:t>分片集群的配置信息</a:t>
          </a:r>
          <a:endParaRPr lang="zh-CN" altLang="en-US" dirty="0"/>
        </a:p>
      </dgm:t>
    </dgm:pt>
    <dgm:pt modelId="{B6F87FB8-490D-4744-955C-58DBF2222E75}" type="parTrans" cxnId="{E6C9EDEF-7EC3-4DBD-94D5-6909E71200C1}">
      <dgm:prSet/>
      <dgm:spPr/>
      <dgm:t>
        <a:bodyPr/>
        <a:lstStyle/>
        <a:p>
          <a:endParaRPr lang="zh-CN" altLang="en-US"/>
        </a:p>
      </dgm:t>
    </dgm:pt>
    <dgm:pt modelId="{EF62F526-99E8-4D8B-8A7A-D00F6862762E}" type="sibTrans" cxnId="{E6C9EDEF-7EC3-4DBD-94D5-6909E71200C1}">
      <dgm:prSet/>
      <dgm:spPr/>
      <dgm:t>
        <a:bodyPr/>
        <a:lstStyle/>
        <a:p>
          <a:endParaRPr lang="zh-CN" altLang="en-US"/>
        </a:p>
      </dgm:t>
    </dgm:pt>
    <dgm:pt modelId="{ABDC937F-F0AD-4265-9286-DC35A0260192}" type="pres">
      <dgm:prSet presAssocID="{4CDBF7E0-A552-4F6C-927D-49A2AC34DD68}" presName="composite" presStyleCnt="0">
        <dgm:presLayoutVars>
          <dgm:chMax val="1"/>
          <dgm:dir/>
          <dgm:resizeHandles val="exact"/>
        </dgm:presLayoutVars>
      </dgm:prSet>
      <dgm:spPr/>
    </dgm:pt>
    <dgm:pt modelId="{18F4FBEA-CBC1-4AF4-9968-A2A799A6469E}" type="pres">
      <dgm:prSet presAssocID="{E039608B-F595-40B1-8E23-8B88424F336E}" presName="roof" presStyleLbl="dkBgShp" presStyleIdx="0" presStyleCnt="2"/>
      <dgm:spPr/>
    </dgm:pt>
    <dgm:pt modelId="{D611ECAE-A75F-4E24-A205-58BCE61C869A}" type="pres">
      <dgm:prSet presAssocID="{E039608B-F595-40B1-8E23-8B88424F336E}" presName="pillars" presStyleCnt="0"/>
      <dgm:spPr/>
    </dgm:pt>
    <dgm:pt modelId="{95BD5BDA-C088-4655-BBF9-FF95052B5777}" type="pres">
      <dgm:prSet presAssocID="{E039608B-F595-40B1-8E23-8B88424F336E}" presName="pillar1" presStyleLbl="node1" presStyleIdx="0" presStyleCnt="3">
        <dgm:presLayoutVars>
          <dgm:bulletEnabled val="1"/>
        </dgm:presLayoutVars>
      </dgm:prSet>
      <dgm:spPr/>
    </dgm:pt>
    <dgm:pt modelId="{98A95777-665B-4986-A72C-5B5A7C2C6F63}" type="pres">
      <dgm:prSet presAssocID="{F3EEB056-1F70-4E9D-9835-D8D5E2B2915A}" presName="pillarX" presStyleLbl="node1" presStyleIdx="1" presStyleCnt="3">
        <dgm:presLayoutVars>
          <dgm:bulletEnabled val="1"/>
        </dgm:presLayoutVars>
      </dgm:prSet>
      <dgm:spPr/>
    </dgm:pt>
    <dgm:pt modelId="{B99AD825-4C3D-4E1C-9358-A62397421AD8}" type="pres">
      <dgm:prSet presAssocID="{51CF816E-AC74-4A39-B445-59032A4FFF47}" presName="pillarX" presStyleLbl="node1" presStyleIdx="2" presStyleCnt="3">
        <dgm:presLayoutVars>
          <dgm:bulletEnabled val="1"/>
        </dgm:presLayoutVars>
      </dgm:prSet>
      <dgm:spPr/>
    </dgm:pt>
    <dgm:pt modelId="{E0492571-9F66-4F4F-AB1B-43BC95777194}" type="pres">
      <dgm:prSet presAssocID="{E039608B-F595-40B1-8E23-8B88424F336E}" presName="base" presStyleLbl="dkBgShp" presStyleIdx="1" presStyleCnt="2"/>
      <dgm:spPr/>
    </dgm:pt>
  </dgm:ptLst>
  <dgm:cxnLst>
    <dgm:cxn modelId="{4FF07DE5-72D1-4B1C-B885-80FDF7C3DCF3}" type="presOf" srcId="{E039608B-F595-40B1-8E23-8B88424F336E}" destId="{18F4FBEA-CBC1-4AF4-9968-A2A799A6469E}" srcOrd="0" destOrd="0" presId="urn:microsoft.com/office/officeart/2005/8/layout/hList3"/>
    <dgm:cxn modelId="{99D0DB01-E7DA-43AE-A97E-6AD8A1B0FE9D}" srcId="{E039608B-F595-40B1-8E23-8B88424F336E}" destId="{51CF816E-AC74-4A39-B445-59032A4FFF47}" srcOrd="2" destOrd="0" parTransId="{E90F8CDD-67B5-485C-BC4A-7666816889BB}" sibTransId="{66A0073F-DDD1-4CF5-8EE5-F4B181E8C5A7}"/>
    <dgm:cxn modelId="{82C99099-95FD-486B-A3E8-8AE202942938}" type="presOf" srcId="{51CF816E-AC74-4A39-B445-59032A4FFF47}" destId="{B99AD825-4C3D-4E1C-9358-A62397421AD8}" srcOrd="0" destOrd="0" presId="urn:microsoft.com/office/officeart/2005/8/layout/hList3"/>
    <dgm:cxn modelId="{C5A20CD2-50E2-4212-B215-FDA9E8E9657D}" srcId="{F3EEB056-1F70-4E9D-9835-D8D5E2B2915A}" destId="{69F4CAA6-2CEF-4D21-82F0-4C1BE7FE2B4B}" srcOrd="0" destOrd="0" parTransId="{24B6045A-D9DF-48A3-8148-C177ED3CE374}" sibTransId="{36FEF076-45E6-4837-BD1F-5C1FAB855D10}"/>
    <dgm:cxn modelId="{997FB18F-DDC3-4360-B8C9-C393FA35CC26}" type="presOf" srcId="{74DD59F2-C6CE-43BF-8C58-3EA85A19D355}" destId="{B99AD825-4C3D-4E1C-9358-A62397421AD8}" srcOrd="0" destOrd="1" presId="urn:microsoft.com/office/officeart/2005/8/layout/hList3"/>
    <dgm:cxn modelId="{F5FFEE2B-2B9E-4BE6-88A4-FD1C29115770}" type="presOf" srcId="{69F4CAA6-2CEF-4D21-82F0-4C1BE7FE2B4B}" destId="{98A95777-665B-4986-A72C-5B5A7C2C6F63}" srcOrd="0" destOrd="1" presId="urn:microsoft.com/office/officeart/2005/8/layout/hList3"/>
    <dgm:cxn modelId="{0282115D-6E92-4BEB-B441-C122B2C5A05F}" type="presOf" srcId="{CE6C0875-D0D1-4A29-8D6F-465442649597}" destId="{95BD5BDA-C088-4655-BBF9-FF95052B5777}" srcOrd="0" destOrd="1" presId="urn:microsoft.com/office/officeart/2005/8/layout/hList3"/>
    <dgm:cxn modelId="{35E889F7-6209-4F7D-85FB-24D5EB70E610}" type="presOf" srcId="{4CDBF7E0-A552-4F6C-927D-49A2AC34DD68}" destId="{ABDC937F-F0AD-4265-9286-DC35A0260192}" srcOrd="0" destOrd="0" presId="urn:microsoft.com/office/officeart/2005/8/layout/hList3"/>
    <dgm:cxn modelId="{E6C9EDEF-7EC3-4DBD-94D5-6909E71200C1}" srcId="{51CF816E-AC74-4A39-B445-59032A4FFF47}" destId="{74DD59F2-C6CE-43BF-8C58-3EA85A19D355}" srcOrd="0" destOrd="0" parTransId="{B6F87FB8-490D-4744-955C-58DBF2222E75}" sibTransId="{EF62F526-99E8-4D8B-8A7A-D00F6862762E}"/>
    <dgm:cxn modelId="{2CEE5FF8-2DA8-4301-B896-A609DA454272}" type="presOf" srcId="{E3786EBB-88C0-4E49-B9D2-C1407CD29F0D}" destId="{95BD5BDA-C088-4655-BBF9-FF95052B5777}" srcOrd="0" destOrd="0" presId="urn:microsoft.com/office/officeart/2005/8/layout/hList3"/>
    <dgm:cxn modelId="{5DC1578F-1E17-4ED8-97BD-33EA2F4A2028}" type="presOf" srcId="{F3EEB056-1F70-4E9D-9835-D8D5E2B2915A}" destId="{98A95777-665B-4986-A72C-5B5A7C2C6F63}" srcOrd="0" destOrd="0" presId="urn:microsoft.com/office/officeart/2005/8/layout/hList3"/>
    <dgm:cxn modelId="{81E39D3B-2F8E-43DE-AD9C-DE613DD69F98}" srcId="{E039608B-F595-40B1-8E23-8B88424F336E}" destId="{F3EEB056-1F70-4E9D-9835-D8D5E2B2915A}" srcOrd="1" destOrd="0" parTransId="{2BF041D4-670E-46B3-A031-74F22F9BBC0F}" sibTransId="{0981D6FD-8692-4FD0-B06A-D593FB30F536}"/>
    <dgm:cxn modelId="{39EAA883-1F34-4341-B4B0-79401BBBC213}" srcId="{E039608B-F595-40B1-8E23-8B88424F336E}" destId="{E3786EBB-88C0-4E49-B9D2-C1407CD29F0D}" srcOrd="0" destOrd="0" parTransId="{37909089-7891-48B3-962E-1CBD6753C00B}" sibTransId="{FE6A2394-E15F-4B2D-BB2A-E9343AB3D1E2}"/>
    <dgm:cxn modelId="{3C80FA1D-9077-4897-B47C-9C65F3D4C3C6}" srcId="{E3786EBB-88C0-4E49-B9D2-C1407CD29F0D}" destId="{CE6C0875-D0D1-4A29-8D6F-465442649597}" srcOrd="0" destOrd="0" parTransId="{AE4B4CC9-4A8B-452B-8E53-91A7A03C6D54}" sibTransId="{91981542-5234-4290-89A9-D246357CEE18}"/>
    <dgm:cxn modelId="{11C5CF3B-76FB-4449-8FA0-4E9C4E257D03}" srcId="{4CDBF7E0-A552-4F6C-927D-49A2AC34DD68}" destId="{E039608B-F595-40B1-8E23-8B88424F336E}" srcOrd="0" destOrd="0" parTransId="{77F1FAF4-F3ED-4509-A910-1235BC120D70}" sibTransId="{8396E5C5-BDB9-403B-BD3A-89A783D38415}"/>
    <dgm:cxn modelId="{B55F750B-437E-4100-8763-1AAC393AA5A6}" type="presParOf" srcId="{ABDC937F-F0AD-4265-9286-DC35A0260192}" destId="{18F4FBEA-CBC1-4AF4-9968-A2A799A6469E}" srcOrd="0" destOrd="0" presId="urn:microsoft.com/office/officeart/2005/8/layout/hList3"/>
    <dgm:cxn modelId="{3E3025EC-0509-4DBD-B502-3930DF11675D}" type="presParOf" srcId="{ABDC937F-F0AD-4265-9286-DC35A0260192}" destId="{D611ECAE-A75F-4E24-A205-58BCE61C869A}" srcOrd="1" destOrd="0" presId="urn:microsoft.com/office/officeart/2005/8/layout/hList3"/>
    <dgm:cxn modelId="{21AD2AC0-BFFB-4D4B-8604-EBE040C1182C}" type="presParOf" srcId="{D611ECAE-A75F-4E24-A205-58BCE61C869A}" destId="{95BD5BDA-C088-4655-BBF9-FF95052B5777}" srcOrd="0" destOrd="0" presId="urn:microsoft.com/office/officeart/2005/8/layout/hList3"/>
    <dgm:cxn modelId="{AD80EEED-DFEA-4137-B1FC-528A2C43AF48}" type="presParOf" srcId="{D611ECAE-A75F-4E24-A205-58BCE61C869A}" destId="{98A95777-665B-4986-A72C-5B5A7C2C6F63}" srcOrd="1" destOrd="0" presId="urn:microsoft.com/office/officeart/2005/8/layout/hList3"/>
    <dgm:cxn modelId="{EDB93330-C1A1-4CC8-8774-0654730832D9}" type="presParOf" srcId="{D611ECAE-A75F-4E24-A205-58BCE61C869A}" destId="{B99AD825-4C3D-4E1C-9358-A62397421AD8}" srcOrd="2" destOrd="0" presId="urn:microsoft.com/office/officeart/2005/8/layout/hList3"/>
    <dgm:cxn modelId="{0EB0513C-745A-4BF7-A9DB-35DEBE03EE6D}" type="presParOf" srcId="{ABDC937F-F0AD-4265-9286-DC35A0260192}" destId="{E0492571-9F66-4F4F-AB1B-43BC95777194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53AB03A-C03B-4139-BA97-6EEA46A543F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CF6062-96AE-45FE-8E4E-7F55E8A166C1}">
      <dgm:prSet phldrT="[文本]"/>
      <dgm:spPr/>
      <dgm:t>
        <a:bodyPr/>
        <a:lstStyle/>
        <a:p>
          <a:r>
            <a:rPr lang="zh-CN" altLang="en-US" dirty="0" smtClean="0"/>
            <a:t>启动配置服务器</a:t>
          </a:r>
          <a:endParaRPr lang="zh-CN" altLang="en-US" dirty="0"/>
        </a:p>
      </dgm:t>
    </dgm:pt>
    <dgm:pt modelId="{CBE0EAC5-7B66-41BB-BDE8-2B56FD042421}" type="parTrans" cxnId="{AF5D1582-0F7E-4AC0-BB61-DD4301F96867}">
      <dgm:prSet/>
      <dgm:spPr/>
      <dgm:t>
        <a:bodyPr/>
        <a:lstStyle/>
        <a:p>
          <a:endParaRPr lang="zh-CN" altLang="en-US"/>
        </a:p>
      </dgm:t>
    </dgm:pt>
    <dgm:pt modelId="{018209F1-C05D-48AD-8E93-CAF4FF7A0075}" type="sibTrans" cxnId="{AF5D1582-0F7E-4AC0-BB61-DD4301F96867}">
      <dgm:prSet/>
      <dgm:spPr/>
      <dgm:t>
        <a:bodyPr/>
        <a:lstStyle/>
        <a:p>
          <a:endParaRPr lang="zh-CN" altLang="en-US"/>
        </a:p>
      </dgm:t>
    </dgm:pt>
    <dgm:pt modelId="{CE7EBFBF-832B-4D06-897B-7C23EB76FF1C}">
      <dgm:prSet phldrT="[文本]"/>
      <dgm:spPr/>
      <dgm:t>
        <a:bodyPr/>
        <a:lstStyle/>
        <a:p>
          <a:r>
            <a:rPr lang="zh-CN" altLang="en-US" dirty="0" smtClean="0"/>
            <a:t>可以创建一个或多个</a:t>
          </a:r>
          <a:endParaRPr lang="zh-CN" altLang="en-US" dirty="0"/>
        </a:p>
      </dgm:t>
    </dgm:pt>
    <dgm:pt modelId="{2504DEB1-BB9F-4B54-B5AF-75449D67D086}" type="parTrans" cxnId="{8B78BEFC-18B5-4A52-88E3-6B0052A7CE28}">
      <dgm:prSet/>
      <dgm:spPr/>
      <dgm:t>
        <a:bodyPr/>
        <a:lstStyle/>
        <a:p>
          <a:endParaRPr lang="zh-CN" altLang="en-US"/>
        </a:p>
      </dgm:t>
    </dgm:pt>
    <dgm:pt modelId="{D10776AF-6ABE-4B83-B50B-843BC0DBAF99}" type="sibTrans" cxnId="{8B78BEFC-18B5-4A52-88E3-6B0052A7CE28}">
      <dgm:prSet/>
      <dgm:spPr/>
      <dgm:t>
        <a:bodyPr/>
        <a:lstStyle/>
        <a:p>
          <a:endParaRPr lang="zh-CN" altLang="en-US"/>
        </a:p>
      </dgm:t>
    </dgm:pt>
    <dgm:pt modelId="{B001221A-E102-4807-BFEF-617B4B9AB3F5}">
      <dgm:prSet phldrT="[文本]"/>
      <dgm:spPr/>
      <dgm:t>
        <a:bodyPr/>
        <a:lstStyle/>
        <a:p>
          <a:r>
            <a:rPr lang="zh-CN" altLang="en-US" dirty="0" smtClean="0"/>
            <a:t>添加片</a:t>
          </a:r>
          <a:endParaRPr lang="zh-CN" altLang="en-US" dirty="0"/>
        </a:p>
      </dgm:t>
    </dgm:pt>
    <dgm:pt modelId="{BC4806C3-395E-4A5C-B1E8-61C5FF25E738}" type="parTrans" cxnId="{EA1E49A3-C892-4064-85C1-AD5E56CDE5C2}">
      <dgm:prSet/>
      <dgm:spPr/>
      <dgm:t>
        <a:bodyPr/>
        <a:lstStyle/>
        <a:p>
          <a:endParaRPr lang="zh-CN" altLang="en-US"/>
        </a:p>
      </dgm:t>
    </dgm:pt>
    <dgm:pt modelId="{44799920-E147-42F1-BBC8-EF563AA1D1D9}" type="sibTrans" cxnId="{EA1E49A3-C892-4064-85C1-AD5E56CDE5C2}">
      <dgm:prSet/>
      <dgm:spPr/>
      <dgm:t>
        <a:bodyPr/>
        <a:lstStyle/>
        <a:p>
          <a:endParaRPr lang="zh-CN" altLang="en-US"/>
        </a:p>
      </dgm:t>
    </dgm:pt>
    <dgm:pt modelId="{DD98CB83-AEF5-4F3D-81FA-4CB334BE38B2}">
      <dgm:prSet phldrT="[文本]"/>
      <dgm:spPr/>
      <dgm:t>
        <a:bodyPr/>
        <a:lstStyle/>
        <a:p>
          <a:r>
            <a:rPr lang="zh-CN" altLang="en-US" dirty="0" smtClean="0"/>
            <a:t>每个片都应该是副本集</a:t>
          </a:r>
          <a:endParaRPr lang="zh-CN" altLang="en-US" dirty="0"/>
        </a:p>
      </dgm:t>
    </dgm:pt>
    <dgm:pt modelId="{ACA35851-91E3-4A05-A077-A5B823E94094}" type="parTrans" cxnId="{DD6A977B-29EB-4354-B77E-959CEF210AAF}">
      <dgm:prSet/>
      <dgm:spPr/>
      <dgm:t>
        <a:bodyPr/>
        <a:lstStyle/>
        <a:p>
          <a:endParaRPr lang="zh-CN" altLang="en-US"/>
        </a:p>
      </dgm:t>
    </dgm:pt>
    <dgm:pt modelId="{093284BC-C5A1-4A05-B2E6-76281A21D2D4}" type="sibTrans" cxnId="{DD6A977B-29EB-4354-B77E-959CEF210AAF}">
      <dgm:prSet/>
      <dgm:spPr/>
      <dgm:t>
        <a:bodyPr/>
        <a:lstStyle/>
        <a:p>
          <a:endParaRPr lang="zh-CN" altLang="en-US"/>
        </a:p>
      </dgm:t>
    </dgm:pt>
    <dgm:pt modelId="{E324837A-416F-4217-A427-9DA7C4E9B871}">
      <dgm:prSet phldrT="[文本]"/>
      <dgm:spPr/>
      <dgm:t>
        <a:bodyPr/>
        <a:lstStyle/>
        <a:p>
          <a:r>
            <a:rPr lang="zh-CN" altLang="en-US" dirty="0" smtClean="0"/>
            <a:t>物理服务器</a:t>
          </a:r>
          <a:endParaRPr lang="zh-CN" altLang="en-US" dirty="0"/>
        </a:p>
      </dgm:t>
    </dgm:pt>
    <dgm:pt modelId="{FB697029-8EAD-4B43-852C-7768E14E28CB}" type="parTrans" cxnId="{CDDA26FE-DBAA-4812-BF7E-D5C96408F921}">
      <dgm:prSet/>
      <dgm:spPr/>
      <dgm:t>
        <a:bodyPr/>
        <a:lstStyle/>
        <a:p>
          <a:endParaRPr lang="zh-CN" altLang="en-US"/>
        </a:p>
      </dgm:t>
    </dgm:pt>
    <dgm:pt modelId="{6DB97D46-DDC0-4D13-9C24-2347B85B9DC2}" type="sibTrans" cxnId="{CDDA26FE-DBAA-4812-BF7E-D5C96408F921}">
      <dgm:prSet/>
      <dgm:spPr/>
      <dgm:t>
        <a:bodyPr/>
        <a:lstStyle/>
        <a:p>
          <a:endParaRPr lang="zh-CN" altLang="en-US"/>
        </a:p>
      </dgm:t>
    </dgm:pt>
    <dgm:pt modelId="{F1E56820-D7FA-4DAF-A90D-4C5F5C2EA2B9}">
      <dgm:prSet phldrT="[文本]"/>
      <dgm:spPr/>
      <dgm:t>
        <a:bodyPr/>
        <a:lstStyle/>
        <a:p>
          <a:r>
            <a:rPr lang="zh-CN" altLang="en-US" dirty="0" smtClean="0"/>
            <a:t>性能、安全和稳定性</a:t>
          </a:r>
          <a:endParaRPr lang="zh-CN" altLang="en-US" dirty="0"/>
        </a:p>
      </dgm:t>
    </dgm:pt>
    <dgm:pt modelId="{560161FD-0A38-46D0-B9AF-F22B56E1BED0}" type="parTrans" cxnId="{EE4E3A09-652B-4B54-A70A-D9C8EFF4E752}">
      <dgm:prSet/>
      <dgm:spPr/>
      <dgm:t>
        <a:bodyPr/>
        <a:lstStyle/>
        <a:p>
          <a:endParaRPr lang="zh-CN" altLang="en-US"/>
        </a:p>
      </dgm:t>
    </dgm:pt>
    <dgm:pt modelId="{15AA9BD4-6F5C-4968-BA26-1E8555664AFF}" type="sibTrans" cxnId="{EE4E3A09-652B-4B54-A70A-D9C8EFF4E752}">
      <dgm:prSet/>
      <dgm:spPr/>
      <dgm:t>
        <a:bodyPr/>
        <a:lstStyle/>
        <a:p>
          <a:endParaRPr lang="zh-CN" altLang="en-US"/>
        </a:p>
      </dgm:t>
    </dgm:pt>
    <dgm:pt modelId="{7588AC09-03CB-48F8-BAF2-AAA7A96CF13F}" type="pres">
      <dgm:prSet presAssocID="{D53AB03A-C03B-4139-BA97-6EEA46A543F3}" presName="rootnode" presStyleCnt="0">
        <dgm:presLayoutVars>
          <dgm:chMax/>
          <dgm:chPref/>
          <dgm:dir/>
          <dgm:animLvl val="lvl"/>
        </dgm:presLayoutVars>
      </dgm:prSet>
      <dgm:spPr/>
    </dgm:pt>
    <dgm:pt modelId="{1F06202D-E670-4CC1-A524-0D8EFD89066F}" type="pres">
      <dgm:prSet presAssocID="{93CF6062-96AE-45FE-8E4E-7F55E8A166C1}" presName="composite" presStyleCnt="0"/>
      <dgm:spPr/>
    </dgm:pt>
    <dgm:pt modelId="{F865328F-0814-4E2A-9D44-31FADC29E228}" type="pres">
      <dgm:prSet presAssocID="{93CF6062-96AE-45FE-8E4E-7F55E8A166C1}" presName="bentUpArrow1" presStyleLbl="alignImgPlace1" presStyleIdx="0" presStyleCnt="2"/>
      <dgm:spPr/>
    </dgm:pt>
    <dgm:pt modelId="{77E9D1E3-52AE-4944-ADD1-E67753D16022}" type="pres">
      <dgm:prSet presAssocID="{93CF6062-96AE-45FE-8E4E-7F55E8A166C1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EA6D7566-AA09-4BB6-A695-D8AA900B367F}" type="pres">
      <dgm:prSet presAssocID="{93CF6062-96AE-45FE-8E4E-7F55E8A166C1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FEC2C1-151F-4AC9-83BA-41C07F90D787}" type="pres">
      <dgm:prSet presAssocID="{018209F1-C05D-48AD-8E93-CAF4FF7A0075}" presName="sibTrans" presStyleCnt="0"/>
      <dgm:spPr/>
    </dgm:pt>
    <dgm:pt modelId="{82C2FC8E-A57D-419A-8B23-8B2B8D5BBE8D}" type="pres">
      <dgm:prSet presAssocID="{B001221A-E102-4807-BFEF-617B4B9AB3F5}" presName="composite" presStyleCnt="0"/>
      <dgm:spPr/>
    </dgm:pt>
    <dgm:pt modelId="{45D2D208-101C-4802-A6E4-0062E47FE99F}" type="pres">
      <dgm:prSet presAssocID="{B001221A-E102-4807-BFEF-617B4B9AB3F5}" presName="bentUpArrow1" presStyleLbl="alignImgPlace1" presStyleIdx="1" presStyleCnt="2"/>
      <dgm:spPr/>
    </dgm:pt>
    <dgm:pt modelId="{11E827D3-F29C-4EB6-8CD3-7CC51B9819F3}" type="pres">
      <dgm:prSet presAssocID="{B001221A-E102-4807-BFEF-617B4B9AB3F5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BAC29EB1-9770-482C-8730-A13712811E1D}" type="pres">
      <dgm:prSet presAssocID="{B001221A-E102-4807-BFEF-617B4B9AB3F5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F33525E-94F6-4E88-8FA2-9C129CED91EA}" type="pres">
      <dgm:prSet presAssocID="{44799920-E147-42F1-BBC8-EF563AA1D1D9}" presName="sibTrans" presStyleCnt="0"/>
      <dgm:spPr/>
    </dgm:pt>
    <dgm:pt modelId="{E0555B14-6C01-4376-961B-C17DF5A9B16F}" type="pres">
      <dgm:prSet presAssocID="{E324837A-416F-4217-A427-9DA7C4E9B871}" presName="composite" presStyleCnt="0"/>
      <dgm:spPr/>
    </dgm:pt>
    <dgm:pt modelId="{26569608-F889-4F6A-B031-AD528C1B6FCD}" type="pres">
      <dgm:prSet presAssocID="{E324837A-416F-4217-A427-9DA7C4E9B871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3B79D9-B132-4DBB-8E40-56E16E81E187}" type="pres">
      <dgm:prSet presAssocID="{E324837A-416F-4217-A427-9DA7C4E9B871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0865566-FF45-4E91-8EDA-06576D735A9E}" type="presOf" srcId="{93CF6062-96AE-45FE-8E4E-7F55E8A166C1}" destId="{77E9D1E3-52AE-4944-ADD1-E67753D16022}" srcOrd="0" destOrd="0" presId="urn:microsoft.com/office/officeart/2005/8/layout/StepDownProcess"/>
    <dgm:cxn modelId="{13D36068-B5FF-4082-AA8C-3F2B4F979DD9}" type="presOf" srcId="{D53AB03A-C03B-4139-BA97-6EEA46A543F3}" destId="{7588AC09-03CB-48F8-BAF2-AAA7A96CF13F}" srcOrd="0" destOrd="0" presId="urn:microsoft.com/office/officeart/2005/8/layout/StepDownProcess"/>
    <dgm:cxn modelId="{63FEA313-E94B-49DC-A46A-AB6B5C1CB77F}" type="presOf" srcId="{CE7EBFBF-832B-4D06-897B-7C23EB76FF1C}" destId="{EA6D7566-AA09-4BB6-A695-D8AA900B367F}" srcOrd="0" destOrd="0" presId="urn:microsoft.com/office/officeart/2005/8/layout/StepDownProcess"/>
    <dgm:cxn modelId="{AF5D1582-0F7E-4AC0-BB61-DD4301F96867}" srcId="{D53AB03A-C03B-4139-BA97-6EEA46A543F3}" destId="{93CF6062-96AE-45FE-8E4E-7F55E8A166C1}" srcOrd="0" destOrd="0" parTransId="{CBE0EAC5-7B66-41BB-BDE8-2B56FD042421}" sibTransId="{018209F1-C05D-48AD-8E93-CAF4FF7A0075}"/>
    <dgm:cxn modelId="{CDDA26FE-DBAA-4812-BF7E-D5C96408F921}" srcId="{D53AB03A-C03B-4139-BA97-6EEA46A543F3}" destId="{E324837A-416F-4217-A427-9DA7C4E9B871}" srcOrd="2" destOrd="0" parTransId="{FB697029-8EAD-4B43-852C-7768E14E28CB}" sibTransId="{6DB97D46-DDC0-4D13-9C24-2347B85B9DC2}"/>
    <dgm:cxn modelId="{8B78BEFC-18B5-4A52-88E3-6B0052A7CE28}" srcId="{93CF6062-96AE-45FE-8E4E-7F55E8A166C1}" destId="{CE7EBFBF-832B-4D06-897B-7C23EB76FF1C}" srcOrd="0" destOrd="0" parTransId="{2504DEB1-BB9F-4B54-B5AF-75449D67D086}" sibTransId="{D10776AF-6ABE-4B83-B50B-843BC0DBAF99}"/>
    <dgm:cxn modelId="{D8032DBF-01FD-4D4B-BB55-D0C00AF39D43}" type="presOf" srcId="{DD98CB83-AEF5-4F3D-81FA-4CB334BE38B2}" destId="{BAC29EB1-9770-482C-8730-A13712811E1D}" srcOrd="0" destOrd="0" presId="urn:microsoft.com/office/officeart/2005/8/layout/StepDownProcess"/>
    <dgm:cxn modelId="{EE4E3A09-652B-4B54-A70A-D9C8EFF4E752}" srcId="{E324837A-416F-4217-A427-9DA7C4E9B871}" destId="{F1E56820-D7FA-4DAF-A90D-4C5F5C2EA2B9}" srcOrd="0" destOrd="0" parTransId="{560161FD-0A38-46D0-B9AF-F22B56E1BED0}" sibTransId="{15AA9BD4-6F5C-4968-BA26-1E8555664AFF}"/>
    <dgm:cxn modelId="{DD6A977B-29EB-4354-B77E-959CEF210AAF}" srcId="{B001221A-E102-4807-BFEF-617B4B9AB3F5}" destId="{DD98CB83-AEF5-4F3D-81FA-4CB334BE38B2}" srcOrd="0" destOrd="0" parTransId="{ACA35851-91E3-4A05-A077-A5B823E94094}" sibTransId="{093284BC-C5A1-4A05-B2E6-76281A21D2D4}"/>
    <dgm:cxn modelId="{EA1E49A3-C892-4064-85C1-AD5E56CDE5C2}" srcId="{D53AB03A-C03B-4139-BA97-6EEA46A543F3}" destId="{B001221A-E102-4807-BFEF-617B4B9AB3F5}" srcOrd="1" destOrd="0" parTransId="{BC4806C3-395E-4A5C-B1E8-61C5FF25E738}" sibTransId="{44799920-E147-42F1-BBC8-EF563AA1D1D9}"/>
    <dgm:cxn modelId="{FDB27677-D100-4F9E-ABCB-DB04962096CC}" type="presOf" srcId="{E324837A-416F-4217-A427-9DA7C4E9B871}" destId="{26569608-F889-4F6A-B031-AD528C1B6FCD}" srcOrd="0" destOrd="0" presId="urn:microsoft.com/office/officeart/2005/8/layout/StepDownProcess"/>
    <dgm:cxn modelId="{F90823D7-E9FA-4A8E-BEBD-42B10DCB4FA6}" type="presOf" srcId="{F1E56820-D7FA-4DAF-A90D-4C5F5C2EA2B9}" destId="{163B79D9-B132-4DBB-8E40-56E16E81E187}" srcOrd="0" destOrd="0" presId="urn:microsoft.com/office/officeart/2005/8/layout/StepDownProcess"/>
    <dgm:cxn modelId="{55F075FB-FCCD-45D5-AA5A-83F605A042E1}" type="presOf" srcId="{B001221A-E102-4807-BFEF-617B4B9AB3F5}" destId="{11E827D3-F29C-4EB6-8CD3-7CC51B9819F3}" srcOrd="0" destOrd="0" presId="urn:microsoft.com/office/officeart/2005/8/layout/StepDownProcess"/>
    <dgm:cxn modelId="{7F595B07-DBED-4E49-B049-33EAD35A6766}" type="presParOf" srcId="{7588AC09-03CB-48F8-BAF2-AAA7A96CF13F}" destId="{1F06202D-E670-4CC1-A524-0D8EFD89066F}" srcOrd="0" destOrd="0" presId="urn:microsoft.com/office/officeart/2005/8/layout/StepDownProcess"/>
    <dgm:cxn modelId="{FAEB182B-60F2-466E-A910-CEA9EB8FBDC0}" type="presParOf" srcId="{1F06202D-E670-4CC1-A524-0D8EFD89066F}" destId="{F865328F-0814-4E2A-9D44-31FADC29E228}" srcOrd="0" destOrd="0" presId="urn:microsoft.com/office/officeart/2005/8/layout/StepDownProcess"/>
    <dgm:cxn modelId="{E53E468B-086B-4D4D-B991-D9EC937F0D46}" type="presParOf" srcId="{1F06202D-E670-4CC1-A524-0D8EFD89066F}" destId="{77E9D1E3-52AE-4944-ADD1-E67753D16022}" srcOrd="1" destOrd="0" presId="urn:microsoft.com/office/officeart/2005/8/layout/StepDownProcess"/>
    <dgm:cxn modelId="{1A653EB2-B70A-4C36-9EB4-85D94E809D59}" type="presParOf" srcId="{1F06202D-E670-4CC1-A524-0D8EFD89066F}" destId="{EA6D7566-AA09-4BB6-A695-D8AA900B367F}" srcOrd="2" destOrd="0" presId="urn:microsoft.com/office/officeart/2005/8/layout/StepDownProcess"/>
    <dgm:cxn modelId="{AE968ED4-E181-42A8-9B3F-6B17B56C7EFB}" type="presParOf" srcId="{7588AC09-03CB-48F8-BAF2-AAA7A96CF13F}" destId="{1BFEC2C1-151F-4AC9-83BA-41C07F90D787}" srcOrd="1" destOrd="0" presId="urn:microsoft.com/office/officeart/2005/8/layout/StepDownProcess"/>
    <dgm:cxn modelId="{BD50BD78-B962-469F-86B7-EEF7E1407B74}" type="presParOf" srcId="{7588AC09-03CB-48F8-BAF2-AAA7A96CF13F}" destId="{82C2FC8E-A57D-419A-8B23-8B2B8D5BBE8D}" srcOrd="2" destOrd="0" presId="urn:microsoft.com/office/officeart/2005/8/layout/StepDownProcess"/>
    <dgm:cxn modelId="{6B2F96B0-F64A-43EA-958E-908DA1BA5772}" type="presParOf" srcId="{82C2FC8E-A57D-419A-8B23-8B2B8D5BBE8D}" destId="{45D2D208-101C-4802-A6E4-0062E47FE99F}" srcOrd="0" destOrd="0" presId="urn:microsoft.com/office/officeart/2005/8/layout/StepDownProcess"/>
    <dgm:cxn modelId="{9E1814A3-EE1D-4CFB-9042-FA5A7F86161A}" type="presParOf" srcId="{82C2FC8E-A57D-419A-8B23-8B2B8D5BBE8D}" destId="{11E827D3-F29C-4EB6-8CD3-7CC51B9819F3}" srcOrd="1" destOrd="0" presId="urn:microsoft.com/office/officeart/2005/8/layout/StepDownProcess"/>
    <dgm:cxn modelId="{25240406-B516-45FD-9106-149CDAD07DF4}" type="presParOf" srcId="{82C2FC8E-A57D-419A-8B23-8B2B8D5BBE8D}" destId="{BAC29EB1-9770-482C-8730-A13712811E1D}" srcOrd="2" destOrd="0" presId="urn:microsoft.com/office/officeart/2005/8/layout/StepDownProcess"/>
    <dgm:cxn modelId="{FE0CB2D4-5771-4B1D-B75B-070D8F47D414}" type="presParOf" srcId="{7588AC09-03CB-48F8-BAF2-AAA7A96CF13F}" destId="{BF33525E-94F6-4E88-8FA2-9C129CED91EA}" srcOrd="3" destOrd="0" presId="urn:microsoft.com/office/officeart/2005/8/layout/StepDownProcess"/>
    <dgm:cxn modelId="{221F8945-6B51-445A-BC6E-73958E3C39A1}" type="presParOf" srcId="{7588AC09-03CB-48F8-BAF2-AAA7A96CF13F}" destId="{E0555B14-6C01-4376-961B-C17DF5A9B16F}" srcOrd="4" destOrd="0" presId="urn:microsoft.com/office/officeart/2005/8/layout/StepDownProcess"/>
    <dgm:cxn modelId="{E5C855F2-992B-415A-8A5B-51EBF8130559}" type="presParOf" srcId="{E0555B14-6C01-4376-961B-C17DF5A9B16F}" destId="{26569608-F889-4F6A-B031-AD528C1B6FCD}" srcOrd="0" destOrd="0" presId="urn:microsoft.com/office/officeart/2005/8/layout/StepDownProcess"/>
    <dgm:cxn modelId="{DD058338-5C11-4DF0-834C-61CA5562E6D1}" type="presParOf" srcId="{E0555B14-6C01-4376-961B-C17DF5A9B16F}" destId="{163B79D9-B132-4DBB-8E40-56E16E81E187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81559EB-15BD-441E-A1F9-D50E72DEF80C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B0ED8CB-8FF3-4B13-B233-F4CC754B6B1B}">
      <dgm:prSet phldrT="[文本]"/>
      <dgm:spPr/>
      <dgm:t>
        <a:bodyPr/>
        <a:lstStyle/>
        <a:p>
          <a:r>
            <a:rPr lang="zh-CN" altLang="en-US" dirty="0" smtClean="0"/>
            <a:t>查询分片</a:t>
          </a:r>
          <a:endParaRPr lang="zh-CN" altLang="en-US" dirty="0"/>
        </a:p>
      </dgm:t>
    </dgm:pt>
    <dgm:pt modelId="{C1FCA47D-0B8D-406E-B8BB-73616684C700}" type="parTrans" cxnId="{626989E4-44AF-4231-87AB-BDEB7DD0CC34}">
      <dgm:prSet/>
      <dgm:spPr/>
      <dgm:t>
        <a:bodyPr/>
        <a:lstStyle/>
        <a:p>
          <a:endParaRPr lang="zh-CN" altLang="en-US"/>
        </a:p>
      </dgm:t>
    </dgm:pt>
    <dgm:pt modelId="{CDE8E85D-A83B-4D6B-AB8F-AA3811512B5C}" type="sibTrans" cxnId="{626989E4-44AF-4231-87AB-BDEB7DD0CC34}">
      <dgm:prSet/>
      <dgm:spPr/>
      <dgm:t>
        <a:bodyPr/>
        <a:lstStyle/>
        <a:p>
          <a:endParaRPr lang="zh-CN" altLang="en-US"/>
        </a:p>
      </dgm:t>
    </dgm:pt>
    <dgm:pt modelId="{7CF0BB37-356B-480F-9D88-A6E9EE32832C}">
      <dgm:prSet phldrT="[文本]"/>
      <dgm:spPr/>
      <dgm:t>
        <a:bodyPr/>
        <a:lstStyle/>
        <a:p>
          <a:r>
            <a:rPr lang="en-US" altLang="zh-CN" dirty="0" err="1" smtClean="0"/>
            <a:t>db.shards.find</a:t>
          </a:r>
          <a:r>
            <a:rPr lang="en-US" altLang="zh-CN" dirty="0" smtClean="0"/>
            <a:t>();</a:t>
          </a:r>
          <a:endParaRPr lang="zh-CN" altLang="en-US" dirty="0"/>
        </a:p>
      </dgm:t>
    </dgm:pt>
    <dgm:pt modelId="{93288AE4-9DE4-4463-967A-5CDF2A2E86C3}" type="parTrans" cxnId="{534E618B-97A8-42D9-80EB-CC44A657EE94}">
      <dgm:prSet/>
      <dgm:spPr/>
      <dgm:t>
        <a:bodyPr/>
        <a:lstStyle/>
        <a:p>
          <a:endParaRPr lang="zh-CN" altLang="en-US"/>
        </a:p>
      </dgm:t>
    </dgm:pt>
    <dgm:pt modelId="{759D4D3B-172E-4A4B-A274-05EC8D72A54D}" type="sibTrans" cxnId="{534E618B-97A8-42D9-80EB-CC44A657EE94}">
      <dgm:prSet/>
      <dgm:spPr/>
      <dgm:t>
        <a:bodyPr/>
        <a:lstStyle/>
        <a:p>
          <a:endParaRPr lang="zh-CN" altLang="en-US"/>
        </a:p>
      </dgm:t>
    </dgm:pt>
    <dgm:pt modelId="{780AB13A-26EA-40E7-8D23-BFE1DCA5F834}">
      <dgm:prSet phldrT="[文本]"/>
      <dgm:spPr/>
      <dgm:t>
        <a:bodyPr/>
        <a:lstStyle/>
        <a:p>
          <a:r>
            <a:rPr lang="zh-CN" altLang="en-US" dirty="0" smtClean="0"/>
            <a:t>数据库</a:t>
          </a:r>
          <a:endParaRPr lang="zh-CN" altLang="en-US" dirty="0"/>
        </a:p>
      </dgm:t>
    </dgm:pt>
    <dgm:pt modelId="{A1BC313C-3282-466F-9AE1-EF9C078CABCE}" type="parTrans" cxnId="{F2F221EE-B1A0-4753-8C14-E692CDDF4959}">
      <dgm:prSet/>
      <dgm:spPr/>
      <dgm:t>
        <a:bodyPr/>
        <a:lstStyle/>
        <a:p>
          <a:endParaRPr lang="zh-CN" altLang="en-US"/>
        </a:p>
      </dgm:t>
    </dgm:pt>
    <dgm:pt modelId="{0EECF0D3-A5E3-4930-9DDC-810120766CD2}" type="sibTrans" cxnId="{F2F221EE-B1A0-4753-8C14-E692CDDF4959}">
      <dgm:prSet/>
      <dgm:spPr/>
      <dgm:t>
        <a:bodyPr/>
        <a:lstStyle/>
        <a:p>
          <a:endParaRPr lang="zh-CN" altLang="en-US"/>
        </a:p>
      </dgm:t>
    </dgm:pt>
    <dgm:pt modelId="{CA4DA040-0103-43A6-A2F2-A34BCDD9D97A}">
      <dgm:prSet phldrT="[文本]"/>
      <dgm:spPr/>
      <dgm:t>
        <a:bodyPr/>
        <a:lstStyle/>
        <a:p>
          <a:r>
            <a:rPr lang="en-US" altLang="zh-CN" dirty="0" err="1" smtClean="0"/>
            <a:t>db.databases.find</a:t>
          </a:r>
          <a:r>
            <a:rPr lang="en-US" altLang="zh-CN" dirty="0" smtClean="0"/>
            <a:t>();</a:t>
          </a:r>
          <a:endParaRPr lang="zh-CN" altLang="en-US" dirty="0"/>
        </a:p>
      </dgm:t>
    </dgm:pt>
    <dgm:pt modelId="{F98534EA-9441-41D0-BE9E-0D497A678BA8}" type="parTrans" cxnId="{6063355D-F2DB-4437-A953-9524AE7DBF15}">
      <dgm:prSet/>
      <dgm:spPr/>
      <dgm:t>
        <a:bodyPr/>
        <a:lstStyle/>
        <a:p>
          <a:endParaRPr lang="zh-CN" altLang="en-US"/>
        </a:p>
      </dgm:t>
    </dgm:pt>
    <dgm:pt modelId="{89E43AE9-3148-44B3-BA50-034A4F5800F7}" type="sibTrans" cxnId="{6063355D-F2DB-4437-A953-9524AE7DBF15}">
      <dgm:prSet/>
      <dgm:spPr/>
      <dgm:t>
        <a:bodyPr/>
        <a:lstStyle/>
        <a:p>
          <a:endParaRPr lang="zh-CN" altLang="en-US"/>
        </a:p>
      </dgm:t>
    </dgm:pt>
    <dgm:pt modelId="{7A77F2F1-DC51-48C6-9B26-D114DC7F7644}">
      <dgm:prSet phldrT="[文本]"/>
      <dgm:spPr/>
      <dgm:t>
        <a:bodyPr/>
        <a:lstStyle/>
        <a:p>
          <a:r>
            <a:rPr lang="zh-CN" altLang="en-US" dirty="0" smtClean="0"/>
            <a:t>块</a:t>
          </a:r>
          <a:endParaRPr lang="zh-CN" altLang="en-US" dirty="0"/>
        </a:p>
      </dgm:t>
    </dgm:pt>
    <dgm:pt modelId="{9B65E0FD-65B8-461D-B68D-92E22F9597EC}" type="parTrans" cxnId="{594A2B1E-D45F-4E8C-844E-753A2B017E22}">
      <dgm:prSet/>
      <dgm:spPr/>
      <dgm:t>
        <a:bodyPr/>
        <a:lstStyle/>
        <a:p>
          <a:endParaRPr lang="zh-CN" altLang="en-US"/>
        </a:p>
      </dgm:t>
    </dgm:pt>
    <dgm:pt modelId="{2CC0B6AA-E5FB-4EE0-9F23-7336E900934D}" type="sibTrans" cxnId="{594A2B1E-D45F-4E8C-844E-753A2B017E22}">
      <dgm:prSet/>
      <dgm:spPr/>
      <dgm:t>
        <a:bodyPr/>
        <a:lstStyle/>
        <a:p>
          <a:endParaRPr lang="zh-CN" altLang="en-US"/>
        </a:p>
      </dgm:t>
    </dgm:pt>
    <dgm:pt modelId="{D25E815A-0422-49DA-95B8-CA18FBBE1615}">
      <dgm:prSet phldrT="[文本]"/>
      <dgm:spPr/>
      <dgm:t>
        <a:bodyPr/>
        <a:lstStyle/>
        <a:p>
          <a:r>
            <a:rPr lang="en-US" altLang="zh-CN" dirty="0" err="1" smtClean="0"/>
            <a:t>db.chunks.find</a:t>
          </a:r>
          <a:r>
            <a:rPr lang="en-US" altLang="zh-CN" dirty="0" smtClean="0"/>
            <a:t>();</a:t>
          </a:r>
          <a:endParaRPr lang="zh-CN" altLang="en-US" dirty="0"/>
        </a:p>
      </dgm:t>
    </dgm:pt>
    <dgm:pt modelId="{F79CA945-705A-46F2-9E7B-6456CEC164AE}" type="parTrans" cxnId="{7C469257-1771-4442-88DD-A7A34C5B4ECC}">
      <dgm:prSet/>
      <dgm:spPr/>
      <dgm:t>
        <a:bodyPr/>
        <a:lstStyle/>
        <a:p>
          <a:endParaRPr lang="zh-CN" altLang="en-US"/>
        </a:p>
      </dgm:t>
    </dgm:pt>
    <dgm:pt modelId="{4A54CB8A-E5AD-4F65-A7B6-351577C01695}" type="sibTrans" cxnId="{7C469257-1771-4442-88DD-A7A34C5B4ECC}">
      <dgm:prSet/>
      <dgm:spPr/>
      <dgm:t>
        <a:bodyPr/>
        <a:lstStyle/>
        <a:p>
          <a:endParaRPr lang="zh-CN" altLang="en-US"/>
        </a:p>
      </dgm:t>
    </dgm:pt>
    <dgm:pt modelId="{12C46E10-B780-4A97-BAC6-8836CB1DEF97}">
      <dgm:prSet phldrT="[文本]"/>
      <dgm:spPr/>
      <dgm:t>
        <a:bodyPr/>
        <a:lstStyle/>
        <a:p>
          <a:r>
            <a:rPr lang="zh-CN" altLang="en-US" dirty="0" smtClean="0"/>
            <a:t>分片状态</a:t>
          </a:r>
          <a:endParaRPr lang="zh-CN" altLang="en-US" dirty="0"/>
        </a:p>
      </dgm:t>
    </dgm:pt>
    <dgm:pt modelId="{EB0E970E-2737-49AF-9C47-D2F45830927E}" type="parTrans" cxnId="{244EED6A-2775-4C4D-AB75-752E9B3BC5A1}">
      <dgm:prSet/>
      <dgm:spPr/>
      <dgm:t>
        <a:bodyPr/>
        <a:lstStyle/>
        <a:p>
          <a:endParaRPr lang="zh-CN" altLang="en-US"/>
        </a:p>
      </dgm:t>
    </dgm:pt>
    <dgm:pt modelId="{EEBF2B92-7E58-4F1E-BF5B-DD424C336F76}" type="sibTrans" cxnId="{244EED6A-2775-4C4D-AB75-752E9B3BC5A1}">
      <dgm:prSet/>
      <dgm:spPr/>
      <dgm:t>
        <a:bodyPr/>
        <a:lstStyle/>
        <a:p>
          <a:endParaRPr lang="zh-CN" altLang="en-US"/>
        </a:p>
      </dgm:t>
    </dgm:pt>
    <dgm:pt modelId="{F85EBA5E-CAC6-4ABF-AE00-F246D500DAEE}">
      <dgm:prSet phldrT="[文本]"/>
      <dgm:spPr/>
      <dgm:t>
        <a:bodyPr/>
        <a:lstStyle/>
        <a:p>
          <a:r>
            <a:rPr lang="en-US" altLang="zh-CN" dirty="0" err="1" smtClean="0"/>
            <a:t>db.printShardingStatus</a:t>
          </a:r>
          <a:r>
            <a:rPr lang="en-US" altLang="zh-CN" dirty="0" smtClean="0"/>
            <a:t>();</a:t>
          </a:r>
          <a:endParaRPr lang="zh-CN" altLang="en-US" dirty="0"/>
        </a:p>
      </dgm:t>
    </dgm:pt>
    <dgm:pt modelId="{E895A056-38C0-4F45-93A7-0E170D49C819}" type="parTrans" cxnId="{2BEFB535-6204-474C-B655-2529B7ECF09F}">
      <dgm:prSet/>
      <dgm:spPr/>
      <dgm:t>
        <a:bodyPr/>
        <a:lstStyle/>
        <a:p>
          <a:endParaRPr lang="zh-CN" altLang="en-US"/>
        </a:p>
      </dgm:t>
    </dgm:pt>
    <dgm:pt modelId="{D776EF9D-2FE6-4A3B-9BA1-AA600C316C8B}" type="sibTrans" cxnId="{2BEFB535-6204-474C-B655-2529B7ECF09F}">
      <dgm:prSet/>
      <dgm:spPr/>
      <dgm:t>
        <a:bodyPr/>
        <a:lstStyle/>
        <a:p>
          <a:endParaRPr lang="zh-CN" altLang="en-US"/>
        </a:p>
      </dgm:t>
    </dgm:pt>
    <dgm:pt modelId="{C2FED526-5108-4A94-9874-8291B35DD155}">
      <dgm:prSet phldrT="[文本]"/>
      <dgm:spPr/>
      <dgm:t>
        <a:bodyPr/>
        <a:lstStyle/>
        <a:p>
          <a:r>
            <a:rPr lang="zh-CN" altLang="en-US" dirty="0" smtClean="0"/>
            <a:t>删除片</a:t>
          </a:r>
          <a:endParaRPr lang="zh-CN" altLang="en-US" dirty="0"/>
        </a:p>
      </dgm:t>
    </dgm:pt>
    <dgm:pt modelId="{5043C9E2-85E3-470C-B62E-12A23C571653}" type="parTrans" cxnId="{C0C59D77-D07D-4BD7-ACFD-7A01A8FBCFCB}">
      <dgm:prSet/>
      <dgm:spPr/>
      <dgm:t>
        <a:bodyPr/>
        <a:lstStyle/>
        <a:p>
          <a:endParaRPr lang="zh-CN" altLang="en-US"/>
        </a:p>
      </dgm:t>
    </dgm:pt>
    <dgm:pt modelId="{6CA84FDA-370D-40A9-AE67-CA1EEBF6F2EF}" type="sibTrans" cxnId="{C0C59D77-D07D-4BD7-ACFD-7A01A8FBCFCB}">
      <dgm:prSet/>
      <dgm:spPr/>
      <dgm:t>
        <a:bodyPr/>
        <a:lstStyle/>
        <a:p>
          <a:endParaRPr lang="zh-CN" altLang="en-US"/>
        </a:p>
      </dgm:t>
    </dgm:pt>
    <dgm:pt modelId="{6401B1AF-1A89-4681-B8E1-A11075D90094}">
      <dgm:prSet phldrT="[文本]"/>
      <dgm:spPr/>
      <dgm:t>
        <a:bodyPr/>
        <a:lstStyle/>
        <a:p>
          <a:r>
            <a:rPr lang="en-US" altLang="zh-CN" dirty="0" smtClean="0"/>
            <a:t>db.runCommand({ “removeshard” : “</a:t>
          </a:r>
          <a:r>
            <a:rPr lang="en-US" altLang="zh-CN" dirty="0" err="1" smtClean="0"/>
            <a:t>ip:port</a:t>
          </a:r>
          <a:r>
            <a:rPr lang="en-US" altLang="zh-CN" dirty="0" smtClean="0"/>
            <a:t>” });</a:t>
          </a:r>
          <a:endParaRPr lang="zh-CN" altLang="en-US" dirty="0"/>
        </a:p>
      </dgm:t>
    </dgm:pt>
    <dgm:pt modelId="{E0D875ED-2329-4DAA-9C64-D8DD3F8F9E83}" type="parTrans" cxnId="{36C69A37-A993-4EA5-8AEF-F95919BD56F3}">
      <dgm:prSet/>
      <dgm:spPr/>
      <dgm:t>
        <a:bodyPr/>
        <a:lstStyle/>
        <a:p>
          <a:endParaRPr lang="zh-CN" altLang="en-US"/>
        </a:p>
      </dgm:t>
    </dgm:pt>
    <dgm:pt modelId="{9D193BD1-1744-4E30-B55F-4B4B386C5391}" type="sibTrans" cxnId="{36C69A37-A993-4EA5-8AEF-F95919BD56F3}">
      <dgm:prSet/>
      <dgm:spPr/>
      <dgm:t>
        <a:bodyPr/>
        <a:lstStyle/>
        <a:p>
          <a:endParaRPr lang="zh-CN" altLang="en-US"/>
        </a:p>
      </dgm:t>
    </dgm:pt>
    <dgm:pt modelId="{5DC26D75-84DE-4DE6-95D7-93D2F9C291A0}" type="pres">
      <dgm:prSet presAssocID="{D81559EB-15BD-441E-A1F9-D50E72DEF80C}" presName="linearFlow" presStyleCnt="0">
        <dgm:presLayoutVars>
          <dgm:dir/>
          <dgm:animLvl val="lvl"/>
          <dgm:resizeHandles val="exact"/>
        </dgm:presLayoutVars>
      </dgm:prSet>
      <dgm:spPr/>
    </dgm:pt>
    <dgm:pt modelId="{605FF778-FE01-4CEF-943B-94F695A6C3C0}" type="pres">
      <dgm:prSet presAssocID="{4B0ED8CB-8FF3-4B13-B233-F4CC754B6B1B}" presName="composite" presStyleCnt="0"/>
      <dgm:spPr/>
    </dgm:pt>
    <dgm:pt modelId="{966F3C57-8521-416C-B128-1F3F79FD97A2}" type="pres">
      <dgm:prSet presAssocID="{4B0ED8CB-8FF3-4B13-B233-F4CC754B6B1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6537B1D3-0EE2-4B12-AD01-E688697E9209}" type="pres">
      <dgm:prSet presAssocID="{4B0ED8CB-8FF3-4B13-B233-F4CC754B6B1B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DAB285-9A3B-4944-ABFB-88F68A412668}" type="pres">
      <dgm:prSet presAssocID="{CDE8E85D-A83B-4D6B-AB8F-AA3811512B5C}" presName="sp" presStyleCnt="0"/>
      <dgm:spPr/>
    </dgm:pt>
    <dgm:pt modelId="{F0501A8C-7F25-4371-8CE8-470437445292}" type="pres">
      <dgm:prSet presAssocID="{780AB13A-26EA-40E7-8D23-BFE1DCA5F834}" presName="composite" presStyleCnt="0"/>
      <dgm:spPr/>
    </dgm:pt>
    <dgm:pt modelId="{69901FBC-FCAC-43C7-8467-AC14D99B950C}" type="pres">
      <dgm:prSet presAssocID="{780AB13A-26EA-40E7-8D23-BFE1DCA5F834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787F9E66-78F6-407E-A081-1FA74A7A0DCA}" type="pres">
      <dgm:prSet presAssocID="{780AB13A-26EA-40E7-8D23-BFE1DCA5F834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E4D5A0-1B7C-40DD-9E17-4A66B92B10A9}" type="pres">
      <dgm:prSet presAssocID="{0EECF0D3-A5E3-4930-9DDC-810120766CD2}" presName="sp" presStyleCnt="0"/>
      <dgm:spPr/>
    </dgm:pt>
    <dgm:pt modelId="{97E4F4C6-06DE-4545-9FA4-DAEF38634D0B}" type="pres">
      <dgm:prSet presAssocID="{7A77F2F1-DC51-48C6-9B26-D114DC7F7644}" presName="composite" presStyleCnt="0"/>
      <dgm:spPr/>
    </dgm:pt>
    <dgm:pt modelId="{11AC4DF5-A873-486D-B95B-00CD9ECA5C2B}" type="pres">
      <dgm:prSet presAssocID="{7A77F2F1-DC51-48C6-9B26-D114DC7F7644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09C80971-63CE-439B-B669-74E0D2A9F9F3}" type="pres">
      <dgm:prSet presAssocID="{7A77F2F1-DC51-48C6-9B26-D114DC7F7644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391C9C-5B0D-4BC4-8209-3BEF9B5236A1}" type="pres">
      <dgm:prSet presAssocID="{2CC0B6AA-E5FB-4EE0-9F23-7336E900934D}" presName="sp" presStyleCnt="0"/>
      <dgm:spPr/>
    </dgm:pt>
    <dgm:pt modelId="{57CB1386-96A8-4CDD-B734-493CA2BD61C4}" type="pres">
      <dgm:prSet presAssocID="{12C46E10-B780-4A97-BAC6-8836CB1DEF97}" presName="composite" presStyleCnt="0"/>
      <dgm:spPr/>
    </dgm:pt>
    <dgm:pt modelId="{8A931D58-2E99-486D-B7EF-BC3C008B4CFF}" type="pres">
      <dgm:prSet presAssocID="{12C46E10-B780-4A97-BAC6-8836CB1DEF97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8436BA61-474F-4624-ADE3-B78F6E1BF2D5}" type="pres">
      <dgm:prSet presAssocID="{12C46E10-B780-4A97-BAC6-8836CB1DEF97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35D815-EC08-40D6-9CC1-DA162A1B5EB8}" type="pres">
      <dgm:prSet presAssocID="{EEBF2B92-7E58-4F1E-BF5B-DD424C336F76}" presName="sp" presStyleCnt="0"/>
      <dgm:spPr/>
    </dgm:pt>
    <dgm:pt modelId="{0BE97D04-4745-4213-BE28-FA41DC6DD515}" type="pres">
      <dgm:prSet presAssocID="{C2FED526-5108-4A94-9874-8291B35DD155}" presName="composite" presStyleCnt="0"/>
      <dgm:spPr/>
    </dgm:pt>
    <dgm:pt modelId="{A7CA5C6D-721D-481F-9547-E29D0EC29A3B}" type="pres">
      <dgm:prSet presAssocID="{C2FED526-5108-4A94-9874-8291B35DD155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02F6DD91-5917-48CF-B1FA-C2924D37A3F2}" type="pres">
      <dgm:prSet presAssocID="{C2FED526-5108-4A94-9874-8291B35DD155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0D9CACF4-35AD-44A9-9D20-E490313100DD}" type="presOf" srcId="{4B0ED8CB-8FF3-4B13-B233-F4CC754B6B1B}" destId="{966F3C57-8521-416C-B128-1F3F79FD97A2}" srcOrd="0" destOrd="0" presId="urn:microsoft.com/office/officeart/2005/8/layout/chevron2"/>
    <dgm:cxn modelId="{594A2B1E-D45F-4E8C-844E-753A2B017E22}" srcId="{D81559EB-15BD-441E-A1F9-D50E72DEF80C}" destId="{7A77F2F1-DC51-48C6-9B26-D114DC7F7644}" srcOrd="2" destOrd="0" parTransId="{9B65E0FD-65B8-461D-B68D-92E22F9597EC}" sibTransId="{2CC0B6AA-E5FB-4EE0-9F23-7336E900934D}"/>
    <dgm:cxn modelId="{7C469257-1771-4442-88DD-A7A34C5B4ECC}" srcId="{7A77F2F1-DC51-48C6-9B26-D114DC7F7644}" destId="{D25E815A-0422-49DA-95B8-CA18FBBE1615}" srcOrd="0" destOrd="0" parTransId="{F79CA945-705A-46F2-9E7B-6456CEC164AE}" sibTransId="{4A54CB8A-E5AD-4F65-A7B6-351577C01695}"/>
    <dgm:cxn modelId="{35A12E8E-6916-4ED5-8D25-8BD214219C17}" type="presOf" srcId="{D81559EB-15BD-441E-A1F9-D50E72DEF80C}" destId="{5DC26D75-84DE-4DE6-95D7-93D2F9C291A0}" srcOrd="0" destOrd="0" presId="urn:microsoft.com/office/officeart/2005/8/layout/chevron2"/>
    <dgm:cxn modelId="{626989E4-44AF-4231-87AB-BDEB7DD0CC34}" srcId="{D81559EB-15BD-441E-A1F9-D50E72DEF80C}" destId="{4B0ED8CB-8FF3-4B13-B233-F4CC754B6B1B}" srcOrd="0" destOrd="0" parTransId="{C1FCA47D-0B8D-406E-B8BB-73616684C700}" sibTransId="{CDE8E85D-A83B-4D6B-AB8F-AA3811512B5C}"/>
    <dgm:cxn modelId="{8A4B89A4-5D93-4D24-A7E7-2C74BAD3DA41}" type="presOf" srcId="{D25E815A-0422-49DA-95B8-CA18FBBE1615}" destId="{09C80971-63CE-439B-B669-74E0D2A9F9F3}" srcOrd="0" destOrd="0" presId="urn:microsoft.com/office/officeart/2005/8/layout/chevron2"/>
    <dgm:cxn modelId="{6063355D-F2DB-4437-A953-9524AE7DBF15}" srcId="{780AB13A-26EA-40E7-8D23-BFE1DCA5F834}" destId="{CA4DA040-0103-43A6-A2F2-A34BCDD9D97A}" srcOrd="0" destOrd="0" parTransId="{F98534EA-9441-41D0-BE9E-0D497A678BA8}" sibTransId="{89E43AE9-3148-44B3-BA50-034A4F5800F7}"/>
    <dgm:cxn modelId="{5C42FE9A-A7A7-426A-8DFD-282E5DC7D2EE}" type="presOf" srcId="{12C46E10-B780-4A97-BAC6-8836CB1DEF97}" destId="{8A931D58-2E99-486D-B7EF-BC3C008B4CFF}" srcOrd="0" destOrd="0" presId="urn:microsoft.com/office/officeart/2005/8/layout/chevron2"/>
    <dgm:cxn modelId="{50BEA17C-F838-4E16-B8E1-9D15A8DCAC87}" type="presOf" srcId="{7CF0BB37-356B-480F-9D88-A6E9EE32832C}" destId="{6537B1D3-0EE2-4B12-AD01-E688697E9209}" srcOrd="0" destOrd="0" presId="urn:microsoft.com/office/officeart/2005/8/layout/chevron2"/>
    <dgm:cxn modelId="{244EED6A-2775-4C4D-AB75-752E9B3BC5A1}" srcId="{D81559EB-15BD-441E-A1F9-D50E72DEF80C}" destId="{12C46E10-B780-4A97-BAC6-8836CB1DEF97}" srcOrd="3" destOrd="0" parTransId="{EB0E970E-2737-49AF-9C47-D2F45830927E}" sibTransId="{EEBF2B92-7E58-4F1E-BF5B-DD424C336F76}"/>
    <dgm:cxn modelId="{C0C59D77-D07D-4BD7-ACFD-7A01A8FBCFCB}" srcId="{D81559EB-15BD-441E-A1F9-D50E72DEF80C}" destId="{C2FED526-5108-4A94-9874-8291B35DD155}" srcOrd="4" destOrd="0" parTransId="{5043C9E2-85E3-470C-B62E-12A23C571653}" sibTransId="{6CA84FDA-370D-40A9-AE67-CA1EEBF6F2EF}"/>
    <dgm:cxn modelId="{E703D1C1-F5EF-4C7D-971F-8C768AE5D578}" type="presOf" srcId="{7A77F2F1-DC51-48C6-9B26-D114DC7F7644}" destId="{11AC4DF5-A873-486D-B95B-00CD9ECA5C2B}" srcOrd="0" destOrd="0" presId="urn:microsoft.com/office/officeart/2005/8/layout/chevron2"/>
    <dgm:cxn modelId="{2BEFB535-6204-474C-B655-2529B7ECF09F}" srcId="{12C46E10-B780-4A97-BAC6-8836CB1DEF97}" destId="{F85EBA5E-CAC6-4ABF-AE00-F246D500DAEE}" srcOrd="0" destOrd="0" parTransId="{E895A056-38C0-4F45-93A7-0E170D49C819}" sibTransId="{D776EF9D-2FE6-4A3B-9BA1-AA600C316C8B}"/>
    <dgm:cxn modelId="{534E618B-97A8-42D9-80EB-CC44A657EE94}" srcId="{4B0ED8CB-8FF3-4B13-B233-F4CC754B6B1B}" destId="{7CF0BB37-356B-480F-9D88-A6E9EE32832C}" srcOrd="0" destOrd="0" parTransId="{93288AE4-9DE4-4463-967A-5CDF2A2E86C3}" sibTransId="{759D4D3B-172E-4A4B-A274-05EC8D72A54D}"/>
    <dgm:cxn modelId="{DD72736D-562E-4A7F-A37F-C5A61949DD94}" type="presOf" srcId="{6401B1AF-1A89-4681-B8E1-A11075D90094}" destId="{02F6DD91-5917-48CF-B1FA-C2924D37A3F2}" srcOrd="0" destOrd="0" presId="urn:microsoft.com/office/officeart/2005/8/layout/chevron2"/>
    <dgm:cxn modelId="{928C105C-3936-49A4-A5C1-08F1D439FC13}" type="presOf" srcId="{CA4DA040-0103-43A6-A2F2-A34BCDD9D97A}" destId="{787F9E66-78F6-407E-A081-1FA74A7A0DCA}" srcOrd="0" destOrd="0" presId="urn:microsoft.com/office/officeart/2005/8/layout/chevron2"/>
    <dgm:cxn modelId="{F2F221EE-B1A0-4753-8C14-E692CDDF4959}" srcId="{D81559EB-15BD-441E-A1F9-D50E72DEF80C}" destId="{780AB13A-26EA-40E7-8D23-BFE1DCA5F834}" srcOrd="1" destOrd="0" parTransId="{A1BC313C-3282-466F-9AE1-EF9C078CABCE}" sibTransId="{0EECF0D3-A5E3-4930-9DDC-810120766CD2}"/>
    <dgm:cxn modelId="{4704636F-338A-451A-9272-3F126C9DF58A}" type="presOf" srcId="{F85EBA5E-CAC6-4ABF-AE00-F246D500DAEE}" destId="{8436BA61-474F-4624-ADE3-B78F6E1BF2D5}" srcOrd="0" destOrd="0" presId="urn:microsoft.com/office/officeart/2005/8/layout/chevron2"/>
    <dgm:cxn modelId="{36C69A37-A993-4EA5-8AEF-F95919BD56F3}" srcId="{C2FED526-5108-4A94-9874-8291B35DD155}" destId="{6401B1AF-1A89-4681-B8E1-A11075D90094}" srcOrd="0" destOrd="0" parTransId="{E0D875ED-2329-4DAA-9C64-D8DD3F8F9E83}" sibTransId="{9D193BD1-1744-4E30-B55F-4B4B386C5391}"/>
    <dgm:cxn modelId="{27EC61A7-3311-4534-B170-4B1CBE0D323A}" type="presOf" srcId="{C2FED526-5108-4A94-9874-8291B35DD155}" destId="{A7CA5C6D-721D-481F-9547-E29D0EC29A3B}" srcOrd="0" destOrd="0" presId="urn:microsoft.com/office/officeart/2005/8/layout/chevron2"/>
    <dgm:cxn modelId="{BA5653ED-D8D9-457D-AD06-4AD2C032C50F}" type="presOf" srcId="{780AB13A-26EA-40E7-8D23-BFE1DCA5F834}" destId="{69901FBC-FCAC-43C7-8467-AC14D99B950C}" srcOrd="0" destOrd="0" presId="urn:microsoft.com/office/officeart/2005/8/layout/chevron2"/>
    <dgm:cxn modelId="{22521E5C-68F6-49BC-A994-7025D3ED4D9C}" type="presParOf" srcId="{5DC26D75-84DE-4DE6-95D7-93D2F9C291A0}" destId="{605FF778-FE01-4CEF-943B-94F695A6C3C0}" srcOrd="0" destOrd="0" presId="urn:microsoft.com/office/officeart/2005/8/layout/chevron2"/>
    <dgm:cxn modelId="{13C83D37-91E3-40D1-A63E-450284DB7083}" type="presParOf" srcId="{605FF778-FE01-4CEF-943B-94F695A6C3C0}" destId="{966F3C57-8521-416C-B128-1F3F79FD97A2}" srcOrd="0" destOrd="0" presId="urn:microsoft.com/office/officeart/2005/8/layout/chevron2"/>
    <dgm:cxn modelId="{6A765E68-E907-4B24-BE67-85260A657190}" type="presParOf" srcId="{605FF778-FE01-4CEF-943B-94F695A6C3C0}" destId="{6537B1D3-0EE2-4B12-AD01-E688697E9209}" srcOrd="1" destOrd="0" presId="urn:microsoft.com/office/officeart/2005/8/layout/chevron2"/>
    <dgm:cxn modelId="{5B5B6665-0293-40CC-BEF3-D9744EA6E611}" type="presParOf" srcId="{5DC26D75-84DE-4DE6-95D7-93D2F9C291A0}" destId="{55DAB285-9A3B-4944-ABFB-88F68A412668}" srcOrd="1" destOrd="0" presId="urn:microsoft.com/office/officeart/2005/8/layout/chevron2"/>
    <dgm:cxn modelId="{68491983-CF81-4814-9E13-A8ED2C48CA13}" type="presParOf" srcId="{5DC26D75-84DE-4DE6-95D7-93D2F9C291A0}" destId="{F0501A8C-7F25-4371-8CE8-470437445292}" srcOrd="2" destOrd="0" presId="urn:microsoft.com/office/officeart/2005/8/layout/chevron2"/>
    <dgm:cxn modelId="{72DA29F9-A163-48BB-B096-B68F58E94071}" type="presParOf" srcId="{F0501A8C-7F25-4371-8CE8-470437445292}" destId="{69901FBC-FCAC-43C7-8467-AC14D99B950C}" srcOrd="0" destOrd="0" presId="urn:microsoft.com/office/officeart/2005/8/layout/chevron2"/>
    <dgm:cxn modelId="{E270D9D8-577E-4DBB-926F-C2D16F5FBF88}" type="presParOf" srcId="{F0501A8C-7F25-4371-8CE8-470437445292}" destId="{787F9E66-78F6-407E-A081-1FA74A7A0DCA}" srcOrd="1" destOrd="0" presId="urn:microsoft.com/office/officeart/2005/8/layout/chevron2"/>
    <dgm:cxn modelId="{8474C736-2800-47D8-BB13-605B69D7B5E4}" type="presParOf" srcId="{5DC26D75-84DE-4DE6-95D7-93D2F9C291A0}" destId="{16E4D5A0-1B7C-40DD-9E17-4A66B92B10A9}" srcOrd="3" destOrd="0" presId="urn:microsoft.com/office/officeart/2005/8/layout/chevron2"/>
    <dgm:cxn modelId="{A672F1BC-05FB-4B20-8FD9-AC3E09FEBF61}" type="presParOf" srcId="{5DC26D75-84DE-4DE6-95D7-93D2F9C291A0}" destId="{97E4F4C6-06DE-4545-9FA4-DAEF38634D0B}" srcOrd="4" destOrd="0" presId="urn:microsoft.com/office/officeart/2005/8/layout/chevron2"/>
    <dgm:cxn modelId="{535B0C46-3EC5-4705-A9AF-81337CFBC5D7}" type="presParOf" srcId="{97E4F4C6-06DE-4545-9FA4-DAEF38634D0B}" destId="{11AC4DF5-A873-486D-B95B-00CD9ECA5C2B}" srcOrd="0" destOrd="0" presId="urn:microsoft.com/office/officeart/2005/8/layout/chevron2"/>
    <dgm:cxn modelId="{1E723DFC-F2DC-48F2-84DC-420925E78368}" type="presParOf" srcId="{97E4F4C6-06DE-4545-9FA4-DAEF38634D0B}" destId="{09C80971-63CE-439B-B669-74E0D2A9F9F3}" srcOrd="1" destOrd="0" presId="urn:microsoft.com/office/officeart/2005/8/layout/chevron2"/>
    <dgm:cxn modelId="{C7DCCF81-D9E6-48A6-9C74-ACF9B7D85B7E}" type="presParOf" srcId="{5DC26D75-84DE-4DE6-95D7-93D2F9C291A0}" destId="{8A391C9C-5B0D-4BC4-8209-3BEF9B5236A1}" srcOrd="5" destOrd="0" presId="urn:microsoft.com/office/officeart/2005/8/layout/chevron2"/>
    <dgm:cxn modelId="{60C0BF7C-2E86-4D53-9C13-2F04FCA7F980}" type="presParOf" srcId="{5DC26D75-84DE-4DE6-95D7-93D2F9C291A0}" destId="{57CB1386-96A8-4CDD-B734-493CA2BD61C4}" srcOrd="6" destOrd="0" presId="urn:microsoft.com/office/officeart/2005/8/layout/chevron2"/>
    <dgm:cxn modelId="{E59995B1-89AA-4125-94BA-F203BEF7EAE0}" type="presParOf" srcId="{57CB1386-96A8-4CDD-B734-493CA2BD61C4}" destId="{8A931D58-2E99-486D-B7EF-BC3C008B4CFF}" srcOrd="0" destOrd="0" presId="urn:microsoft.com/office/officeart/2005/8/layout/chevron2"/>
    <dgm:cxn modelId="{8F0A950B-8972-4FC9-BCA8-98631294FCEB}" type="presParOf" srcId="{57CB1386-96A8-4CDD-B734-493CA2BD61C4}" destId="{8436BA61-474F-4624-ADE3-B78F6E1BF2D5}" srcOrd="1" destOrd="0" presId="urn:microsoft.com/office/officeart/2005/8/layout/chevron2"/>
    <dgm:cxn modelId="{749A2FD2-D904-469A-B1D5-06BF188FA690}" type="presParOf" srcId="{5DC26D75-84DE-4DE6-95D7-93D2F9C291A0}" destId="{5D35D815-EC08-40D6-9CC1-DA162A1B5EB8}" srcOrd="7" destOrd="0" presId="urn:microsoft.com/office/officeart/2005/8/layout/chevron2"/>
    <dgm:cxn modelId="{F86B5C28-B78B-49A2-8464-98CF22788C2A}" type="presParOf" srcId="{5DC26D75-84DE-4DE6-95D7-93D2F9C291A0}" destId="{0BE97D04-4745-4213-BE28-FA41DC6DD515}" srcOrd="8" destOrd="0" presId="urn:microsoft.com/office/officeart/2005/8/layout/chevron2"/>
    <dgm:cxn modelId="{D6521C42-783A-4780-83B8-39F9E58D01FE}" type="presParOf" srcId="{0BE97D04-4745-4213-BE28-FA41DC6DD515}" destId="{A7CA5C6D-721D-481F-9547-E29D0EC29A3B}" srcOrd="0" destOrd="0" presId="urn:microsoft.com/office/officeart/2005/8/layout/chevron2"/>
    <dgm:cxn modelId="{4D4DDFF3-FF7F-4146-83F0-FCEF737EBCAD}" type="presParOf" srcId="{0BE97D04-4745-4213-BE28-FA41DC6DD515}" destId="{02F6DD91-5917-48CF-B1FA-C2924D37A3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3CAAC-C9C1-485D-BF1D-01BAEFCADD90}">
      <dsp:nvSpPr>
        <dsp:cNvPr id="0" name=""/>
        <dsp:cNvSpPr/>
      </dsp:nvSpPr>
      <dsp:spPr>
        <a:xfrm>
          <a:off x="0" y="419534"/>
          <a:ext cx="4038600" cy="12234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分片与自动分片</a:t>
          </a:r>
          <a:endParaRPr lang="zh-CN" altLang="en-US" sz="3900" kern="1200" dirty="0"/>
        </a:p>
      </dsp:txBody>
      <dsp:txXfrm>
        <a:off x="59724" y="479258"/>
        <a:ext cx="3919152" cy="1104006"/>
      </dsp:txXfrm>
    </dsp:sp>
    <dsp:sp modelId="{0B136CD6-DD7B-4568-8C96-E9217FB5324A}">
      <dsp:nvSpPr>
        <dsp:cNvPr id="0" name=""/>
        <dsp:cNvSpPr/>
      </dsp:nvSpPr>
      <dsp:spPr>
        <a:xfrm>
          <a:off x="0" y="1755309"/>
          <a:ext cx="4038600" cy="12234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片键与片键选择</a:t>
          </a:r>
          <a:endParaRPr lang="zh-CN" altLang="en-US" sz="3900" kern="1200" dirty="0"/>
        </a:p>
      </dsp:txBody>
      <dsp:txXfrm>
        <a:off x="59724" y="1815033"/>
        <a:ext cx="3919152" cy="1104006"/>
      </dsp:txXfrm>
    </dsp:sp>
    <dsp:sp modelId="{2A047722-C159-4873-A900-B981587C412D}">
      <dsp:nvSpPr>
        <dsp:cNvPr id="0" name=""/>
        <dsp:cNvSpPr/>
      </dsp:nvSpPr>
      <dsp:spPr>
        <a:xfrm>
          <a:off x="0" y="3091083"/>
          <a:ext cx="4038600" cy="12234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创建并管理分片</a:t>
          </a:r>
          <a:endParaRPr lang="zh-CN" altLang="en-US" sz="3900" kern="1200" dirty="0"/>
        </a:p>
      </dsp:txBody>
      <dsp:txXfrm>
        <a:off x="59724" y="3150807"/>
        <a:ext cx="3919152" cy="11040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780014-8E96-4EC6-922A-70814E1396F7}">
      <dsp:nvSpPr>
        <dsp:cNvPr id="0" name=""/>
        <dsp:cNvSpPr/>
      </dsp:nvSpPr>
      <dsp:spPr>
        <a:xfrm>
          <a:off x="0" y="321038"/>
          <a:ext cx="8407893" cy="12109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baseline="0" smtClean="0"/>
            <a:t>本课的主要内容是让大家理解什么是分片与自动分片，以及自动分片机制的工作原理。</a:t>
          </a:r>
          <a:endParaRPr lang="zh-CN" sz="2300" kern="1200"/>
        </a:p>
      </dsp:txBody>
      <dsp:txXfrm>
        <a:off x="59114" y="380152"/>
        <a:ext cx="8289665" cy="1092721"/>
      </dsp:txXfrm>
    </dsp:sp>
    <dsp:sp modelId="{494D5580-933C-4E87-AEFA-DA9E5A292075}">
      <dsp:nvSpPr>
        <dsp:cNvPr id="0" name=""/>
        <dsp:cNvSpPr/>
      </dsp:nvSpPr>
      <dsp:spPr>
        <a:xfrm>
          <a:off x="0" y="1598228"/>
          <a:ext cx="8407893" cy="12109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baseline="0" smtClean="0"/>
            <a:t>本课没有太多的代码实例，一切皆靠领悟！</a:t>
          </a:r>
          <a:endParaRPr lang="zh-CN" sz="2300" kern="1200"/>
        </a:p>
      </dsp:txBody>
      <dsp:txXfrm>
        <a:off x="59114" y="1657342"/>
        <a:ext cx="8289665" cy="1092721"/>
      </dsp:txXfrm>
    </dsp:sp>
    <dsp:sp modelId="{1E03D89E-58A7-4E88-8FC7-3E9AC65B90DC}">
      <dsp:nvSpPr>
        <dsp:cNvPr id="0" name=""/>
        <dsp:cNvSpPr/>
      </dsp:nvSpPr>
      <dsp:spPr>
        <a:xfrm>
          <a:off x="0" y="2875419"/>
          <a:ext cx="8407893" cy="12109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baseline="0" smtClean="0"/>
            <a:t>如果感觉理解起来很郁闷，可以认真的回想一下在</a:t>
          </a:r>
          <a:r>
            <a:rPr lang="en-US" sz="2300" kern="1200" baseline="0" smtClean="0"/>
            <a:t>SQL</a:t>
          </a:r>
          <a:r>
            <a:rPr lang="zh-CN" sz="2300" kern="1200" baseline="0" smtClean="0"/>
            <a:t>下分表、分库的经验。如果您没有相关的经验，可以向其他高手请教！</a:t>
          </a:r>
          <a:endParaRPr lang="zh-CN" sz="2300" kern="1200"/>
        </a:p>
      </dsp:txBody>
      <dsp:txXfrm>
        <a:off x="59114" y="2934533"/>
        <a:ext cx="8289665" cy="10927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6288A-676F-41D0-925B-8AB86FC1783D}">
      <dsp:nvSpPr>
        <dsp:cNvPr id="0" name=""/>
        <dsp:cNvSpPr/>
      </dsp:nvSpPr>
      <dsp:spPr>
        <a:xfrm>
          <a:off x="71992" y="614958"/>
          <a:ext cx="1542201" cy="519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53340" rIns="149352" bIns="53340" numCol="1" spcCol="1270" anchor="ctr" anchorCtr="0">
          <a:noAutofit/>
        </a:bodyPr>
        <a:lstStyle/>
        <a:p>
          <a:pPr lvl="0" algn="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baseline="0" dirty="0" smtClean="0"/>
            <a:t>分片</a:t>
          </a:r>
          <a:endParaRPr lang="zh-CN" sz="2100" kern="1200" dirty="0"/>
        </a:p>
      </dsp:txBody>
      <dsp:txXfrm>
        <a:off x="71992" y="614958"/>
        <a:ext cx="1542201" cy="519750"/>
      </dsp:txXfrm>
    </dsp:sp>
    <dsp:sp modelId="{49796E08-2325-4ECF-B574-400F45A4591C}">
      <dsp:nvSpPr>
        <dsp:cNvPr id="0" name=""/>
        <dsp:cNvSpPr/>
      </dsp:nvSpPr>
      <dsp:spPr>
        <a:xfrm>
          <a:off x="1614194" y="176419"/>
          <a:ext cx="414158" cy="1396828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CB06C-C629-45C3-948C-762B115624D1}">
      <dsp:nvSpPr>
        <dsp:cNvPr id="0" name=""/>
        <dsp:cNvSpPr/>
      </dsp:nvSpPr>
      <dsp:spPr>
        <a:xfrm>
          <a:off x="2194015" y="176419"/>
          <a:ext cx="6025255" cy="139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100" kern="1200" baseline="0" dirty="0" smtClean="0"/>
            <a:t>分片是指将数据拆分，分散到不同的实例上进行负载分流的做法。</a:t>
          </a:r>
          <a:r>
            <a:rPr lang="zh-CN" altLang="en-US" sz="2100" kern="1200" baseline="0" dirty="0" smtClean="0"/>
            <a:t>我们常说的“分表”、“分库”、“分区”等概念都属于分片的实际体现。</a:t>
          </a:r>
          <a:endParaRPr lang="zh-CN" sz="2100" kern="1200" dirty="0"/>
        </a:p>
      </dsp:txBody>
      <dsp:txXfrm>
        <a:off x="2194015" y="176419"/>
        <a:ext cx="6025255" cy="1396828"/>
      </dsp:txXfrm>
    </dsp:sp>
    <dsp:sp modelId="{E61D0A6B-6656-415B-B21A-A5BF32EF9883}">
      <dsp:nvSpPr>
        <dsp:cNvPr id="0" name=""/>
        <dsp:cNvSpPr/>
      </dsp:nvSpPr>
      <dsp:spPr>
        <a:xfrm>
          <a:off x="71992" y="2087387"/>
          <a:ext cx="1542201" cy="519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53340" rIns="149352" bIns="53340" numCol="1" spcCol="1270" anchor="ctr" anchorCtr="0">
          <a:noAutofit/>
        </a:bodyPr>
        <a:lstStyle/>
        <a:p>
          <a:pPr lvl="0" algn="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自动分片</a:t>
          </a:r>
          <a:endParaRPr lang="zh-CN" sz="2100" kern="1200" dirty="0"/>
        </a:p>
      </dsp:txBody>
      <dsp:txXfrm>
        <a:off x="71992" y="2087387"/>
        <a:ext cx="1542201" cy="519750"/>
      </dsp:txXfrm>
    </dsp:sp>
    <dsp:sp modelId="{C09A6C3F-59AD-4991-87FB-5DBBAE1C32F9}">
      <dsp:nvSpPr>
        <dsp:cNvPr id="0" name=""/>
        <dsp:cNvSpPr/>
      </dsp:nvSpPr>
      <dsp:spPr>
        <a:xfrm>
          <a:off x="1614194" y="1648848"/>
          <a:ext cx="414158" cy="1396828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B83CEF-1564-499D-943B-2E7A33F43CDC}">
      <dsp:nvSpPr>
        <dsp:cNvPr id="0" name=""/>
        <dsp:cNvSpPr/>
      </dsp:nvSpPr>
      <dsp:spPr>
        <a:xfrm>
          <a:off x="2194015" y="1648848"/>
          <a:ext cx="6025255" cy="139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传统分片做法是手工分表、分库。自动分片技术是根据指定的“片键”自动拆分数据并维护数据请求路由的过程。</a:t>
          </a:r>
          <a:endParaRPr lang="zh-CN" sz="2100" kern="1200" dirty="0"/>
        </a:p>
      </dsp:txBody>
      <dsp:txXfrm>
        <a:off x="2194015" y="1648848"/>
        <a:ext cx="6025255" cy="13968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DA3A8-D1BA-4612-B349-0A997595DF64}">
      <dsp:nvSpPr>
        <dsp:cNvPr id="0" name=""/>
        <dsp:cNvSpPr/>
      </dsp:nvSpPr>
      <dsp:spPr>
        <a:xfrm>
          <a:off x="4048" y="250735"/>
          <a:ext cx="2070791" cy="1064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109220" rIns="305816" bIns="109220" numCol="1" spcCol="1270" anchor="ctr" anchorCtr="0">
          <a:noAutofit/>
        </a:bodyPr>
        <a:lstStyle/>
        <a:p>
          <a:pPr lvl="0" algn="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片键</a:t>
          </a:r>
          <a:endParaRPr lang="zh-CN" altLang="en-US" sz="4300" kern="1200" dirty="0"/>
        </a:p>
      </dsp:txBody>
      <dsp:txXfrm>
        <a:off x="4048" y="250735"/>
        <a:ext cx="2070791" cy="1064250"/>
      </dsp:txXfrm>
    </dsp:sp>
    <dsp:sp modelId="{E837999C-F593-45E7-96B1-F97B3C2EDE1C}">
      <dsp:nvSpPr>
        <dsp:cNvPr id="0" name=""/>
        <dsp:cNvSpPr/>
      </dsp:nvSpPr>
      <dsp:spPr>
        <a:xfrm>
          <a:off x="2074840" y="184220"/>
          <a:ext cx="414158" cy="1197281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7130E-53C4-475F-8D7D-D67F4869785A}">
      <dsp:nvSpPr>
        <dsp:cNvPr id="0" name=""/>
        <dsp:cNvSpPr/>
      </dsp:nvSpPr>
      <dsp:spPr>
        <a:xfrm>
          <a:off x="2654661" y="184220"/>
          <a:ext cx="5632553" cy="1197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300" kern="1200" dirty="0" smtClean="0"/>
            <a:t>片键就是分片的依据。</a:t>
          </a:r>
          <a:endParaRPr lang="zh-CN" altLang="en-US" sz="4300" kern="1200" dirty="0"/>
        </a:p>
      </dsp:txBody>
      <dsp:txXfrm>
        <a:off x="2654661" y="184220"/>
        <a:ext cx="5632553" cy="11972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826F2-75A8-4B57-90C4-1F19526F6CBE}">
      <dsp:nvSpPr>
        <dsp:cNvPr id="0" name=""/>
        <dsp:cNvSpPr/>
      </dsp:nvSpPr>
      <dsp:spPr>
        <a:xfrm>
          <a:off x="106204" y="383388"/>
          <a:ext cx="6351105" cy="577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好好回想一下</a:t>
          </a:r>
          <a:endParaRPr lang="zh-CN" sz="2000" kern="1200" dirty="0"/>
        </a:p>
      </dsp:txBody>
      <dsp:txXfrm>
        <a:off x="106204" y="383388"/>
        <a:ext cx="6351105" cy="577373"/>
      </dsp:txXfrm>
    </dsp:sp>
    <dsp:sp modelId="{4037908A-D32D-4E8D-A840-4DEFBAECE113}">
      <dsp:nvSpPr>
        <dsp:cNvPr id="0" name=""/>
        <dsp:cNvSpPr/>
      </dsp:nvSpPr>
      <dsp:spPr>
        <a:xfrm>
          <a:off x="106204" y="960761"/>
          <a:ext cx="1486158" cy="117613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30E0F-10E3-4598-8B4D-CF288B6525BB}">
      <dsp:nvSpPr>
        <dsp:cNvPr id="0" name=""/>
        <dsp:cNvSpPr/>
      </dsp:nvSpPr>
      <dsp:spPr>
        <a:xfrm>
          <a:off x="998887" y="960761"/>
          <a:ext cx="1486158" cy="117613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C56F7D-04F8-4CE9-8B32-4CA7D7A50B49}">
      <dsp:nvSpPr>
        <dsp:cNvPr id="0" name=""/>
        <dsp:cNvSpPr/>
      </dsp:nvSpPr>
      <dsp:spPr>
        <a:xfrm>
          <a:off x="1892276" y="960761"/>
          <a:ext cx="1486158" cy="117613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5DFDF-552E-4222-9B9C-204AE01E0269}">
      <dsp:nvSpPr>
        <dsp:cNvPr id="0" name=""/>
        <dsp:cNvSpPr/>
      </dsp:nvSpPr>
      <dsp:spPr>
        <a:xfrm>
          <a:off x="2784959" y="960761"/>
          <a:ext cx="1486158" cy="117613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93234A-167F-447E-B1AE-F06EFBF60195}">
      <dsp:nvSpPr>
        <dsp:cNvPr id="0" name=""/>
        <dsp:cNvSpPr/>
      </dsp:nvSpPr>
      <dsp:spPr>
        <a:xfrm>
          <a:off x="3678348" y="960761"/>
          <a:ext cx="1486158" cy="117613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1762A-498F-48CF-B026-86520C997997}">
      <dsp:nvSpPr>
        <dsp:cNvPr id="0" name=""/>
        <dsp:cNvSpPr/>
      </dsp:nvSpPr>
      <dsp:spPr>
        <a:xfrm>
          <a:off x="4571031" y="960761"/>
          <a:ext cx="1486158" cy="117613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695AF-736A-44A3-9B42-8F4916B2F67C}">
      <dsp:nvSpPr>
        <dsp:cNvPr id="0" name=""/>
        <dsp:cNvSpPr/>
      </dsp:nvSpPr>
      <dsp:spPr>
        <a:xfrm>
          <a:off x="5464420" y="960761"/>
          <a:ext cx="1486158" cy="117613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399FB-5DFB-4597-9CB9-8C69744C3267}">
      <dsp:nvSpPr>
        <dsp:cNvPr id="0" name=""/>
        <dsp:cNvSpPr/>
      </dsp:nvSpPr>
      <dsp:spPr>
        <a:xfrm>
          <a:off x="106204" y="1078374"/>
          <a:ext cx="6433669" cy="9409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之前自己是根据什么规则来分表、分库的？</a:t>
          </a:r>
          <a:endParaRPr lang="zh-CN" altLang="en-US" sz="2400" kern="1200" dirty="0"/>
        </a:p>
      </dsp:txBody>
      <dsp:txXfrm>
        <a:off x="106204" y="1078374"/>
        <a:ext cx="6433669" cy="9409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57AB9-5449-459B-A44D-791550B59E51}">
      <dsp:nvSpPr>
        <dsp:cNvPr id="0" name=""/>
        <dsp:cNvSpPr/>
      </dsp:nvSpPr>
      <dsp:spPr>
        <a:xfrm>
          <a:off x="0" y="0"/>
          <a:ext cx="4038600" cy="44069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700" kern="1200" dirty="0" smtClean="0"/>
            <a:t>递增片键</a:t>
          </a:r>
          <a:endParaRPr lang="zh-CN" altLang="en-US" sz="4700" kern="1200" dirty="0"/>
        </a:p>
      </dsp:txBody>
      <dsp:txXfrm>
        <a:off x="0" y="0"/>
        <a:ext cx="4038600" cy="1322070"/>
      </dsp:txXfrm>
    </dsp:sp>
    <dsp:sp modelId="{BC38C4BC-F79F-4A36-AE14-3C45A2E4E82D}">
      <dsp:nvSpPr>
        <dsp:cNvPr id="0" name=""/>
        <dsp:cNvSpPr/>
      </dsp:nvSpPr>
      <dsp:spPr>
        <a:xfrm>
          <a:off x="403860" y="1322177"/>
          <a:ext cx="3230880" cy="641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连续</a:t>
          </a:r>
          <a:endParaRPr lang="zh-CN" altLang="en-US" sz="2500" kern="1200" dirty="0"/>
        </a:p>
      </dsp:txBody>
      <dsp:txXfrm>
        <a:off x="422663" y="1340980"/>
        <a:ext cx="3193274" cy="604385"/>
      </dsp:txXfrm>
    </dsp:sp>
    <dsp:sp modelId="{B6B8756F-94EE-4108-AF44-995462F331B5}">
      <dsp:nvSpPr>
        <dsp:cNvPr id="0" name=""/>
        <dsp:cNvSpPr/>
      </dsp:nvSpPr>
      <dsp:spPr>
        <a:xfrm>
          <a:off x="403860" y="2062937"/>
          <a:ext cx="3230880" cy="641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不均匀</a:t>
          </a:r>
          <a:endParaRPr lang="zh-CN" altLang="en-US" sz="2500" kern="1200" dirty="0"/>
        </a:p>
      </dsp:txBody>
      <dsp:txXfrm>
        <a:off x="422663" y="2081740"/>
        <a:ext cx="3193274" cy="604385"/>
      </dsp:txXfrm>
    </dsp:sp>
    <dsp:sp modelId="{CF93E2C1-7902-4555-9730-04DB97F37F19}">
      <dsp:nvSpPr>
        <dsp:cNvPr id="0" name=""/>
        <dsp:cNvSpPr/>
      </dsp:nvSpPr>
      <dsp:spPr>
        <a:xfrm>
          <a:off x="403860" y="2803696"/>
          <a:ext cx="3230880" cy="641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写入集中</a:t>
          </a:r>
          <a:endParaRPr lang="zh-CN" altLang="en-US" sz="2500" kern="1200" dirty="0"/>
        </a:p>
      </dsp:txBody>
      <dsp:txXfrm>
        <a:off x="422663" y="2822499"/>
        <a:ext cx="3193274" cy="604385"/>
      </dsp:txXfrm>
    </dsp:sp>
    <dsp:sp modelId="{19557DCF-3FB4-4C68-8EE3-E6F7700E780E}">
      <dsp:nvSpPr>
        <dsp:cNvPr id="0" name=""/>
        <dsp:cNvSpPr/>
      </dsp:nvSpPr>
      <dsp:spPr>
        <a:xfrm>
          <a:off x="403860" y="3544455"/>
          <a:ext cx="3230880" cy="641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分流较差</a:t>
          </a:r>
          <a:endParaRPr lang="zh-CN" altLang="en-US" sz="2500" kern="1200" dirty="0"/>
        </a:p>
      </dsp:txBody>
      <dsp:txXfrm>
        <a:off x="422663" y="3563258"/>
        <a:ext cx="3193274" cy="6043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200EC-45E8-4E7A-B20B-570A1B751D3C}">
      <dsp:nvSpPr>
        <dsp:cNvPr id="0" name=""/>
        <dsp:cNvSpPr/>
      </dsp:nvSpPr>
      <dsp:spPr>
        <a:xfrm>
          <a:off x="0" y="0"/>
          <a:ext cx="4038600" cy="44069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700" kern="1200" dirty="0" smtClean="0"/>
            <a:t>随机片键</a:t>
          </a:r>
          <a:endParaRPr lang="zh-CN" altLang="en-US" sz="4700" kern="1200" dirty="0"/>
        </a:p>
      </dsp:txBody>
      <dsp:txXfrm>
        <a:off x="0" y="0"/>
        <a:ext cx="4038600" cy="1322070"/>
      </dsp:txXfrm>
    </dsp:sp>
    <dsp:sp modelId="{607AD5A1-F739-4123-9768-AE5A063B5212}">
      <dsp:nvSpPr>
        <dsp:cNvPr id="0" name=""/>
        <dsp:cNvSpPr/>
      </dsp:nvSpPr>
      <dsp:spPr>
        <a:xfrm>
          <a:off x="403860" y="1322177"/>
          <a:ext cx="3230880" cy="641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不连续</a:t>
          </a:r>
          <a:endParaRPr lang="zh-CN" altLang="en-US" sz="2500" kern="1200" dirty="0"/>
        </a:p>
      </dsp:txBody>
      <dsp:txXfrm>
        <a:off x="422663" y="1340980"/>
        <a:ext cx="3193274" cy="604385"/>
      </dsp:txXfrm>
    </dsp:sp>
    <dsp:sp modelId="{5D49FC2F-BD0A-4851-885B-52EA2FE4E98C}">
      <dsp:nvSpPr>
        <dsp:cNvPr id="0" name=""/>
        <dsp:cNvSpPr/>
      </dsp:nvSpPr>
      <dsp:spPr>
        <a:xfrm>
          <a:off x="403860" y="2062937"/>
          <a:ext cx="3230880" cy="641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均匀</a:t>
          </a:r>
          <a:endParaRPr lang="zh-CN" altLang="en-US" sz="2500" kern="1200" dirty="0"/>
        </a:p>
      </dsp:txBody>
      <dsp:txXfrm>
        <a:off x="422663" y="2081740"/>
        <a:ext cx="3193274" cy="604385"/>
      </dsp:txXfrm>
    </dsp:sp>
    <dsp:sp modelId="{9EB13FB9-D33F-4325-B7CB-8B5F484B504A}">
      <dsp:nvSpPr>
        <dsp:cNvPr id="0" name=""/>
        <dsp:cNvSpPr/>
      </dsp:nvSpPr>
      <dsp:spPr>
        <a:xfrm>
          <a:off x="403860" y="2803696"/>
          <a:ext cx="3230880" cy="641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写入分散</a:t>
          </a:r>
          <a:endParaRPr lang="zh-CN" altLang="en-US" sz="2500" kern="1200" dirty="0"/>
        </a:p>
      </dsp:txBody>
      <dsp:txXfrm>
        <a:off x="422663" y="2822499"/>
        <a:ext cx="3193274" cy="604385"/>
      </dsp:txXfrm>
    </dsp:sp>
    <dsp:sp modelId="{3ADCDAEF-6769-48BE-AA17-A5316DFE4D8B}">
      <dsp:nvSpPr>
        <dsp:cNvPr id="0" name=""/>
        <dsp:cNvSpPr/>
      </dsp:nvSpPr>
      <dsp:spPr>
        <a:xfrm>
          <a:off x="403860" y="3544455"/>
          <a:ext cx="3230880" cy="641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分流较好</a:t>
          </a:r>
          <a:endParaRPr lang="zh-CN" altLang="en-US" sz="2500" kern="1200" dirty="0"/>
        </a:p>
      </dsp:txBody>
      <dsp:txXfrm>
        <a:off x="422663" y="3563258"/>
        <a:ext cx="3193274" cy="6043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F4FBEA-CBC1-4AF4-9968-A2A799A6469E}">
      <dsp:nvSpPr>
        <dsp:cNvPr id="0" name=""/>
        <dsp:cNvSpPr/>
      </dsp:nvSpPr>
      <dsp:spPr>
        <a:xfrm>
          <a:off x="0" y="0"/>
          <a:ext cx="5987008" cy="144182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100" kern="1200" dirty="0" smtClean="0"/>
            <a:t>三个组成部分</a:t>
          </a:r>
          <a:endParaRPr lang="zh-CN" altLang="en-US" sz="5100" kern="1200" dirty="0"/>
        </a:p>
      </dsp:txBody>
      <dsp:txXfrm>
        <a:off x="0" y="0"/>
        <a:ext cx="5987008" cy="1441824"/>
      </dsp:txXfrm>
    </dsp:sp>
    <dsp:sp modelId="{95BD5BDA-C088-4655-BBF9-FF95052B5777}">
      <dsp:nvSpPr>
        <dsp:cNvPr id="0" name=""/>
        <dsp:cNvSpPr/>
      </dsp:nvSpPr>
      <dsp:spPr>
        <a:xfrm>
          <a:off x="2923" y="1441824"/>
          <a:ext cx="1993720" cy="3027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片</a:t>
          </a:r>
          <a:endParaRPr lang="zh-CN" altLang="en-US" sz="31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保存子集数据的容器</a:t>
          </a:r>
          <a:endParaRPr lang="zh-CN" altLang="en-US" sz="2400" kern="1200" dirty="0"/>
        </a:p>
      </dsp:txBody>
      <dsp:txXfrm>
        <a:off x="2923" y="1441824"/>
        <a:ext cx="1993720" cy="3027831"/>
      </dsp:txXfrm>
    </dsp:sp>
    <dsp:sp modelId="{98A95777-665B-4986-A72C-5B5A7C2C6F63}">
      <dsp:nvSpPr>
        <dsp:cNvPr id="0" name=""/>
        <dsp:cNvSpPr/>
      </dsp:nvSpPr>
      <dsp:spPr>
        <a:xfrm>
          <a:off x="1996643" y="1441824"/>
          <a:ext cx="1993720" cy="3027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mongos</a:t>
          </a:r>
          <a:endParaRPr lang="zh-CN" altLang="en-US" sz="31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MongoDB</a:t>
          </a:r>
          <a:r>
            <a:rPr lang="zh-CN" altLang="en-US" sz="2400" kern="1200" dirty="0" smtClean="0"/>
            <a:t>的路由器进程</a:t>
          </a:r>
          <a:endParaRPr lang="zh-CN" altLang="en-US" sz="2400" kern="1200" dirty="0"/>
        </a:p>
      </dsp:txBody>
      <dsp:txXfrm>
        <a:off x="1996643" y="1441824"/>
        <a:ext cx="1993720" cy="3027831"/>
      </dsp:txXfrm>
    </dsp:sp>
    <dsp:sp modelId="{B99AD825-4C3D-4E1C-9358-A62397421AD8}">
      <dsp:nvSpPr>
        <dsp:cNvPr id="0" name=""/>
        <dsp:cNvSpPr/>
      </dsp:nvSpPr>
      <dsp:spPr>
        <a:xfrm>
          <a:off x="3990364" y="1441824"/>
          <a:ext cx="1993720" cy="3027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配置服务器</a:t>
          </a:r>
          <a:endParaRPr lang="zh-CN" altLang="en-US" sz="31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分片集群的配置信息</a:t>
          </a:r>
          <a:endParaRPr lang="zh-CN" altLang="en-US" sz="2400" kern="1200" dirty="0"/>
        </a:p>
      </dsp:txBody>
      <dsp:txXfrm>
        <a:off x="3990364" y="1441824"/>
        <a:ext cx="1993720" cy="3027831"/>
      </dsp:txXfrm>
    </dsp:sp>
    <dsp:sp modelId="{E0492571-9F66-4F4F-AB1B-43BC95777194}">
      <dsp:nvSpPr>
        <dsp:cNvPr id="0" name=""/>
        <dsp:cNvSpPr/>
      </dsp:nvSpPr>
      <dsp:spPr>
        <a:xfrm>
          <a:off x="0" y="4469656"/>
          <a:ext cx="5987008" cy="33642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65328F-0814-4E2A-9D44-31FADC29E228}">
      <dsp:nvSpPr>
        <dsp:cNvPr id="0" name=""/>
        <dsp:cNvSpPr/>
      </dsp:nvSpPr>
      <dsp:spPr>
        <a:xfrm rot="5400000">
          <a:off x="851676" y="1425227"/>
          <a:ext cx="1260490" cy="14350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E9D1E3-52AE-4944-ADD1-E67753D16022}">
      <dsp:nvSpPr>
        <dsp:cNvPr id="0" name=""/>
        <dsp:cNvSpPr/>
      </dsp:nvSpPr>
      <dsp:spPr>
        <a:xfrm>
          <a:off x="517722" y="27948"/>
          <a:ext cx="2121924" cy="148527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启动配置服务器</a:t>
          </a:r>
          <a:endParaRPr lang="zh-CN" altLang="en-US" sz="2800" kern="1200" dirty="0"/>
        </a:p>
      </dsp:txBody>
      <dsp:txXfrm>
        <a:off x="590240" y="100466"/>
        <a:ext cx="1976888" cy="1340242"/>
      </dsp:txXfrm>
    </dsp:sp>
    <dsp:sp modelId="{EA6D7566-AA09-4BB6-A695-D8AA900B367F}">
      <dsp:nvSpPr>
        <dsp:cNvPr id="0" name=""/>
        <dsp:cNvSpPr/>
      </dsp:nvSpPr>
      <dsp:spPr>
        <a:xfrm>
          <a:off x="2639646" y="169603"/>
          <a:ext cx="1543285" cy="1200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可以创建一个或多个</a:t>
          </a:r>
          <a:endParaRPr lang="zh-CN" altLang="en-US" sz="1800" kern="1200" dirty="0"/>
        </a:p>
      </dsp:txBody>
      <dsp:txXfrm>
        <a:off x="2639646" y="169603"/>
        <a:ext cx="1543285" cy="1200467"/>
      </dsp:txXfrm>
    </dsp:sp>
    <dsp:sp modelId="{45D2D208-101C-4802-A6E4-0062E47FE99F}">
      <dsp:nvSpPr>
        <dsp:cNvPr id="0" name=""/>
        <dsp:cNvSpPr/>
      </dsp:nvSpPr>
      <dsp:spPr>
        <a:xfrm rot="5400000">
          <a:off x="2610976" y="3093684"/>
          <a:ext cx="1260490" cy="14350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E827D3-F29C-4EB6-8CD3-7CC51B9819F3}">
      <dsp:nvSpPr>
        <dsp:cNvPr id="0" name=""/>
        <dsp:cNvSpPr/>
      </dsp:nvSpPr>
      <dsp:spPr>
        <a:xfrm>
          <a:off x="2277023" y="1696405"/>
          <a:ext cx="2121924" cy="148527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添加片</a:t>
          </a:r>
          <a:endParaRPr lang="zh-CN" altLang="en-US" sz="2800" kern="1200" dirty="0"/>
        </a:p>
      </dsp:txBody>
      <dsp:txXfrm>
        <a:off x="2349541" y="1768923"/>
        <a:ext cx="1976888" cy="1340242"/>
      </dsp:txXfrm>
    </dsp:sp>
    <dsp:sp modelId="{BAC29EB1-9770-482C-8730-A13712811E1D}">
      <dsp:nvSpPr>
        <dsp:cNvPr id="0" name=""/>
        <dsp:cNvSpPr/>
      </dsp:nvSpPr>
      <dsp:spPr>
        <a:xfrm>
          <a:off x="4398947" y="1838060"/>
          <a:ext cx="1543285" cy="1200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每个片都应该是副本集</a:t>
          </a:r>
          <a:endParaRPr lang="zh-CN" altLang="en-US" sz="1800" kern="1200" dirty="0"/>
        </a:p>
      </dsp:txBody>
      <dsp:txXfrm>
        <a:off x="4398947" y="1838060"/>
        <a:ext cx="1543285" cy="1200467"/>
      </dsp:txXfrm>
    </dsp:sp>
    <dsp:sp modelId="{26569608-F889-4F6A-B031-AD528C1B6FCD}">
      <dsp:nvSpPr>
        <dsp:cNvPr id="0" name=""/>
        <dsp:cNvSpPr/>
      </dsp:nvSpPr>
      <dsp:spPr>
        <a:xfrm>
          <a:off x="4036323" y="3364862"/>
          <a:ext cx="2121924" cy="148527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物理服务器</a:t>
          </a:r>
          <a:endParaRPr lang="zh-CN" altLang="en-US" sz="2800" kern="1200" dirty="0"/>
        </a:p>
      </dsp:txBody>
      <dsp:txXfrm>
        <a:off x="4108841" y="3437380"/>
        <a:ext cx="1976888" cy="1340242"/>
      </dsp:txXfrm>
    </dsp:sp>
    <dsp:sp modelId="{163B79D9-B132-4DBB-8E40-56E16E81E187}">
      <dsp:nvSpPr>
        <dsp:cNvPr id="0" name=""/>
        <dsp:cNvSpPr/>
      </dsp:nvSpPr>
      <dsp:spPr>
        <a:xfrm>
          <a:off x="6158247" y="3506517"/>
          <a:ext cx="1543285" cy="1200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性能、安全和稳定性</a:t>
          </a:r>
          <a:endParaRPr lang="zh-CN" altLang="en-US" sz="1800" kern="1200" dirty="0"/>
        </a:p>
      </dsp:txBody>
      <dsp:txXfrm>
        <a:off x="6158247" y="3506517"/>
        <a:ext cx="1543285" cy="120046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6F3C57-8521-416C-B128-1F3F79FD97A2}">
      <dsp:nvSpPr>
        <dsp:cNvPr id="0" name=""/>
        <dsp:cNvSpPr/>
      </dsp:nvSpPr>
      <dsp:spPr>
        <a:xfrm rot="5400000">
          <a:off x="-153998" y="154320"/>
          <a:ext cx="1026656" cy="7186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查询分片</a:t>
          </a:r>
          <a:endParaRPr lang="zh-CN" altLang="en-US" sz="1300" kern="1200" dirty="0"/>
        </a:p>
      </dsp:txBody>
      <dsp:txXfrm rot="-5400000">
        <a:off x="1" y="359652"/>
        <a:ext cx="718659" cy="307997"/>
      </dsp:txXfrm>
    </dsp:sp>
    <dsp:sp modelId="{6537B1D3-0EE2-4B12-AD01-E688697E9209}">
      <dsp:nvSpPr>
        <dsp:cNvPr id="0" name=""/>
        <dsp:cNvSpPr/>
      </dsp:nvSpPr>
      <dsp:spPr>
        <a:xfrm rot="5400000">
          <a:off x="4134910" y="-3415929"/>
          <a:ext cx="667326" cy="74998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err="1" smtClean="0"/>
            <a:t>db.shards.find</a:t>
          </a:r>
          <a:r>
            <a:rPr lang="en-US" altLang="zh-CN" sz="2300" kern="1200" dirty="0" smtClean="0"/>
            <a:t>();</a:t>
          </a:r>
          <a:endParaRPr lang="zh-CN" altLang="en-US" sz="2300" kern="1200" dirty="0"/>
        </a:p>
      </dsp:txBody>
      <dsp:txXfrm rot="-5400000">
        <a:off x="718659" y="32898"/>
        <a:ext cx="7467252" cy="602174"/>
      </dsp:txXfrm>
    </dsp:sp>
    <dsp:sp modelId="{69901FBC-FCAC-43C7-8467-AC14D99B950C}">
      <dsp:nvSpPr>
        <dsp:cNvPr id="0" name=""/>
        <dsp:cNvSpPr/>
      </dsp:nvSpPr>
      <dsp:spPr>
        <a:xfrm rot="5400000">
          <a:off x="-153998" y="1063011"/>
          <a:ext cx="1026656" cy="7186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数据库</a:t>
          </a:r>
          <a:endParaRPr lang="zh-CN" altLang="en-US" sz="1300" kern="1200" dirty="0"/>
        </a:p>
      </dsp:txBody>
      <dsp:txXfrm rot="-5400000">
        <a:off x="1" y="1268343"/>
        <a:ext cx="718659" cy="307997"/>
      </dsp:txXfrm>
    </dsp:sp>
    <dsp:sp modelId="{787F9E66-78F6-407E-A081-1FA74A7A0DCA}">
      <dsp:nvSpPr>
        <dsp:cNvPr id="0" name=""/>
        <dsp:cNvSpPr/>
      </dsp:nvSpPr>
      <dsp:spPr>
        <a:xfrm rot="5400000">
          <a:off x="4134910" y="-2507237"/>
          <a:ext cx="667326" cy="74998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err="1" smtClean="0"/>
            <a:t>db.databases.find</a:t>
          </a:r>
          <a:r>
            <a:rPr lang="en-US" altLang="zh-CN" sz="2300" kern="1200" dirty="0" smtClean="0"/>
            <a:t>();</a:t>
          </a:r>
          <a:endParaRPr lang="zh-CN" altLang="en-US" sz="2300" kern="1200" dirty="0"/>
        </a:p>
      </dsp:txBody>
      <dsp:txXfrm rot="-5400000">
        <a:off x="718659" y="941590"/>
        <a:ext cx="7467252" cy="602174"/>
      </dsp:txXfrm>
    </dsp:sp>
    <dsp:sp modelId="{11AC4DF5-A873-486D-B95B-00CD9ECA5C2B}">
      <dsp:nvSpPr>
        <dsp:cNvPr id="0" name=""/>
        <dsp:cNvSpPr/>
      </dsp:nvSpPr>
      <dsp:spPr>
        <a:xfrm rot="5400000">
          <a:off x="-153998" y="1971703"/>
          <a:ext cx="1026656" cy="7186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块</a:t>
          </a:r>
          <a:endParaRPr lang="zh-CN" altLang="en-US" sz="1300" kern="1200" dirty="0"/>
        </a:p>
      </dsp:txBody>
      <dsp:txXfrm rot="-5400000">
        <a:off x="1" y="2177035"/>
        <a:ext cx="718659" cy="307997"/>
      </dsp:txXfrm>
    </dsp:sp>
    <dsp:sp modelId="{09C80971-63CE-439B-B669-74E0D2A9F9F3}">
      <dsp:nvSpPr>
        <dsp:cNvPr id="0" name=""/>
        <dsp:cNvSpPr/>
      </dsp:nvSpPr>
      <dsp:spPr>
        <a:xfrm rot="5400000">
          <a:off x="4134910" y="-1598546"/>
          <a:ext cx="667326" cy="74998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err="1" smtClean="0"/>
            <a:t>db.chunks.find</a:t>
          </a:r>
          <a:r>
            <a:rPr lang="en-US" altLang="zh-CN" sz="2300" kern="1200" dirty="0" smtClean="0"/>
            <a:t>();</a:t>
          </a:r>
          <a:endParaRPr lang="zh-CN" altLang="en-US" sz="2300" kern="1200" dirty="0"/>
        </a:p>
      </dsp:txBody>
      <dsp:txXfrm rot="-5400000">
        <a:off x="718659" y="1850281"/>
        <a:ext cx="7467252" cy="602174"/>
      </dsp:txXfrm>
    </dsp:sp>
    <dsp:sp modelId="{8A931D58-2E99-486D-B7EF-BC3C008B4CFF}">
      <dsp:nvSpPr>
        <dsp:cNvPr id="0" name=""/>
        <dsp:cNvSpPr/>
      </dsp:nvSpPr>
      <dsp:spPr>
        <a:xfrm rot="5400000">
          <a:off x="-153998" y="2880394"/>
          <a:ext cx="1026656" cy="7186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分片状态</a:t>
          </a:r>
          <a:endParaRPr lang="zh-CN" altLang="en-US" sz="1300" kern="1200" dirty="0"/>
        </a:p>
      </dsp:txBody>
      <dsp:txXfrm rot="-5400000">
        <a:off x="1" y="3085726"/>
        <a:ext cx="718659" cy="307997"/>
      </dsp:txXfrm>
    </dsp:sp>
    <dsp:sp modelId="{8436BA61-474F-4624-ADE3-B78F6E1BF2D5}">
      <dsp:nvSpPr>
        <dsp:cNvPr id="0" name=""/>
        <dsp:cNvSpPr/>
      </dsp:nvSpPr>
      <dsp:spPr>
        <a:xfrm rot="5400000">
          <a:off x="4134910" y="-689854"/>
          <a:ext cx="667326" cy="74998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err="1" smtClean="0"/>
            <a:t>db.printShardingStatus</a:t>
          </a:r>
          <a:r>
            <a:rPr lang="en-US" altLang="zh-CN" sz="2300" kern="1200" dirty="0" smtClean="0"/>
            <a:t>();</a:t>
          </a:r>
          <a:endParaRPr lang="zh-CN" altLang="en-US" sz="2300" kern="1200" dirty="0"/>
        </a:p>
      </dsp:txBody>
      <dsp:txXfrm rot="-5400000">
        <a:off x="718659" y="2758973"/>
        <a:ext cx="7467252" cy="602174"/>
      </dsp:txXfrm>
    </dsp:sp>
    <dsp:sp modelId="{A7CA5C6D-721D-481F-9547-E29D0EC29A3B}">
      <dsp:nvSpPr>
        <dsp:cNvPr id="0" name=""/>
        <dsp:cNvSpPr/>
      </dsp:nvSpPr>
      <dsp:spPr>
        <a:xfrm rot="5400000">
          <a:off x="-153998" y="3789086"/>
          <a:ext cx="1026656" cy="7186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删除片</a:t>
          </a:r>
          <a:endParaRPr lang="zh-CN" altLang="en-US" sz="1300" kern="1200" dirty="0"/>
        </a:p>
      </dsp:txBody>
      <dsp:txXfrm rot="-5400000">
        <a:off x="1" y="3994418"/>
        <a:ext cx="718659" cy="307997"/>
      </dsp:txXfrm>
    </dsp:sp>
    <dsp:sp modelId="{02F6DD91-5917-48CF-B1FA-C2924D37A3F2}">
      <dsp:nvSpPr>
        <dsp:cNvPr id="0" name=""/>
        <dsp:cNvSpPr/>
      </dsp:nvSpPr>
      <dsp:spPr>
        <a:xfrm rot="5400000">
          <a:off x="4134910" y="218836"/>
          <a:ext cx="667326" cy="74998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smtClean="0"/>
            <a:t>db.runCommand({ “removeshard” : “</a:t>
          </a:r>
          <a:r>
            <a:rPr lang="en-US" altLang="zh-CN" sz="2300" kern="1200" dirty="0" err="1" smtClean="0"/>
            <a:t>ip:port</a:t>
          </a:r>
          <a:r>
            <a:rPr lang="en-US" altLang="zh-CN" sz="2300" kern="1200" dirty="0" smtClean="0"/>
            <a:t>” });</a:t>
          </a:r>
          <a:endParaRPr lang="zh-CN" altLang="en-US" sz="2300" kern="1200" dirty="0"/>
        </a:p>
      </dsp:txBody>
      <dsp:txXfrm rot="-5400000">
        <a:off x="718659" y="3667663"/>
        <a:ext cx="7467252" cy="6021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+Icon">
  <dgm:title val="垂直括号列表"/>
  <dgm:desc val="用于显示分组的信息块。适合于大量的 2 级文本。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+Icon">
  <dgm:title val="垂直括号列表"/>
  <dgm:desc val="用于显示分组的信息块。适合于大量的 2 级文本。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83B9A-30F2-45FD-8410-557DBB074360}" type="datetimeFigureOut">
              <a:rPr lang="zh-CN" altLang="en-US" smtClean="0"/>
              <a:t>2011-07-10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EE239-9413-40F7-ADB8-7AA05CF7B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86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2011-07-10</a:t>
            </a:fld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2011-07-10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2011-07-10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2011-07-10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2011-07-10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2011-07-10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2011-07-10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2011-07-10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2011-07-10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2011-07-10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2011-07-10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2011-07-10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mongodb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w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wm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Layout" Target="../diagrams/layout3.xml"/><Relationship Id="rId7" Type="http://schemas.openxmlformats.org/officeDocument/2006/relationships/image" Target="../media/image5.wmf"/><Relationship Id="rId12" Type="http://schemas.microsoft.com/office/2007/relationships/diagramDrawing" Target="../diagrams/drawing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openxmlformats.org/officeDocument/2006/relationships/diagramColors" Target="../diagrams/colors4.xml"/><Relationship Id="rId5" Type="http://schemas.openxmlformats.org/officeDocument/2006/relationships/diagramColors" Target="../diagrams/colors3.xml"/><Relationship Id="rId10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3.xml"/><Relationship Id="rId9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6.wmf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7.wmf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8.wmf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3933056"/>
            <a:ext cx="6336704" cy="622920"/>
          </a:xfrm>
        </p:spPr>
        <p:txBody>
          <a:bodyPr>
            <a:normAutofit/>
          </a:bodyPr>
          <a:lstStyle/>
          <a:p>
            <a:pPr algn="r"/>
            <a:r>
              <a:rPr lang="en-US" altLang="zh-CN" dirty="0"/>
              <a:t>——</a:t>
            </a:r>
            <a:r>
              <a:rPr lang="zh-CN" altLang="en-US" dirty="0"/>
              <a:t>网鸟老兵系列课程之</a:t>
            </a:r>
            <a:r>
              <a:rPr lang="en-US" altLang="zh-CN" dirty="0" smtClean="0"/>
              <a:t>10</a:t>
            </a:r>
            <a:r>
              <a:rPr lang="zh-CN" altLang="en-US" dirty="0"/>
              <a:t>天掌握</a:t>
            </a:r>
            <a:r>
              <a:rPr lang="en-US" altLang="zh-CN" dirty="0" smtClean="0"/>
              <a:t>MongoDB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>
                <a:effectLst>
                  <a:reflection blurRad="6350" stA="55000" endA="300" endPos="45500" dir="5400000" sy="-100000" algn="bl" rotWithShape="0"/>
                </a:effectLst>
              </a:rPr>
              <a:t>第</a:t>
            </a:r>
            <a:r>
              <a:rPr lang="zh-CN" altLang="en-US" dirty="0">
                <a:effectLst>
                  <a:reflection blurRad="6350" stA="55000" endA="300" endPos="45500" dir="5400000" sy="-100000" algn="bl" rotWithShape="0"/>
                </a:effectLst>
              </a:rPr>
              <a:t>九</a:t>
            </a:r>
            <a:r>
              <a:rPr lang="zh-CN" altLang="en-US" dirty="0" smtClean="0">
                <a:effectLst>
                  <a:reflection blurRad="6350" stA="55000" endA="300" endPos="45500" dir="5400000" sy="-100000" algn="bl" rotWithShape="0"/>
                </a:effectLst>
              </a:rPr>
              <a:t>天：</a:t>
            </a:r>
            <a:r>
              <a:rPr lang="en-US" altLang="zh-CN" dirty="0" smtClean="0">
                <a:effectLst>
                  <a:reflection blurRad="6350" stA="55000" endA="300" endPos="45500" dir="5400000" sy="-100000" algn="bl" rotWithShape="0"/>
                </a:effectLst>
              </a:rPr>
              <a:t>MongoDB</a:t>
            </a:r>
            <a:r>
              <a:rPr lang="zh-CN" altLang="en-US" dirty="0" smtClean="0">
                <a:effectLst>
                  <a:reflection blurRad="6350" stA="55000" endA="300" endPos="45500" dir="5400000" sy="-100000" algn="bl" rotWithShape="0"/>
                </a:effectLst>
              </a:rPr>
              <a:t>分片</a:t>
            </a:r>
            <a:endParaRPr lang="zh-CN" altLang="en-US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1028" name="Picture 4" descr="mongoDB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20669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39952" y="5661248"/>
            <a:ext cx="2673617" cy="954107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txBody>
          <a:bodyPr vert="horz"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网鸟出击，必属精品！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微博：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http://t.qq.com/ymindo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ＱＱ：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</a:rPr>
              <a:t>120468681(ymind chan)</a:t>
            </a:r>
          </a:p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Ｑ群：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</a:rPr>
              <a:t>47700865(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刺客巅峰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6336" y="1886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陈颜铭</a:t>
            </a:r>
            <a:r>
              <a:rPr lang="zh-CN" altLang="en-US" dirty="0" smtClean="0">
                <a:solidFill>
                  <a:schemeClr val="bg1"/>
                </a:solidFill>
              </a:rPr>
              <a:t>出品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24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40529544"/>
              </p:ext>
            </p:extLst>
          </p:nvPr>
        </p:nvGraphicFramePr>
        <p:xfrm>
          <a:off x="457200" y="1719262"/>
          <a:ext cx="4038600" cy="4734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</a:t>
            </a:r>
            <a:endParaRPr lang="zh-CN" altLang="en-US" dirty="0"/>
          </a:p>
        </p:txBody>
      </p:sp>
      <p:pic>
        <p:nvPicPr>
          <p:cNvPr id="1026" name="Picture 2" descr="C:\Users\Administrator\AppData\Local\Microsoft\Windows\Temporary Internet Files\Content.IE5\G1H43Q39\MC900235143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654" y="2760242"/>
            <a:ext cx="2771692" cy="232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872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47570074"/>
              </p:ext>
            </p:extLst>
          </p:nvPr>
        </p:nvGraphicFramePr>
        <p:xfrm>
          <a:off x="457200" y="1719072"/>
          <a:ext cx="8291264" cy="3222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分片与自动</a:t>
            </a:r>
            <a:r>
              <a:rPr lang="zh-CN" altLang="en-US" dirty="0" smtClean="0"/>
              <a:t>分片</a:t>
            </a:r>
            <a:endParaRPr lang="zh-CN" altLang="en-US" dirty="0"/>
          </a:p>
        </p:txBody>
      </p:sp>
      <p:pic>
        <p:nvPicPr>
          <p:cNvPr id="2050" name="Picture 2" descr="C:\Users\Administrator\AppData\Local\Microsoft\Windows\Temporary Internet Files\Content.IE5\2DBK1BUC\MC900298215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013176"/>
            <a:ext cx="1754242" cy="148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21148445">
            <a:off x="539551" y="5384489"/>
            <a:ext cx="5724644" cy="83099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latin typeface="华文行楷" pitchFamily="2" charset="-122"/>
                <a:ea typeface="华文行楷" pitchFamily="2" charset="-122"/>
              </a:rPr>
              <a:t>分片，其实很容易！</a:t>
            </a:r>
            <a:endParaRPr lang="zh-CN" altLang="en-US" sz="4800" dirty="0"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524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61746185"/>
              </p:ext>
            </p:extLst>
          </p:nvPr>
        </p:nvGraphicFramePr>
        <p:xfrm>
          <a:off x="457200" y="1719263"/>
          <a:ext cx="8291264" cy="1565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片键与片键选择</a:t>
            </a:r>
            <a:endParaRPr lang="zh-CN" altLang="en-US" dirty="0"/>
          </a:p>
        </p:txBody>
      </p:sp>
      <p:pic>
        <p:nvPicPr>
          <p:cNvPr id="3076" name="Picture 4" descr="C:\Users\Administrator\AppData\Local\Microsoft\Windows\Temporary Internet Files\Content.IE5\V7J0KWXI\MC900423551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284984"/>
            <a:ext cx="1644091" cy="183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118317591"/>
              </p:ext>
            </p:extLst>
          </p:nvPr>
        </p:nvGraphicFramePr>
        <p:xfrm>
          <a:off x="251520" y="4077072"/>
          <a:ext cx="7056784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9530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84690796"/>
              </p:ext>
            </p:extLst>
          </p:nvPr>
        </p:nvGraphicFramePr>
        <p:xfrm>
          <a:off x="457200" y="1719263"/>
          <a:ext cx="4038600" cy="4406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内容占位符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54007462"/>
              </p:ext>
            </p:extLst>
          </p:nvPr>
        </p:nvGraphicFramePr>
        <p:xfrm>
          <a:off x="4648200" y="1719263"/>
          <a:ext cx="4038600" cy="4406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片键与片键选择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6228020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/>
                </a:solidFill>
              </a:rPr>
              <a:t>老陈：实际应用中应当各自权衡，而不是一味的追求哪个更好！</a:t>
            </a:r>
            <a:endParaRPr lang="zh-CN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9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46919132"/>
              </p:ext>
            </p:extLst>
          </p:nvPr>
        </p:nvGraphicFramePr>
        <p:xfrm>
          <a:off x="457200" y="1719262"/>
          <a:ext cx="5987008" cy="4806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分片集群的组成部分</a:t>
            </a:r>
            <a:endParaRPr lang="zh-CN" altLang="en-US" dirty="0"/>
          </a:p>
        </p:txBody>
      </p:sp>
      <p:pic>
        <p:nvPicPr>
          <p:cNvPr id="4100" name="Picture 4" descr="C:\Users\Administrator\AppData\Local\Microsoft\Windows\Temporary Internet Files\Content.IE5\0WHPC5RE\MC900198134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37112"/>
            <a:ext cx="1868032" cy="212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83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06979929"/>
              </p:ext>
            </p:extLst>
          </p:nvPr>
        </p:nvGraphicFramePr>
        <p:xfrm>
          <a:off x="457200" y="1719262"/>
          <a:ext cx="8219256" cy="4878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创建分片</a:t>
            </a:r>
            <a:endParaRPr lang="zh-CN" altLang="en-US" dirty="0"/>
          </a:p>
        </p:txBody>
      </p:sp>
      <p:pic>
        <p:nvPicPr>
          <p:cNvPr id="5122" name="Picture 2" descr="C:\Users\Administrator\AppData\Local\Microsoft\Windows\Temporary Internet Files\Content.IE5\V7J0KWXI\MC900293360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844824"/>
            <a:ext cx="1425550" cy="180411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16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22550766"/>
              </p:ext>
            </p:extLst>
          </p:nvPr>
        </p:nvGraphicFramePr>
        <p:xfrm>
          <a:off x="457200" y="1719262"/>
          <a:ext cx="8218488" cy="4662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管理分片</a:t>
            </a:r>
            <a:endParaRPr lang="zh-CN" altLang="en-US" dirty="0"/>
          </a:p>
        </p:txBody>
      </p:sp>
      <p:pic>
        <p:nvPicPr>
          <p:cNvPr id="6146" name="Picture 2" descr="C:\Users\Administrator\AppData\Local\Microsoft\Windows\Temporary Internet Files\Content.IE5\2DBK1BUC\MC900293512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934" y="1628800"/>
            <a:ext cx="3356832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51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037010"/>
              </p:ext>
            </p:extLst>
          </p:nvPr>
        </p:nvGraphicFramePr>
        <p:xfrm>
          <a:off x="380999" y="1719071"/>
          <a:ext cx="8407893" cy="4407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结语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5924708"/>
            <a:ext cx="8424936" cy="6006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 smtClean="0">
                <a:solidFill>
                  <a:schemeClr val="accent6"/>
                </a:solidFill>
              </a:rPr>
              <a:t>老陈：最近我团队的项目进入了关键时期，耽搁了这么久才放出第九课，实在是很惭愧！</a:t>
            </a:r>
            <a:endParaRPr lang="zh-CN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86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格">
  <a:themeElements>
    <a:clrScheme name="网格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网格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网格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354</TotalTime>
  <Words>393</Words>
  <Application>Microsoft Office PowerPoint</Application>
  <PresentationFormat>全屏显示(4:3)</PresentationFormat>
  <Paragraphs>65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网格</vt:lpstr>
      <vt:lpstr>第九天：MongoDB分片</vt:lpstr>
      <vt:lpstr>索引</vt:lpstr>
      <vt:lpstr>分片与自动分片</vt:lpstr>
      <vt:lpstr>片键与片键选择</vt:lpstr>
      <vt:lpstr>片键与片键选择</vt:lpstr>
      <vt:lpstr>分片集群的组成部分</vt:lpstr>
      <vt:lpstr>创建分片</vt:lpstr>
      <vt:lpstr>管理分片</vt:lpstr>
      <vt:lpstr>结语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第一天：认识MongoDB</dc:title>
  <dc:creator>Me.YMind</dc:creator>
  <cp:lastModifiedBy>陈颜铭</cp:lastModifiedBy>
  <cp:revision>195</cp:revision>
  <dcterms:created xsi:type="dcterms:W3CDTF">2011-05-24T14:33:23Z</dcterms:created>
  <dcterms:modified xsi:type="dcterms:W3CDTF">2011-07-09T18:28:44Z</dcterms:modified>
</cp:coreProperties>
</file>