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B1DCE-E4C3-4DFE-B6F2-6C5145DE6F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197594-3EEE-4BF0-BE82-419FAB47D849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BSON</a:t>
          </a:r>
          <a:r>
            <a:rPr lang="zh-CN" altLang="en-US" dirty="0" smtClean="0"/>
            <a:t>，兼容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FA062165-41A9-4276-B456-10B562A385FE}" type="parTrans" cxnId="{7251F29B-46EE-4140-8ED9-E196C39F92FF}">
      <dgm:prSet/>
      <dgm:spPr/>
      <dgm:t>
        <a:bodyPr/>
        <a:lstStyle/>
        <a:p>
          <a:endParaRPr lang="zh-CN" altLang="en-US"/>
        </a:p>
      </dgm:t>
    </dgm:pt>
    <dgm:pt modelId="{4562917F-10A6-4D3A-87A8-2928C20149BA}" type="sibTrans" cxnId="{7251F29B-46EE-4140-8ED9-E196C39F92FF}">
      <dgm:prSet/>
      <dgm:spPr/>
      <dgm:t>
        <a:bodyPr/>
        <a:lstStyle/>
        <a:p>
          <a:endParaRPr lang="zh-CN" altLang="en-US"/>
        </a:p>
      </dgm:t>
    </dgm:pt>
    <dgm:pt modelId="{403B4A8A-5B69-4F9E-B3D9-4A122E51C888}">
      <dgm:prSet phldrT="[文本]"/>
      <dgm:spPr/>
      <dgm:t>
        <a:bodyPr/>
        <a:lstStyle/>
        <a:p>
          <a:r>
            <a:rPr lang="zh-CN" altLang="en-US" dirty="0" smtClean="0"/>
            <a:t>有广泛的驱动支持</a:t>
          </a:r>
          <a:endParaRPr lang="zh-CN" altLang="en-US" dirty="0"/>
        </a:p>
      </dgm:t>
    </dgm:pt>
    <dgm:pt modelId="{AAF80BD7-F45B-4506-8A86-BC1DBB187D5D}" type="parTrans" cxnId="{A30E28DA-B5B6-4BD6-AADF-6E4DB49A4233}">
      <dgm:prSet/>
      <dgm:spPr/>
      <dgm:t>
        <a:bodyPr/>
        <a:lstStyle/>
        <a:p>
          <a:endParaRPr lang="zh-CN" altLang="en-US"/>
        </a:p>
      </dgm:t>
    </dgm:pt>
    <dgm:pt modelId="{53201954-03FF-4CBB-B3EA-49C220254A0E}" type="sibTrans" cxnId="{A30E28DA-B5B6-4BD6-AADF-6E4DB49A4233}">
      <dgm:prSet/>
      <dgm:spPr/>
      <dgm:t>
        <a:bodyPr/>
        <a:lstStyle/>
        <a:p>
          <a:endParaRPr lang="zh-CN" altLang="en-US"/>
        </a:p>
      </dgm:t>
    </dgm:pt>
    <dgm:pt modelId="{01B5F8EA-41DD-4FA7-B5ED-58B91E9F35FE}">
      <dgm:prSet phldrT="[文本]"/>
      <dgm:spPr/>
      <dgm:t>
        <a:bodyPr/>
        <a:lstStyle/>
        <a:p>
          <a:r>
            <a:rPr lang="zh-CN" altLang="en-US" dirty="0" smtClean="0"/>
            <a:t>高性能、开源、面向文档</a:t>
          </a:r>
          <a:endParaRPr lang="zh-CN" altLang="en-US" dirty="0"/>
        </a:p>
      </dgm:t>
    </dgm:pt>
    <dgm:pt modelId="{4768978C-F58C-4911-9DC2-ADC1BCB3A88C}" type="parTrans" cxnId="{E68DA4FF-11FF-4145-889B-7D80113B633B}">
      <dgm:prSet/>
      <dgm:spPr/>
      <dgm:t>
        <a:bodyPr/>
        <a:lstStyle/>
        <a:p>
          <a:endParaRPr lang="zh-CN" altLang="en-US"/>
        </a:p>
      </dgm:t>
    </dgm:pt>
    <dgm:pt modelId="{52E435D5-4D4E-4700-B3B4-A55CE04C29A8}" type="sibTrans" cxnId="{E68DA4FF-11FF-4145-889B-7D80113B633B}">
      <dgm:prSet/>
      <dgm:spPr/>
      <dgm:t>
        <a:bodyPr/>
        <a:lstStyle/>
        <a:p>
          <a:endParaRPr lang="zh-CN" altLang="en-US"/>
        </a:p>
      </dgm:t>
    </dgm:pt>
    <dgm:pt modelId="{80AD0A83-B386-44F4-B088-96CFB7715844}">
      <dgm:prSet phldrT="[文本]"/>
      <dgm:spPr/>
      <dgm:t>
        <a:bodyPr/>
        <a:lstStyle/>
        <a:p>
          <a:r>
            <a:rPr lang="zh-CN" altLang="en-US" dirty="0" smtClean="0"/>
            <a:t>全文索引支持</a:t>
          </a:r>
          <a:endParaRPr lang="zh-CN" altLang="en-US" dirty="0"/>
        </a:p>
      </dgm:t>
    </dgm:pt>
    <dgm:pt modelId="{A0982D34-1276-4F83-BD86-D0FFF5A3528C}" type="parTrans" cxnId="{3A2F82E9-AD0E-4D9E-A40F-A0CC0E04D327}">
      <dgm:prSet/>
      <dgm:spPr/>
      <dgm:t>
        <a:bodyPr/>
        <a:lstStyle/>
        <a:p>
          <a:endParaRPr lang="zh-CN" altLang="en-US"/>
        </a:p>
      </dgm:t>
    </dgm:pt>
    <dgm:pt modelId="{5C0A0365-9B7D-4F9C-87D7-04811A037D22}" type="sibTrans" cxnId="{3A2F82E9-AD0E-4D9E-A40F-A0CC0E04D327}">
      <dgm:prSet/>
      <dgm:spPr/>
      <dgm:t>
        <a:bodyPr/>
        <a:lstStyle/>
        <a:p>
          <a:endParaRPr lang="zh-CN" altLang="en-US"/>
        </a:p>
      </dgm:t>
    </dgm:pt>
    <dgm:pt modelId="{89DCBB78-0DE2-4881-A7B2-5E9CED14B83D}">
      <dgm:prSet phldrT="[文本]"/>
      <dgm:spPr/>
      <dgm:t>
        <a:bodyPr/>
        <a:lstStyle/>
        <a:p>
          <a:r>
            <a:rPr lang="zh-CN" altLang="en-US" dirty="0" smtClean="0"/>
            <a:t>自动复制分片</a:t>
          </a:r>
          <a:endParaRPr lang="zh-CN" altLang="en-US" dirty="0"/>
        </a:p>
      </dgm:t>
    </dgm:pt>
    <dgm:pt modelId="{F14F9D9A-D0A1-4F00-AB9F-E66084BD8F59}" type="parTrans" cxnId="{28BAFC98-E1E3-4EA9-ABC4-2A5C8122DBB4}">
      <dgm:prSet/>
      <dgm:spPr/>
      <dgm:t>
        <a:bodyPr/>
        <a:lstStyle/>
        <a:p>
          <a:endParaRPr lang="zh-CN" altLang="en-US"/>
        </a:p>
      </dgm:t>
    </dgm:pt>
    <dgm:pt modelId="{298869FB-5348-4B99-B454-35056D65A8F4}" type="sibTrans" cxnId="{28BAFC98-E1E3-4EA9-ABC4-2A5C8122DBB4}">
      <dgm:prSet/>
      <dgm:spPr/>
      <dgm:t>
        <a:bodyPr/>
        <a:lstStyle/>
        <a:p>
          <a:endParaRPr lang="zh-CN" altLang="en-US"/>
        </a:p>
      </dgm:t>
    </dgm:pt>
    <dgm:pt modelId="{741ADC39-3AA8-4A16-82E8-2A8D33057737}">
      <dgm:prSet phldrT="[文本]"/>
      <dgm:spPr/>
      <dgm:t>
        <a:bodyPr/>
        <a:lstStyle/>
        <a:p>
          <a:r>
            <a:rPr lang="zh-CN" altLang="en-US" dirty="0" smtClean="0"/>
            <a:t>内置分布式文件系统</a:t>
          </a:r>
          <a:endParaRPr lang="zh-CN" altLang="en-US" dirty="0"/>
        </a:p>
      </dgm:t>
    </dgm:pt>
    <dgm:pt modelId="{B24BA2E3-381A-42F3-8304-0D74D09DDE4A}" type="parTrans" cxnId="{FD226D7A-3EBE-419C-87A8-C24F07137474}">
      <dgm:prSet/>
      <dgm:spPr/>
      <dgm:t>
        <a:bodyPr/>
        <a:lstStyle/>
        <a:p>
          <a:endParaRPr lang="zh-CN" altLang="en-US"/>
        </a:p>
      </dgm:t>
    </dgm:pt>
    <dgm:pt modelId="{7DE67826-B87A-4335-B654-78431DDB31D7}" type="sibTrans" cxnId="{FD226D7A-3EBE-419C-87A8-C24F07137474}">
      <dgm:prSet/>
      <dgm:spPr/>
      <dgm:t>
        <a:bodyPr/>
        <a:lstStyle/>
        <a:p>
          <a:endParaRPr lang="zh-CN" altLang="en-US"/>
        </a:p>
      </dgm:t>
    </dgm:pt>
    <dgm:pt modelId="{8AA1F73A-CC1F-4546-A2CF-C7E6492E2BE4}">
      <dgm:prSet phldrT="[文本]"/>
      <dgm:spPr/>
      <dgm:t>
        <a:bodyPr/>
        <a:lstStyle/>
        <a:p>
          <a:r>
            <a:rPr lang="zh-CN" altLang="en-US" dirty="0" smtClean="0"/>
            <a:t>内置</a:t>
          </a:r>
          <a:r>
            <a:rPr lang="en-US" altLang="zh-CN" dirty="0" smtClean="0"/>
            <a:t>MapReduce</a:t>
          </a:r>
          <a:r>
            <a:rPr lang="zh-CN" altLang="en-US" dirty="0" smtClean="0"/>
            <a:t>支持</a:t>
          </a:r>
          <a:endParaRPr lang="zh-CN" altLang="en-US" dirty="0"/>
        </a:p>
      </dgm:t>
    </dgm:pt>
    <dgm:pt modelId="{0F1E89BD-FF55-4C7D-87CF-F6C721851033}" type="parTrans" cxnId="{C8FD848D-A839-4625-8F29-571B6524AE25}">
      <dgm:prSet/>
      <dgm:spPr/>
      <dgm:t>
        <a:bodyPr/>
        <a:lstStyle/>
        <a:p>
          <a:endParaRPr lang="zh-CN" altLang="en-US"/>
        </a:p>
      </dgm:t>
    </dgm:pt>
    <dgm:pt modelId="{F2CB43C8-D0CC-4796-AE5B-5C3C7B48C6AF}" type="sibTrans" cxnId="{C8FD848D-A839-4625-8F29-571B6524AE25}">
      <dgm:prSet/>
      <dgm:spPr/>
      <dgm:t>
        <a:bodyPr/>
        <a:lstStyle/>
        <a:p>
          <a:endParaRPr lang="zh-CN" altLang="en-US"/>
        </a:p>
      </dgm:t>
    </dgm:pt>
    <dgm:pt modelId="{D7A261C1-9472-4750-B6C5-EEEBC263B35A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BDBB9D79-7019-4FA7-85B8-F7D2B6264016}" type="parTrans" cxnId="{F25E4E18-BD0B-4A1A-A2E5-CA414198A7AB}">
      <dgm:prSet/>
      <dgm:spPr/>
      <dgm:t>
        <a:bodyPr/>
        <a:lstStyle/>
        <a:p>
          <a:endParaRPr lang="zh-CN" altLang="en-US"/>
        </a:p>
      </dgm:t>
    </dgm:pt>
    <dgm:pt modelId="{2F41DC44-ACC0-4052-AE69-E300E388F386}" type="sibTrans" cxnId="{F25E4E18-BD0B-4A1A-A2E5-CA414198A7AB}">
      <dgm:prSet/>
      <dgm:spPr/>
      <dgm:t>
        <a:bodyPr/>
        <a:lstStyle/>
        <a:p>
          <a:endParaRPr lang="zh-CN" altLang="en-US"/>
        </a:p>
      </dgm:t>
    </dgm:pt>
    <dgm:pt modelId="{61C7EFAE-CA31-42B0-95DD-9FAA435B78AE}" type="pres">
      <dgm:prSet presAssocID="{C53B1DCE-E4C3-4DFE-B6F2-6C5145DE6FE3}" presName="Name0" presStyleCnt="0">
        <dgm:presLayoutVars>
          <dgm:dir/>
          <dgm:animLvl val="lvl"/>
          <dgm:resizeHandles val="exact"/>
        </dgm:presLayoutVars>
      </dgm:prSet>
      <dgm:spPr/>
    </dgm:pt>
    <dgm:pt modelId="{C1E5B19B-7773-4B43-B7A2-DA43D95A26E5}" type="pres">
      <dgm:prSet presAssocID="{FD197594-3EEE-4BF0-BE82-419FAB47D849}" presName="linNode" presStyleCnt="0"/>
      <dgm:spPr/>
    </dgm:pt>
    <dgm:pt modelId="{1FDCA8D5-0E55-43B0-9658-C6CC2F463BE9}" type="pres">
      <dgm:prSet presAssocID="{FD197594-3EEE-4BF0-BE82-419FAB47D84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892C2FF1-3D4E-4CE4-BCFD-B5EE4789EB51}" type="pres">
      <dgm:prSet presAssocID="{4562917F-10A6-4D3A-87A8-2928C20149BA}" presName="sp" presStyleCnt="0"/>
      <dgm:spPr/>
    </dgm:pt>
    <dgm:pt modelId="{7F8E2064-0AFB-4BE9-8D68-55486E8365AD}" type="pres">
      <dgm:prSet presAssocID="{403B4A8A-5B69-4F9E-B3D9-4A122E51C888}" presName="linNode" presStyleCnt="0"/>
      <dgm:spPr/>
    </dgm:pt>
    <dgm:pt modelId="{14091510-7624-4B0B-B875-A5A014E2CE82}" type="pres">
      <dgm:prSet presAssocID="{403B4A8A-5B69-4F9E-B3D9-4A122E51C888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6C76522B-8964-4569-954F-48183FAE21A9}" type="pres">
      <dgm:prSet presAssocID="{53201954-03FF-4CBB-B3EA-49C220254A0E}" presName="sp" presStyleCnt="0"/>
      <dgm:spPr/>
    </dgm:pt>
    <dgm:pt modelId="{44707A00-E550-4C06-B438-2775BF0A2128}" type="pres">
      <dgm:prSet presAssocID="{01B5F8EA-41DD-4FA7-B5ED-58B91E9F35FE}" presName="linNode" presStyleCnt="0"/>
      <dgm:spPr/>
    </dgm:pt>
    <dgm:pt modelId="{9373F92E-65C8-4628-A376-D20C9781E18F}" type="pres">
      <dgm:prSet presAssocID="{01B5F8EA-41DD-4FA7-B5ED-58B91E9F35F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3DCA157-99A5-443F-978F-DC4D23CEC059}" type="pres">
      <dgm:prSet presAssocID="{52E435D5-4D4E-4700-B3B4-A55CE04C29A8}" presName="sp" presStyleCnt="0"/>
      <dgm:spPr/>
    </dgm:pt>
    <dgm:pt modelId="{D0030BA2-9E42-4B05-8EFA-3A100A2AEABE}" type="pres">
      <dgm:prSet presAssocID="{80AD0A83-B386-44F4-B088-96CFB7715844}" presName="linNode" presStyleCnt="0"/>
      <dgm:spPr/>
    </dgm:pt>
    <dgm:pt modelId="{5D4B7FA4-6D62-41EE-804A-D0635F7FF817}" type="pres">
      <dgm:prSet presAssocID="{80AD0A83-B386-44F4-B088-96CFB7715844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23E177BE-BD75-4291-855C-13CE28EE61B0}" type="pres">
      <dgm:prSet presAssocID="{5C0A0365-9B7D-4F9C-87D7-04811A037D22}" presName="sp" presStyleCnt="0"/>
      <dgm:spPr/>
    </dgm:pt>
    <dgm:pt modelId="{0E54CBA2-0E4A-4C7E-AFBA-17C86C548EE5}" type="pres">
      <dgm:prSet presAssocID="{89DCBB78-0DE2-4881-A7B2-5E9CED14B83D}" presName="linNode" presStyleCnt="0"/>
      <dgm:spPr/>
    </dgm:pt>
    <dgm:pt modelId="{D124B471-A35E-49F7-A55D-8AD84697ADB5}" type="pres">
      <dgm:prSet presAssocID="{89DCBB78-0DE2-4881-A7B2-5E9CED14B83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B865CD1E-83C9-4FC0-A933-F315CD47FB57}" type="pres">
      <dgm:prSet presAssocID="{298869FB-5348-4B99-B454-35056D65A8F4}" presName="sp" presStyleCnt="0"/>
      <dgm:spPr/>
    </dgm:pt>
    <dgm:pt modelId="{55EDAC63-AC61-4878-84E4-30BF82E08209}" type="pres">
      <dgm:prSet presAssocID="{741ADC39-3AA8-4A16-82E8-2A8D33057737}" presName="linNode" presStyleCnt="0"/>
      <dgm:spPr/>
    </dgm:pt>
    <dgm:pt modelId="{9A3DCAB6-4BBA-40F6-854A-EFA02CCDB536}" type="pres">
      <dgm:prSet presAssocID="{741ADC39-3AA8-4A16-82E8-2A8D33057737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F59F3031-AA9E-4B33-A53C-62643B14A55A}" type="pres">
      <dgm:prSet presAssocID="{7DE67826-B87A-4335-B654-78431DDB31D7}" presName="sp" presStyleCnt="0"/>
      <dgm:spPr/>
    </dgm:pt>
    <dgm:pt modelId="{FC56047F-7000-4804-9C38-4577FD644B3F}" type="pres">
      <dgm:prSet presAssocID="{8AA1F73A-CC1F-4546-A2CF-C7E6492E2BE4}" presName="linNode" presStyleCnt="0"/>
      <dgm:spPr/>
    </dgm:pt>
    <dgm:pt modelId="{79B4049B-0551-4AA8-AEE0-58EAFE9B16ED}" type="pres">
      <dgm:prSet presAssocID="{8AA1F73A-CC1F-4546-A2CF-C7E6492E2BE4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89AFC59B-2055-4E99-8506-2F252AA5685F}" type="pres">
      <dgm:prSet presAssocID="{F2CB43C8-D0CC-4796-AE5B-5C3C7B48C6AF}" presName="sp" presStyleCnt="0"/>
      <dgm:spPr/>
    </dgm:pt>
    <dgm:pt modelId="{55796474-574E-46D3-9872-FB04F20C29B1}" type="pres">
      <dgm:prSet presAssocID="{D7A261C1-9472-4750-B6C5-EEEBC263B35A}" presName="linNode" presStyleCnt="0"/>
      <dgm:spPr/>
    </dgm:pt>
    <dgm:pt modelId="{AC92F076-4556-4D99-9D12-BEF3662F2B8B}" type="pres">
      <dgm:prSet presAssocID="{D7A261C1-9472-4750-B6C5-EEEBC263B35A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C8FD848D-A839-4625-8F29-571B6524AE25}" srcId="{C53B1DCE-E4C3-4DFE-B6F2-6C5145DE6FE3}" destId="{8AA1F73A-CC1F-4546-A2CF-C7E6492E2BE4}" srcOrd="6" destOrd="0" parTransId="{0F1E89BD-FF55-4C7D-87CF-F6C721851033}" sibTransId="{F2CB43C8-D0CC-4796-AE5B-5C3C7B48C6AF}"/>
    <dgm:cxn modelId="{D4F6D8FB-9ABE-4962-ADF7-3D945F239F76}" type="presOf" srcId="{C53B1DCE-E4C3-4DFE-B6F2-6C5145DE6FE3}" destId="{61C7EFAE-CA31-42B0-95DD-9FAA435B78AE}" srcOrd="0" destOrd="0" presId="urn:microsoft.com/office/officeart/2005/8/layout/vList5"/>
    <dgm:cxn modelId="{3A2F82E9-AD0E-4D9E-A40F-A0CC0E04D327}" srcId="{C53B1DCE-E4C3-4DFE-B6F2-6C5145DE6FE3}" destId="{80AD0A83-B386-44F4-B088-96CFB7715844}" srcOrd="3" destOrd="0" parTransId="{A0982D34-1276-4F83-BD86-D0FFF5A3528C}" sibTransId="{5C0A0365-9B7D-4F9C-87D7-04811A037D22}"/>
    <dgm:cxn modelId="{BF9ECD05-D875-44B5-9041-AB7072C6E5DA}" type="presOf" srcId="{741ADC39-3AA8-4A16-82E8-2A8D33057737}" destId="{9A3DCAB6-4BBA-40F6-854A-EFA02CCDB536}" srcOrd="0" destOrd="0" presId="urn:microsoft.com/office/officeart/2005/8/layout/vList5"/>
    <dgm:cxn modelId="{E68DA4FF-11FF-4145-889B-7D80113B633B}" srcId="{C53B1DCE-E4C3-4DFE-B6F2-6C5145DE6FE3}" destId="{01B5F8EA-41DD-4FA7-B5ED-58B91E9F35FE}" srcOrd="2" destOrd="0" parTransId="{4768978C-F58C-4911-9DC2-ADC1BCB3A88C}" sibTransId="{52E435D5-4D4E-4700-B3B4-A55CE04C29A8}"/>
    <dgm:cxn modelId="{7251F29B-46EE-4140-8ED9-E196C39F92FF}" srcId="{C53B1DCE-E4C3-4DFE-B6F2-6C5145DE6FE3}" destId="{FD197594-3EEE-4BF0-BE82-419FAB47D849}" srcOrd="0" destOrd="0" parTransId="{FA062165-41A9-4276-B456-10B562A385FE}" sibTransId="{4562917F-10A6-4D3A-87A8-2928C20149BA}"/>
    <dgm:cxn modelId="{E03B2278-2ECB-413B-B898-9F2EB9010BF4}" type="presOf" srcId="{D7A261C1-9472-4750-B6C5-EEEBC263B35A}" destId="{AC92F076-4556-4D99-9D12-BEF3662F2B8B}" srcOrd="0" destOrd="0" presId="urn:microsoft.com/office/officeart/2005/8/layout/vList5"/>
    <dgm:cxn modelId="{E9414E7F-ACF6-43B7-B804-145F4617F8B7}" type="presOf" srcId="{01B5F8EA-41DD-4FA7-B5ED-58B91E9F35FE}" destId="{9373F92E-65C8-4628-A376-D20C9781E18F}" srcOrd="0" destOrd="0" presId="urn:microsoft.com/office/officeart/2005/8/layout/vList5"/>
    <dgm:cxn modelId="{EAE6128A-6D44-4941-A734-A738950A4580}" type="presOf" srcId="{80AD0A83-B386-44F4-B088-96CFB7715844}" destId="{5D4B7FA4-6D62-41EE-804A-D0635F7FF817}" srcOrd="0" destOrd="0" presId="urn:microsoft.com/office/officeart/2005/8/layout/vList5"/>
    <dgm:cxn modelId="{1D0FECDA-FC53-4528-801F-44272C8D83A2}" type="presOf" srcId="{403B4A8A-5B69-4F9E-B3D9-4A122E51C888}" destId="{14091510-7624-4B0B-B875-A5A014E2CE82}" srcOrd="0" destOrd="0" presId="urn:microsoft.com/office/officeart/2005/8/layout/vList5"/>
    <dgm:cxn modelId="{FD226D7A-3EBE-419C-87A8-C24F07137474}" srcId="{C53B1DCE-E4C3-4DFE-B6F2-6C5145DE6FE3}" destId="{741ADC39-3AA8-4A16-82E8-2A8D33057737}" srcOrd="5" destOrd="0" parTransId="{B24BA2E3-381A-42F3-8304-0D74D09DDE4A}" sibTransId="{7DE67826-B87A-4335-B654-78431DDB31D7}"/>
    <dgm:cxn modelId="{F25E4E18-BD0B-4A1A-A2E5-CA414198A7AB}" srcId="{C53B1DCE-E4C3-4DFE-B6F2-6C5145DE6FE3}" destId="{D7A261C1-9472-4750-B6C5-EEEBC263B35A}" srcOrd="7" destOrd="0" parTransId="{BDBB9D79-7019-4FA7-85B8-F7D2B6264016}" sibTransId="{2F41DC44-ACC0-4052-AE69-E300E388F386}"/>
    <dgm:cxn modelId="{7C025441-E0BD-40E9-8CE3-0EF18D775D79}" type="presOf" srcId="{89DCBB78-0DE2-4881-A7B2-5E9CED14B83D}" destId="{D124B471-A35E-49F7-A55D-8AD84697ADB5}" srcOrd="0" destOrd="0" presId="urn:microsoft.com/office/officeart/2005/8/layout/vList5"/>
    <dgm:cxn modelId="{28BAFC98-E1E3-4EA9-ABC4-2A5C8122DBB4}" srcId="{C53B1DCE-E4C3-4DFE-B6F2-6C5145DE6FE3}" destId="{89DCBB78-0DE2-4881-A7B2-5E9CED14B83D}" srcOrd="4" destOrd="0" parTransId="{F14F9D9A-D0A1-4F00-AB9F-E66084BD8F59}" sibTransId="{298869FB-5348-4B99-B454-35056D65A8F4}"/>
    <dgm:cxn modelId="{BFF68770-5C48-4775-BEB6-FEB103520F63}" type="presOf" srcId="{8AA1F73A-CC1F-4546-A2CF-C7E6492E2BE4}" destId="{79B4049B-0551-4AA8-AEE0-58EAFE9B16ED}" srcOrd="0" destOrd="0" presId="urn:microsoft.com/office/officeart/2005/8/layout/vList5"/>
    <dgm:cxn modelId="{A30E28DA-B5B6-4BD6-AADF-6E4DB49A4233}" srcId="{C53B1DCE-E4C3-4DFE-B6F2-6C5145DE6FE3}" destId="{403B4A8A-5B69-4F9E-B3D9-4A122E51C888}" srcOrd="1" destOrd="0" parTransId="{AAF80BD7-F45B-4506-8A86-BC1DBB187D5D}" sibTransId="{53201954-03FF-4CBB-B3EA-49C220254A0E}"/>
    <dgm:cxn modelId="{4CB007BC-D27C-4DB1-ADE6-BAF62CEA25C8}" type="presOf" srcId="{FD197594-3EEE-4BF0-BE82-419FAB47D849}" destId="{1FDCA8D5-0E55-43B0-9658-C6CC2F463BE9}" srcOrd="0" destOrd="0" presId="urn:microsoft.com/office/officeart/2005/8/layout/vList5"/>
    <dgm:cxn modelId="{9F02DFCE-9ED3-478A-B0BB-6C048B1E53A1}" type="presParOf" srcId="{61C7EFAE-CA31-42B0-95DD-9FAA435B78AE}" destId="{C1E5B19B-7773-4B43-B7A2-DA43D95A26E5}" srcOrd="0" destOrd="0" presId="urn:microsoft.com/office/officeart/2005/8/layout/vList5"/>
    <dgm:cxn modelId="{320CDAA0-3795-4B4A-9210-4522B223F079}" type="presParOf" srcId="{C1E5B19B-7773-4B43-B7A2-DA43D95A26E5}" destId="{1FDCA8D5-0E55-43B0-9658-C6CC2F463BE9}" srcOrd="0" destOrd="0" presId="urn:microsoft.com/office/officeart/2005/8/layout/vList5"/>
    <dgm:cxn modelId="{D3F1F9FE-E85B-4FF6-AC8C-4C2FF7225941}" type="presParOf" srcId="{61C7EFAE-CA31-42B0-95DD-9FAA435B78AE}" destId="{892C2FF1-3D4E-4CE4-BCFD-B5EE4789EB51}" srcOrd="1" destOrd="0" presId="urn:microsoft.com/office/officeart/2005/8/layout/vList5"/>
    <dgm:cxn modelId="{1481823C-A9BB-4107-8EBF-8B071B9ED7DB}" type="presParOf" srcId="{61C7EFAE-CA31-42B0-95DD-9FAA435B78AE}" destId="{7F8E2064-0AFB-4BE9-8D68-55486E8365AD}" srcOrd="2" destOrd="0" presId="urn:microsoft.com/office/officeart/2005/8/layout/vList5"/>
    <dgm:cxn modelId="{C8F51FBA-3C72-422E-88FF-2897AF230CCD}" type="presParOf" srcId="{7F8E2064-0AFB-4BE9-8D68-55486E8365AD}" destId="{14091510-7624-4B0B-B875-A5A014E2CE82}" srcOrd="0" destOrd="0" presId="urn:microsoft.com/office/officeart/2005/8/layout/vList5"/>
    <dgm:cxn modelId="{9EF080FA-C749-4507-8D53-115749EE57A1}" type="presParOf" srcId="{61C7EFAE-CA31-42B0-95DD-9FAA435B78AE}" destId="{6C76522B-8964-4569-954F-48183FAE21A9}" srcOrd="3" destOrd="0" presId="urn:microsoft.com/office/officeart/2005/8/layout/vList5"/>
    <dgm:cxn modelId="{BE14FE48-C3CB-4B15-8A72-16E1EB470AA1}" type="presParOf" srcId="{61C7EFAE-CA31-42B0-95DD-9FAA435B78AE}" destId="{44707A00-E550-4C06-B438-2775BF0A2128}" srcOrd="4" destOrd="0" presId="urn:microsoft.com/office/officeart/2005/8/layout/vList5"/>
    <dgm:cxn modelId="{22383EE9-813B-40A9-A556-5C2B4B198988}" type="presParOf" srcId="{44707A00-E550-4C06-B438-2775BF0A2128}" destId="{9373F92E-65C8-4628-A376-D20C9781E18F}" srcOrd="0" destOrd="0" presId="urn:microsoft.com/office/officeart/2005/8/layout/vList5"/>
    <dgm:cxn modelId="{157A62FF-AACD-4754-93ED-666151D84E9B}" type="presParOf" srcId="{61C7EFAE-CA31-42B0-95DD-9FAA435B78AE}" destId="{13DCA157-99A5-443F-978F-DC4D23CEC059}" srcOrd="5" destOrd="0" presId="urn:microsoft.com/office/officeart/2005/8/layout/vList5"/>
    <dgm:cxn modelId="{3CAA5015-1068-4FE0-8F56-B319048AF918}" type="presParOf" srcId="{61C7EFAE-CA31-42B0-95DD-9FAA435B78AE}" destId="{D0030BA2-9E42-4B05-8EFA-3A100A2AEABE}" srcOrd="6" destOrd="0" presId="urn:microsoft.com/office/officeart/2005/8/layout/vList5"/>
    <dgm:cxn modelId="{F68D3191-5FB1-446C-A5A6-8CC938331D93}" type="presParOf" srcId="{D0030BA2-9E42-4B05-8EFA-3A100A2AEABE}" destId="{5D4B7FA4-6D62-41EE-804A-D0635F7FF817}" srcOrd="0" destOrd="0" presId="urn:microsoft.com/office/officeart/2005/8/layout/vList5"/>
    <dgm:cxn modelId="{85032573-469D-4113-ACA6-C3BF868DB384}" type="presParOf" srcId="{61C7EFAE-CA31-42B0-95DD-9FAA435B78AE}" destId="{23E177BE-BD75-4291-855C-13CE28EE61B0}" srcOrd="7" destOrd="0" presId="urn:microsoft.com/office/officeart/2005/8/layout/vList5"/>
    <dgm:cxn modelId="{18522CAE-DB60-415B-859E-22CFB2CB84E1}" type="presParOf" srcId="{61C7EFAE-CA31-42B0-95DD-9FAA435B78AE}" destId="{0E54CBA2-0E4A-4C7E-AFBA-17C86C548EE5}" srcOrd="8" destOrd="0" presId="urn:microsoft.com/office/officeart/2005/8/layout/vList5"/>
    <dgm:cxn modelId="{5E9A15FA-D273-439B-87FD-3396A25F0F06}" type="presParOf" srcId="{0E54CBA2-0E4A-4C7E-AFBA-17C86C548EE5}" destId="{D124B471-A35E-49F7-A55D-8AD84697ADB5}" srcOrd="0" destOrd="0" presId="urn:microsoft.com/office/officeart/2005/8/layout/vList5"/>
    <dgm:cxn modelId="{D7990C11-2992-4A78-B824-ADB344429A51}" type="presParOf" srcId="{61C7EFAE-CA31-42B0-95DD-9FAA435B78AE}" destId="{B865CD1E-83C9-4FC0-A933-F315CD47FB57}" srcOrd="9" destOrd="0" presId="urn:microsoft.com/office/officeart/2005/8/layout/vList5"/>
    <dgm:cxn modelId="{72AEC519-C54C-4438-828A-90B962F606D3}" type="presParOf" srcId="{61C7EFAE-CA31-42B0-95DD-9FAA435B78AE}" destId="{55EDAC63-AC61-4878-84E4-30BF82E08209}" srcOrd="10" destOrd="0" presId="urn:microsoft.com/office/officeart/2005/8/layout/vList5"/>
    <dgm:cxn modelId="{04CF8F0A-B6F0-4125-8A08-B7542256D68F}" type="presParOf" srcId="{55EDAC63-AC61-4878-84E4-30BF82E08209}" destId="{9A3DCAB6-4BBA-40F6-854A-EFA02CCDB536}" srcOrd="0" destOrd="0" presId="urn:microsoft.com/office/officeart/2005/8/layout/vList5"/>
    <dgm:cxn modelId="{CBECEC78-9DE0-4CCF-9EEC-E57C29FA0C0A}" type="presParOf" srcId="{61C7EFAE-CA31-42B0-95DD-9FAA435B78AE}" destId="{F59F3031-AA9E-4B33-A53C-62643B14A55A}" srcOrd="11" destOrd="0" presId="urn:microsoft.com/office/officeart/2005/8/layout/vList5"/>
    <dgm:cxn modelId="{5BC22CCD-371C-4EA6-9304-F984B9EB95D5}" type="presParOf" srcId="{61C7EFAE-CA31-42B0-95DD-9FAA435B78AE}" destId="{FC56047F-7000-4804-9C38-4577FD644B3F}" srcOrd="12" destOrd="0" presId="urn:microsoft.com/office/officeart/2005/8/layout/vList5"/>
    <dgm:cxn modelId="{84AFF379-62D7-4A13-8AC0-CB26A5DAB960}" type="presParOf" srcId="{FC56047F-7000-4804-9C38-4577FD644B3F}" destId="{79B4049B-0551-4AA8-AEE0-58EAFE9B16ED}" srcOrd="0" destOrd="0" presId="urn:microsoft.com/office/officeart/2005/8/layout/vList5"/>
    <dgm:cxn modelId="{4A45F26C-B130-477D-996B-A07BE0C28F09}" type="presParOf" srcId="{61C7EFAE-CA31-42B0-95DD-9FAA435B78AE}" destId="{89AFC59B-2055-4E99-8506-2F252AA5685F}" srcOrd="13" destOrd="0" presId="urn:microsoft.com/office/officeart/2005/8/layout/vList5"/>
    <dgm:cxn modelId="{50ABE38B-6BA5-4881-A0B8-5A4C6BC3702B}" type="presParOf" srcId="{61C7EFAE-CA31-42B0-95DD-9FAA435B78AE}" destId="{55796474-574E-46D3-9872-FB04F20C29B1}" srcOrd="14" destOrd="0" presId="urn:microsoft.com/office/officeart/2005/8/layout/vList5"/>
    <dgm:cxn modelId="{B17813B5-7CBE-4D08-AA5A-2584FEFF4820}" type="presParOf" srcId="{55796474-574E-46D3-9872-FB04F20C29B1}" destId="{AC92F076-4556-4D99-9D12-BEF3662F2B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CA8D5-0E55-43B0-9658-C6CC2F463BE9}">
      <dsp:nvSpPr>
        <dsp:cNvPr id="0" name=""/>
        <dsp:cNvSpPr/>
      </dsp:nvSpPr>
      <dsp:spPr>
        <a:xfrm>
          <a:off x="2690368" y="174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基于</a:t>
          </a:r>
          <a:r>
            <a:rPr lang="en-US" altLang="zh-CN" sz="1900" kern="1200" dirty="0" smtClean="0"/>
            <a:t>BSON</a:t>
          </a:r>
          <a:r>
            <a:rPr lang="zh-CN" altLang="en-US" sz="1900" kern="1200" dirty="0" smtClean="0"/>
            <a:t>，兼容</a:t>
          </a:r>
          <a:r>
            <a:rPr lang="en-US" altLang="zh-CN" sz="1900" kern="1200" dirty="0" smtClean="0"/>
            <a:t>JSON</a:t>
          </a:r>
          <a:endParaRPr lang="zh-CN" altLang="en-US" sz="1900" kern="1200" dirty="0"/>
        </a:p>
      </dsp:txBody>
      <dsp:txXfrm>
        <a:off x="2716130" y="25936"/>
        <a:ext cx="2975140" cy="476206"/>
      </dsp:txXfrm>
    </dsp:sp>
    <dsp:sp modelId="{14091510-7624-4B0B-B875-A5A014E2CE82}">
      <dsp:nvSpPr>
        <dsp:cNvPr id="0" name=""/>
        <dsp:cNvSpPr/>
      </dsp:nvSpPr>
      <dsp:spPr>
        <a:xfrm>
          <a:off x="2690368" y="554291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有广泛的驱动支持</a:t>
          </a:r>
          <a:endParaRPr lang="zh-CN" altLang="en-US" sz="1900" kern="1200" dirty="0"/>
        </a:p>
      </dsp:txBody>
      <dsp:txXfrm>
        <a:off x="2716130" y="580053"/>
        <a:ext cx="2975140" cy="476206"/>
      </dsp:txXfrm>
    </dsp:sp>
    <dsp:sp modelId="{9373F92E-65C8-4628-A376-D20C9781E18F}">
      <dsp:nvSpPr>
        <dsp:cNvPr id="0" name=""/>
        <dsp:cNvSpPr/>
      </dsp:nvSpPr>
      <dsp:spPr>
        <a:xfrm>
          <a:off x="2690368" y="1108409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高性能、开源、面向文档</a:t>
          </a:r>
          <a:endParaRPr lang="zh-CN" altLang="en-US" sz="1900" kern="1200" dirty="0"/>
        </a:p>
      </dsp:txBody>
      <dsp:txXfrm>
        <a:off x="2716130" y="1134171"/>
        <a:ext cx="2975140" cy="476206"/>
      </dsp:txXfrm>
    </dsp:sp>
    <dsp:sp modelId="{5D4B7FA4-6D62-41EE-804A-D0635F7FF817}">
      <dsp:nvSpPr>
        <dsp:cNvPr id="0" name=""/>
        <dsp:cNvSpPr/>
      </dsp:nvSpPr>
      <dsp:spPr>
        <a:xfrm>
          <a:off x="2690368" y="1662526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全文索引支持</a:t>
          </a:r>
          <a:endParaRPr lang="zh-CN" altLang="en-US" sz="1900" kern="1200" dirty="0"/>
        </a:p>
      </dsp:txBody>
      <dsp:txXfrm>
        <a:off x="2716130" y="1688288"/>
        <a:ext cx="2975140" cy="476206"/>
      </dsp:txXfrm>
    </dsp:sp>
    <dsp:sp modelId="{D124B471-A35E-49F7-A55D-8AD84697ADB5}">
      <dsp:nvSpPr>
        <dsp:cNvPr id="0" name=""/>
        <dsp:cNvSpPr/>
      </dsp:nvSpPr>
      <dsp:spPr>
        <a:xfrm>
          <a:off x="2690368" y="2216643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自动复制分片</a:t>
          </a:r>
          <a:endParaRPr lang="zh-CN" altLang="en-US" sz="1900" kern="1200" dirty="0"/>
        </a:p>
      </dsp:txBody>
      <dsp:txXfrm>
        <a:off x="2716130" y="2242405"/>
        <a:ext cx="2975140" cy="476206"/>
      </dsp:txXfrm>
    </dsp:sp>
    <dsp:sp modelId="{9A3DCAB6-4BBA-40F6-854A-EFA02CCDB536}">
      <dsp:nvSpPr>
        <dsp:cNvPr id="0" name=""/>
        <dsp:cNvSpPr/>
      </dsp:nvSpPr>
      <dsp:spPr>
        <a:xfrm>
          <a:off x="2690368" y="2770760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内置分布式文件系统</a:t>
          </a:r>
          <a:endParaRPr lang="zh-CN" altLang="en-US" sz="1900" kern="1200" dirty="0"/>
        </a:p>
      </dsp:txBody>
      <dsp:txXfrm>
        <a:off x="2716130" y="2796522"/>
        <a:ext cx="2975140" cy="476206"/>
      </dsp:txXfrm>
    </dsp:sp>
    <dsp:sp modelId="{79B4049B-0551-4AA8-AEE0-58EAFE9B16ED}">
      <dsp:nvSpPr>
        <dsp:cNvPr id="0" name=""/>
        <dsp:cNvSpPr/>
      </dsp:nvSpPr>
      <dsp:spPr>
        <a:xfrm>
          <a:off x="2690368" y="3324877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内置</a:t>
          </a:r>
          <a:r>
            <a:rPr lang="en-US" altLang="zh-CN" sz="1900" kern="1200" dirty="0" smtClean="0"/>
            <a:t>MapReduce</a:t>
          </a:r>
          <a:r>
            <a:rPr lang="zh-CN" altLang="en-US" sz="1900" kern="1200" dirty="0" smtClean="0"/>
            <a:t>支持</a:t>
          </a:r>
          <a:endParaRPr lang="zh-CN" altLang="en-US" sz="1900" kern="1200" dirty="0"/>
        </a:p>
      </dsp:txBody>
      <dsp:txXfrm>
        <a:off x="2716130" y="3350639"/>
        <a:ext cx="2975140" cy="476206"/>
      </dsp:txXfrm>
    </dsp:sp>
    <dsp:sp modelId="{AC92F076-4556-4D99-9D12-BEF3662F2B8B}">
      <dsp:nvSpPr>
        <dsp:cNvPr id="0" name=""/>
        <dsp:cNvSpPr/>
      </dsp:nvSpPr>
      <dsp:spPr>
        <a:xfrm>
          <a:off x="2690368" y="3878994"/>
          <a:ext cx="3026664" cy="5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2716130" y="3904756"/>
        <a:ext cx="2975140" cy="47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</a:t>
            </a:r>
            <a:r>
              <a:rPr lang="zh-CN" altLang="en-US" dirty="0">
                <a:effectLst>
                  <a:reflection blurRad="6350" stA="55000" endA="300" endPos="45500" dir="5400000" sy="-100000" algn="bl" rotWithShape="0"/>
                </a:effectLst>
              </a:rPr>
              <a:t>十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天：分享实战经验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X8BVU08D\MC900233381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29000"/>
            <a:ext cx="2240733" cy="283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 rot="21165046">
            <a:off x="410946" y="2724908"/>
            <a:ext cx="8291264" cy="769441"/>
          </a:xfr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zh-CN" altLang="en-US" sz="44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本课没有目录，想到啥就写啥</a:t>
            </a:r>
            <a:r>
              <a:rPr lang="en-US" altLang="zh-CN" sz="44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!</a:t>
            </a:r>
            <a:endParaRPr lang="zh-CN" altLang="en-US" sz="440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540834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最近赶上团队项目紧张，因此第十课的内容以文字描述为主</a:t>
            </a:r>
            <a:r>
              <a:rPr lang="en-US" altLang="zh-CN" dirty="0" smtClean="0">
                <a:solidFill>
                  <a:schemeClr val="accent1"/>
                </a:solidFill>
              </a:rPr>
              <a:t>——</a:t>
            </a:r>
            <a:r>
              <a:rPr lang="zh-CN" altLang="en-US" dirty="0" smtClean="0">
                <a:solidFill>
                  <a:schemeClr val="accent1"/>
                </a:solidFill>
              </a:rPr>
              <a:t>陈颜铭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85192" y="1791080"/>
            <a:ext cx="8435280" cy="62980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NoSQL</a:t>
            </a:r>
            <a:r>
              <a:rPr lang="zh-CN" altLang="en-US" dirty="0" smtClean="0">
                <a:latin typeface="+mj-ea"/>
                <a:ea typeface="+mj-ea"/>
              </a:rPr>
              <a:t>并不是</a:t>
            </a:r>
            <a:r>
              <a:rPr lang="en-US" altLang="zh-CN" dirty="0" smtClean="0">
                <a:latin typeface="+mj-ea"/>
                <a:ea typeface="+mj-ea"/>
              </a:rPr>
              <a:t>No-SQL</a:t>
            </a:r>
            <a:r>
              <a:rPr lang="zh-CN" altLang="en-US" dirty="0" smtClean="0">
                <a:latin typeface="+mj-ea"/>
                <a:ea typeface="+mj-ea"/>
              </a:rPr>
              <a:t>，而是指</a:t>
            </a:r>
            <a:r>
              <a:rPr lang="en-US" altLang="zh-CN" dirty="0" smtClean="0">
                <a:latin typeface="+mj-ea"/>
                <a:ea typeface="+mj-ea"/>
              </a:rPr>
              <a:t>Not Only SQL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445224"/>
            <a:ext cx="2857500" cy="1085850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780928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NoSQL</a:t>
            </a:r>
            <a:r>
              <a:rPr lang="zh-CN" altLang="en-US" dirty="0" smtClean="0"/>
              <a:t>的出现是为了弥补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数据库因为事务等机制带来的对海量数据、高并发请求的处理的性能上的欠缺。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NoSQL</a:t>
            </a:r>
            <a:r>
              <a:rPr lang="zh-CN" altLang="en-US" dirty="0" smtClean="0"/>
              <a:t>不是为了替代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而出现的，它是一种替补方案，而不是任何项目的首选。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绝大多数的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产品都是基于大内存和高性能随机读写的（比如具有更高性能的固态硬盘阵列），一般的小型企业在选择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时一定要慎重！不要为了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而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，可能会导致花了冤枉钱又耽搁了项目进程。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NoSQL</a:t>
            </a:r>
            <a:r>
              <a:rPr lang="zh-CN" altLang="en-US" dirty="0" smtClean="0"/>
              <a:t>不是万能的，但在大型项目中，你往往需要它！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135911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268670"/>
            <a:ext cx="604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请阅读：</a:t>
            </a:r>
            <a:r>
              <a:rPr lang="en-US" altLang="zh-CN" dirty="0" smtClean="0">
                <a:solidFill>
                  <a:schemeClr val="accent1"/>
                </a:solidFill>
              </a:rPr>
              <a:t>http</a:t>
            </a:r>
            <a:r>
              <a:rPr lang="en-US" altLang="zh-CN" dirty="0">
                <a:solidFill>
                  <a:schemeClr val="accent1"/>
                </a:solidFill>
              </a:rPr>
              <a:t>://cloud.csdn.net/a/20110610/299526.html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1787" y="4581128"/>
            <a:ext cx="251542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不要被老陈骗了，我只是想罗列一下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的优点，如果想了解其他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产品，不妨看看下面提供的网页。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时代，我们可以任意设计自己的表结构，仅仅需要注意数据类型的选择，只是无法直接使用树形设计而已。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就没这么幸运了，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内置的查询机制非常有限，它无法让“你的原来的设计”那么轻松的就能迁移过来。</a:t>
            </a:r>
            <a:endParaRPr lang="en-US" altLang="zh-CN" dirty="0" smtClean="0"/>
          </a:p>
          <a:p>
            <a:r>
              <a:rPr lang="zh-CN" altLang="en-US" dirty="0" smtClean="0"/>
              <a:t>其实，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这样的“不给力”，都是“故意”的！通过核心算法的约束，强迫开发者大量的使用冗余数据来提升计算效率。</a:t>
            </a:r>
            <a:endParaRPr lang="en-US" altLang="zh-CN" dirty="0" smtClean="0"/>
          </a:p>
          <a:p>
            <a:r>
              <a:rPr lang="zh-CN" altLang="en-US" dirty="0" smtClean="0"/>
              <a:t>这个做法，好！也不好！好的是，的确可以解决很多问题，不好的是，因此我们需要改变之前一贯的思路，甚至是之前认为非常一般般的做法，还会给维护带来很多“看起来不必要”的麻烦。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宣称自己占用的处理器资源是很低的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其实是因为它的架构就直接绕开了很多运算！！！</a:t>
            </a:r>
            <a:endParaRPr lang="en-US" altLang="zh-CN" dirty="0" smtClean="0"/>
          </a:p>
          <a:p>
            <a:r>
              <a:rPr lang="zh-CN" altLang="en-US" dirty="0" smtClean="0"/>
              <a:t>在这里我没有太多想说的，总结起来就一句话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不要吝啬存储空间，要将冗余数据的优点发挥到极致！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文档结构设计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8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342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传统的用于优化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的技巧，在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中同样适用；</a:t>
            </a:r>
            <a:endParaRPr lang="en-US" altLang="zh-CN" dirty="0" smtClean="0"/>
          </a:p>
          <a:p>
            <a:r>
              <a:rPr lang="zh-CN" altLang="en-US" dirty="0" smtClean="0"/>
              <a:t>不要为所有键都创建索引，也不要一个索引也不用；</a:t>
            </a:r>
            <a:endParaRPr lang="en-US" altLang="zh-CN" dirty="0" smtClean="0"/>
          </a:p>
          <a:p>
            <a:r>
              <a:rPr lang="zh-CN" altLang="en-US" dirty="0" smtClean="0"/>
              <a:t>如果需要，请优先考虑复合索引，但请注意键的顺序；</a:t>
            </a:r>
            <a:endParaRPr lang="en-US" altLang="zh-CN" dirty="0" smtClean="0"/>
          </a:p>
          <a:p>
            <a:r>
              <a:rPr lang="zh-CN" altLang="en-US" dirty="0" smtClean="0"/>
              <a:t>如果发现即使创建索引也无法很有效的提升，此时应该考虑将数据分片；</a:t>
            </a:r>
            <a:endParaRPr lang="en-US" altLang="zh-CN" dirty="0" smtClean="0"/>
          </a:p>
          <a:p>
            <a:r>
              <a:rPr lang="zh-CN" altLang="en-US" dirty="0" smtClean="0"/>
              <a:t>设计查询时，应当将能够过滤掉大量记录的条件放在前面，除非这样的改动影响了业务需求。</a:t>
            </a:r>
            <a:endParaRPr lang="en-US" altLang="zh-CN" dirty="0" smtClean="0"/>
          </a:p>
          <a:p>
            <a:r>
              <a:rPr lang="zh-CN" altLang="en-US" dirty="0" smtClean="0"/>
              <a:t>无论什么业务，请尽量避免在数据库端处理各种排序，如果可以，请尽量减少这样的设计，以提升数据库服务器的吞吐量。老陈的经验是：用户其实并不讨厌多点几次鼠标，讨厌的是点了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多次鼠标之后，找不到合适的内容。试想一下，为什么</a:t>
            </a:r>
            <a:r>
              <a:rPr lang="en-US" altLang="zh-CN" dirty="0" smtClean="0"/>
              <a:t>baidu</a:t>
            </a:r>
            <a:r>
              <a:rPr lang="zh-CN" altLang="en-US" dirty="0" smtClean="0"/>
              <a:t>不提供用户主动排序的功能？此外，老陈的酒店搜索算法也去掉了用户指定排序方式的支持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因为我们对搜索结果非常自信，我们相信用户已经找到了自己期望的酒店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http://www.lvvee.com/)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索引及查询优化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28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复制是指将数据完完整整的复制到其他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实例上；</a:t>
            </a:r>
            <a:endParaRPr lang="en-US" altLang="zh-CN" dirty="0" smtClean="0"/>
          </a:p>
          <a:p>
            <a:r>
              <a:rPr lang="zh-CN" altLang="en-US" dirty="0" smtClean="0"/>
              <a:t>分片是将一块数据很多小块并分发到不同的集合或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实例；</a:t>
            </a:r>
            <a:endParaRPr lang="en-US" altLang="zh-CN" dirty="0" smtClean="0"/>
          </a:p>
          <a:p>
            <a:r>
              <a:rPr lang="zh-CN" altLang="en-US" dirty="0"/>
              <a:t>副本</a:t>
            </a:r>
            <a:r>
              <a:rPr lang="zh-CN" altLang="en-US" dirty="0" smtClean="0"/>
              <a:t>集带有故障转移的特性</a:t>
            </a:r>
            <a:endParaRPr lang="en-US" altLang="zh-CN" dirty="0" smtClean="0"/>
          </a:p>
          <a:p>
            <a:r>
              <a:rPr lang="zh-CN" altLang="en-US" dirty="0" smtClean="0"/>
              <a:t>而实际上，在生产环境中，我们应当将如上三个概念混合使用，并发挥到极致。</a:t>
            </a:r>
            <a:endParaRPr lang="en-US" altLang="zh-CN" dirty="0" smtClean="0"/>
          </a:p>
          <a:p>
            <a:r>
              <a:rPr lang="zh-CN" altLang="en-US" dirty="0" smtClean="0"/>
              <a:t>数据安全、运算效率以及负载分流、故障转移等等，每一个特性都需要做的很强壮！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记得前面说过的吗，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不是谁都可以玩的，也不是谁都可以玩好的！一个强壮的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集群可能需要至少十几台服务器，光硬件就是不小的投入！</a:t>
            </a:r>
            <a:endParaRPr lang="en-US" altLang="zh-CN" dirty="0" smtClean="0"/>
          </a:p>
          <a:p>
            <a:r>
              <a:rPr lang="zh-CN" altLang="en-US" dirty="0" smtClean="0"/>
              <a:t>关于数据安全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不要迷信任何设备，应当经常备份重要的业务数据。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的，使用复制可以对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的数据执行热备份。而不需要停掉主数据库引擎。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复制分片及副本集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5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尽量少用嵌套文档，它会让你的数据库膨胀的非常快，且不利于扩展；</a:t>
            </a:r>
            <a:endParaRPr lang="en-US" altLang="zh-CN" dirty="0" smtClean="0"/>
          </a:p>
          <a:p>
            <a:r>
              <a:rPr lang="zh-CN" altLang="en-US" dirty="0" smtClean="0"/>
              <a:t>当然，我不是说不要用，如果没有对子文档的深层查询、排序，或者根本就是记录一下而已，这种情况用子文档是最爽不过了！</a:t>
            </a:r>
            <a:endParaRPr lang="en-US" altLang="zh-CN" dirty="0" smtClean="0"/>
          </a:p>
          <a:p>
            <a:r>
              <a:rPr lang="en-US" altLang="zh-CN" dirty="0" smtClean="0"/>
              <a:t>MongoDB </a:t>
            </a:r>
            <a:r>
              <a:rPr lang="zh-CN" altLang="en-US" dirty="0" smtClean="0"/>
              <a:t>不适合存储高精度的数字，比如你需要精度非常高的财务数据存储，此时建议使用其他持久化方案，或者你干脆就存成字符串或者创建一个字符串格式的副本进行存储。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没有内联查询机制，全靠手工外键；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没有自增标识，未来的规划中也没有迹象表明要支持，实际上，这是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故意的！我们建议使用随机标识，而不是递增标识。</a:t>
            </a:r>
            <a:endParaRPr lang="en-US" altLang="zh-CN" dirty="0" smtClean="0"/>
          </a:p>
          <a:p>
            <a:r>
              <a:rPr lang="zh-CN" altLang="en-US" dirty="0" smtClean="0"/>
              <a:t>标识，读作</a:t>
            </a:r>
            <a:r>
              <a:rPr lang="en-US" altLang="zh-CN" dirty="0" smtClean="0"/>
              <a:t>biao zhi4</a:t>
            </a:r>
            <a:r>
              <a:rPr lang="zh-CN" altLang="en-US" dirty="0" smtClean="0"/>
              <a:t>，而不是</a:t>
            </a:r>
            <a:r>
              <a:rPr lang="en-US" altLang="zh-CN" dirty="0" smtClean="0"/>
              <a:t>biao shi2</a:t>
            </a:r>
            <a:r>
              <a:rPr lang="zh-CN" altLang="en-US" dirty="0" smtClean="0"/>
              <a:t>，记好了哈！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9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原本，第十课是打算给大家配上一个实例项目的，但时间上与公司项目冲突，因此不得不草草了之。</a:t>
            </a:r>
            <a:endParaRPr lang="en-US" altLang="zh-CN" dirty="0" smtClean="0"/>
          </a:p>
          <a:p>
            <a:r>
              <a:rPr lang="zh-CN" altLang="en-US" dirty="0" smtClean="0"/>
              <a:t>如果本系列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对你有帮助，且希望学到更多的东东，请加入我们的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群组（</a:t>
            </a:r>
            <a:r>
              <a:rPr lang="en-US" altLang="zh-CN" dirty="0"/>
              <a:t>23152359</a:t>
            </a:r>
            <a:r>
              <a:rPr lang="zh-CN" altLang="en-US" dirty="0" smtClean="0"/>
              <a:t>），或者登录网鸟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技术论坛（</a:t>
            </a:r>
            <a:r>
              <a:rPr lang="en-US" altLang="zh-CN" dirty="0" smtClean="0"/>
              <a:t>http://www.htmlbird.net/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记住：我们的主要阵地是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群组，而不是论坛，论坛是对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群的一个补充。仅此而已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4" name="TextBox 3"/>
          <p:cNvSpPr txBox="1"/>
          <p:nvPr/>
        </p:nvSpPr>
        <p:spPr>
          <a:xfrm rot="20570939">
            <a:off x="2187378" y="4577933"/>
            <a:ext cx="3690434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ContrastingRightFacing"/>
              <a:lightRig rig="threePt" dir="t"/>
            </a:scene3d>
          </a:bodyPr>
          <a:lstStyle/>
          <a:p>
            <a:r>
              <a:rPr lang="zh-CN" altLang="en-US" sz="8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rPr>
              <a:t>再见！</a:t>
            </a:r>
            <a:endParaRPr lang="zh-CN" altLang="en-US" sz="8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15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639</TotalTime>
  <Words>1140</Words>
  <Application>Microsoft Office PowerPoint</Application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网格</vt:lpstr>
      <vt:lpstr>第十天：分享实战经验</vt:lpstr>
      <vt:lpstr>索引</vt:lpstr>
      <vt:lpstr>对NoSQL的理解</vt:lpstr>
      <vt:lpstr>为什么是MongoDB？</vt:lpstr>
      <vt:lpstr>文档结构设计</vt:lpstr>
      <vt:lpstr>索引及查询优化</vt:lpstr>
      <vt:lpstr>复制分片及副本集</vt:lpstr>
      <vt:lpstr>其他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210</cp:revision>
  <dcterms:created xsi:type="dcterms:W3CDTF">2011-05-24T14:33:23Z</dcterms:created>
  <dcterms:modified xsi:type="dcterms:W3CDTF">2011-07-10T12:58:15Z</dcterms:modified>
</cp:coreProperties>
</file>