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4" d="100"/>
          <a:sy n="74" d="100"/>
        </p:scale>
        <p:origin x="327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Digital Transformation Project for </a:t>
            </a:r>
            <a:r>
              <a:rPr lang="en-US" sz="6000" dirty="0" err="1">
                <a:solidFill>
                  <a:srgbClr val="FF0000"/>
                </a:solidFill>
              </a:rPr>
              <a:t>TechNova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Enterprises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Philip </a:t>
            </a:r>
            <a:r>
              <a:rPr lang="en-US" sz="36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onowu</a:t>
            </a:r>
            <a:endParaRPr lang="en-US" sz="3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9932-E76D-60FE-9634-D128BD31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2496"/>
          </a:xfrm>
        </p:spPr>
        <p:txBody>
          <a:bodyPr>
            <a:normAutofit fontScale="90000"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br>
              <a:rPr lang="en-US" sz="4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1A64-145D-C794-F917-F8A72EE6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8039"/>
            <a:ext cx="10058400" cy="476518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System Performance: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response times, reduced downtime, and an overall better user experience for both staff and customers.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Data Flow: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Seamless and efficient flow of data across departments, enhancing decision-making and productivity.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Staff Productivity: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 tools and platform improvements lead to a more productive workforce with streamlined workflows.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Project Documentation: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Detailed documentation for future reference, ensuring smooth system management and user training post-project.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5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DDCF-710C-9A6D-0F8F-E2AE36B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056"/>
          </a:xfrm>
        </p:spPr>
        <p:txBody>
          <a:bodyPr>
            <a:normAutofit fontScale="90000"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Deliverable:</a:t>
            </a: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C1DB-0E9E-22C0-E207-33B66C97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027"/>
            <a:ext cx="10058400" cy="44045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 a detailed report that outlines the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execution, monitoring, and closure phases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digital transformation project at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TechNova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Enterprises, emphasizing key outcomes, challenges faced, and lessons learned throughout the process. This report should include: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risks and mitigation strategies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practices identified during the project.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21B0-6130-D99F-A698-0F6C91C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489E-155A-AEBF-2B54-CA1463D7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successfully execute, monitor, and bring the digital transformation project for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TechNova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Enterprises to a successful close, it is crucial to plan and implement each of the following phases meticulously. A well-structured approach will ensure that all aspects of the project are managed effectively, allowing for smooth transitions between stages and achieving the desired outcomes.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30F-5E21-1F5B-43E9-4C66CEF5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0298"/>
          </a:xfrm>
        </p:spPr>
        <p:txBody>
          <a:bodyPr>
            <a:normAutofit fontScale="90000"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Execution Phase: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995C-E834-DEE9-24F6-3FC4FDB2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6677"/>
            <a:ext cx="10058400" cy="4919730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Tasks for Successful Execution: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Modernization: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Upgrade the existing digital platforms to improve system performance, reliability, and enhance user experience.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 unified data management system that allows seamless data flow across all departments, ensuring accuracy and efficiency in data processing.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Automation: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automation tools to improve operational efficiency, particularly in repetitive and manual processes.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Staff Training: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 training sessions for staff, focusing on equipping them with the skills necessary to efficiently use the newly upgraded platforms, data management systems, and automation tools.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6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4B7C-E7D3-FE92-2C44-6A1C06DB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0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0295-05D6-41BE-5870-DFD49491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7353"/>
            <a:ext cx="10058400" cy="5321740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Uptime and Response Times: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system availability and speed to ensure platforms remain stable and responsive post-upgrade.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Accuracy and Flow Efficiency: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how effectively the integrated data flows between departments and check for any errors or delays.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Adoption Rates and Feedback: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user adoption of the new systems through, system usage statistics, and collect feedback on the user experience.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8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ACD9-C080-90BF-5E7C-18381C9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980"/>
          </a:xfrm>
        </p:spPr>
        <p:txBody>
          <a:bodyPr>
            <a:normAutofit fontScale="90000"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Monitoring Phase: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6332-46C2-DCA1-91DE-48C39E41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8721"/>
            <a:ext cx="10058400" cy="4510371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Management: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Risks: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Anticipate potential risks such as data integration failures, poor adoption rates from users, resistance to change, and platform instability.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 Strategies: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continuous testing during data integration to ensure smooth transitions.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 change management techniques, such as user involvement, early in the process, to address resistance to new systems.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CACE-F260-5BA6-A07D-4361E6DA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222"/>
          </a:xfrm>
        </p:spPr>
        <p:txBody>
          <a:bodyPr>
            <a:normAutofit fontScale="90000"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Monitoring Phase: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1888-A91B-2AEB-0C66-6F59CEE2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5009"/>
            <a:ext cx="10058400" cy="4951926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Management: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Risks: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Anticipate potential risks such as data integration failures, poor adoption rates from users, resistance to change, and platform instability.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 Strategies: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continuous testing during data integration to ensure smooth transitions.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 change management techniques, such as user involvement, early in the process, to address resistance to new systems.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73C48-ABFF-AAA5-6BBB-4B68CBACCC90}"/>
              </a:ext>
            </a:extLst>
          </p:cNvPr>
          <p:cNvSpPr txBox="1"/>
          <p:nvPr/>
        </p:nvSpPr>
        <p:spPr>
          <a:xfrm>
            <a:off x="1178417" y="1692788"/>
            <a:ext cx="9691352" cy="444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 Assurance: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Testing: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rigorous testing protocols to maintain system stability, measure performance, and validate the successful deployment of the new tools.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user acceptance testing (UAT) with staff to identify any issues before full deployment.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 Tracking: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Dashboards and Gantt Charts: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 project management tools (dashboards and Gantt charts) to visualize milestones and timelines, ensuring tasks stay on track.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 Status Meetings: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 weekly status updates with the project team to monitor progress, identify roadblocks, and adjust schedules as needed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AEA-9DC4-A5BF-5964-E5D1595A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2343"/>
          </a:xfrm>
        </p:spPr>
        <p:txBody>
          <a:bodyPr>
            <a:normAutofit fontScale="90000"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Closure Phase: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8571-2357-1E5C-9951-22D45E7D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7359"/>
            <a:ext cx="10058400" cy="488109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Deliverables: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Upgraded Platforms: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 fully upgraded and integrated digital platforms with documentation that details system configurations and processes.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user manuals and training materials to guide staff in the use of new tools.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Review: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Audit: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a comprehensive audit to confirm that all project objectives, including platform performance, data integration, and process automation, were met within the set budget and timeline.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563E-B863-8BB0-6696-13B5807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6074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AF17-5D60-9653-96A8-20430C41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11369"/>
            <a:ext cx="10058400" cy="588564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 Transfer: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Handover Sessions: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Arrange sessions with internal IT staff to transfer knowledge on managing and maintaining the new systems.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Approval: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Formal Sign-Off: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Obtain formal approval from key stakeholders, ensuring that all aspects of the project meet expectations.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Lessons Learned: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Documenting Best Practices: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lessons learned throughout the project, including what worked well and areas for improvement to apply in future projects.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44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{89A96EB6-ED33-435A-BF6E-35FC43101598}tf56160789_win32</Template>
  <TotalTime>27</TotalTime>
  <Words>823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Bookman Old Style</vt:lpstr>
      <vt:lpstr>Calibri</vt:lpstr>
      <vt:lpstr>Courier New</vt:lpstr>
      <vt:lpstr>Franklin Gothic Book</vt:lpstr>
      <vt:lpstr>Symbol</vt:lpstr>
      <vt:lpstr>Times New Roman</vt:lpstr>
      <vt:lpstr>Custom</vt:lpstr>
      <vt:lpstr>Digital Transformation Project for TechNova Enterprises</vt:lpstr>
      <vt:lpstr>Executive Summary</vt:lpstr>
      <vt:lpstr>1. Execution Phase: </vt:lpstr>
      <vt:lpstr>PowerPoint Presentation</vt:lpstr>
      <vt:lpstr>2. Monitoring Phase: </vt:lpstr>
      <vt:lpstr>2. Monitoring Phase: </vt:lpstr>
      <vt:lpstr>PowerPoint Presentation</vt:lpstr>
      <vt:lpstr>3. Closure Phase: </vt:lpstr>
      <vt:lpstr>PowerPoint Presentation</vt:lpstr>
      <vt:lpstr>Expected Outcomes: </vt:lpstr>
      <vt:lpstr>Deliverable: 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 Phillip</dc:creator>
  <cp:lastModifiedBy>Philip Phillip</cp:lastModifiedBy>
  <cp:revision>1</cp:revision>
  <dcterms:created xsi:type="dcterms:W3CDTF">2025-02-07T16:35:16Z</dcterms:created>
  <dcterms:modified xsi:type="dcterms:W3CDTF">2025-02-07T17:02:41Z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