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80" r:id="rId5"/>
    <p:sldId id="282" r:id="rId6"/>
    <p:sldId id="283" r:id="rId7"/>
    <p:sldId id="285" r:id="rId8"/>
    <p:sldId id="286" r:id="rId9"/>
    <p:sldId id="287" r:id="rId10"/>
    <p:sldId id="288" r:id="rId11"/>
    <p:sldId id="289" r:id="rId12"/>
    <p:sldId id="290" r:id="rId13"/>
    <p:sldId id="291" r:id="rId14"/>
    <p:sldId id="292"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19" autoAdjust="0"/>
  </p:normalViewPr>
  <p:slideViewPr>
    <p:cSldViewPr snapToGrid="0">
      <p:cViewPr varScale="1">
        <p:scale>
          <a:sx n="70" d="100"/>
          <a:sy n="70" d="100"/>
        </p:scale>
        <p:origin x="48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17CCF5-DA3F-4E5F-BE7C-D8111B2BFEBA}" type="doc">
      <dgm:prSet loTypeId="urn:microsoft.com/office/officeart/2018/5/layout/Centered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E754A2A0-41CE-428B-9DDC-DCD1FD12D16A}">
      <dgm:prSet/>
      <dgm:spPr/>
      <dgm:t>
        <a:bodyPr/>
        <a:lstStyle/>
        <a:p>
          <a:pPr>
            <a:lnSpc>
              <a:spcPct val="100000"/>
            </a:lnSpc>
            <a:defRPr b="1"/>
          </a:pPr>
          <a:r>
            <a:rPr lang="en-US" dirty="0"/>
            <a:t>Lorem Ipsum</a:t>
          </a:r>
        </a:p>
      </dgm:t>
    </dgm:pt>
    <dgm:pt modelId="{BE164097-A5AA-4EA1-9E64-D7FCD4DD2A4E}" type="parTrans" cxnId="{507A74C7-FEAF-4A4C-9250-0613CBC2F127}">
      <dgm:prSet/>
      <dgm:spPr/>
      <dgm:t>
        <a:bodyPr/>
        <a:lstStyle/>
        <a:p>
          <a:endParaRPr lang="en-US"/>
        </a:p>
      </dgm:t>
    </dgm:pt>
    <dgm:pt modelId="{02D8D4EF-9694-45C7-AF26-E20371B3C352}" type="sibTrans" cxnId="{507A74C7-FEAF-4A4C-9250-0613CBC2F127}">
      <dgm:prSet/>
      <dgm:spPr/>
      <dgm:t>
        <a:bodyPr/>
        <a:lstStyle/>
        <a:p>
          <a:endParaRPr lang="en-US"/>
        </a:p>
      </dgm:t>
    </dgm:pt>
    <dgm:pt modelId="{C2F66EED-74C3-4F36-A1D4-8AFCBB009938}">
      <dgm:prSet/>
      <dgm:spPr/>
      <dgm:t>
        <a:bodyPr/>
        <a:lstStyle/>
        <a:p>
          <a:pPr>
            <a:lnSpc>
              <a:spcPct val="100000"/>
            </a:lnSpc>
          </a:pPr>
          <a:r>
            <a:rPr lang="en-US" dirty="0"/>
            <a:t>Dolor Sit Amet</a:t>
          </a:r>
        </a:p>
      </dgm:t>
    </dgm:pt>
    <dgm:pt modelId="{5CF5C62A-BD1A-4922-92B6-33ECA44C1F76}" type="parTrans" cxnId="{7A243DB8-C0B8-4718-B558-CE939B8FF03E}">
      <dgm:prSet/>
      <dgm:spPr/>
      <dgm:t>
        <a:bodyPr/>
        <a:lstStyle/>
        <a:p>
          <a:endParaRPr lang="en-US"/>
        </a:p>
      </dgm:t>
    </dgm:pt>
    <dgm:pt modelId="{F9BAA161-AAEC-4A41-B4D9-A27EAD80526E}" type="sibTrans" cxnId="{7A243DB8-C0B8-4718-B558-CE939B8FF03E}">
      <dgm:prSet/>
      <dgm:spPr/>
      <dgm:t>
        <a:bodyPr/>
        <a:lstStyle/>
        <a:p>
          <a:endParaRPr lang="en-US"/>
        </a:p>
      </dgm:t>
    </dgm:pt>
    <dgm:pt modelId="{DCCE571A-4D30-4294-ABAF-6885F619D2D9}">
      <dgm:prSet/>
      <dgm:spPr/>
      <dgm:t>
        <a:bodyPr/>
        <a:lstStyle/>
        <a:p>
          <a:pPr>
            <a:lnSpc>
              <a:spcPct val="100000"/>
            </a:lnSpc>
            <a:defRPr b="1"/>
          </a:pPr>
          <a:r>
            <a:rPr lang="en-US" dirty="0"/>
            <a:t>Lorem Ipsum</a:t>
          </a:r>
        </a:p>
      </dgm:t>
    </dgm:pt>
    <dgm:pt modelId="{3AD83C96-5A95-4337-BF2D-97454AF7F108}" type="parTrans" cxnId="{E70347E4-4461-4B80-8927-4CA0AEBFAAF8}">
      <dgm:prSet/>
      <dgm:spPr/>
      <dgm:t>
        <a:bodyPr/>
        <a:lstStyle/>
        <a:p>
          <a:endParaRPr lang="en-US"/>
        </a:p>
      </dgm:t>
    </dgm:pt>
    <dgm:pt modelId="{2C1DF6EC-6090-4926-A556-3D2417B7F2AA}" type="sibTrans" cxnId="{E70347E4-4461-4B80-8927-4CA0AEBFAAF8}">
      <dgm:prSet/>
      <dgm:spPr/>
      <dgm:t>
        <a:bodyPr/>
        <a:lstStyle/>
        <a:p>
          <a:endParaRPr lang="en-US"/>
        </a:p>
      </dgm:t>
    </dgm:pt>
    <dgm:pt modelId="{B4C55E9F-B5C0-4AD1-919B-D2D83AC9CD40}">
      <dgm:prSet/>
      <dgm:spPr/>
      <dgm:t>
        <a:bodyPr/>
        <a:lstStyle/>
        <a:p>
          <a:pPr>
            <a:lnSpc>
              <a:spcPct val="100000"/>
            </a:lnSpc>
          </a:pPr>
          <a:r>
            <a:rPr lang="en-US" dirty="0"/>
            <a:t>Dolor Sit Amet</a:t>
          </a:r>
        </a:p>
      </dgm:t>
    </dgm:pt>
    <dgm:pt modelId="{D1B05DEA-DFE0-4560-B75F-1C2BCB67A7C6}" type="parTrans" cxnId="{B2BEE9D2-644C-400C-8E33-2C4491C5B104}">
      <dgm:prSet/>
      <dgm:spPr/>
      <dgm:t>
        <a:bodyPr/>
        <a:lstStyle/>
        <a:p>
          <a:endParaRPr lang="en-US"/>
        </a:p>
      </dgm:t>
    </dgm:pt>
    <dgm:pt modelId="{A6301E27-5ACC-4907-A7C8-B41877235C87}" type="sibTrans" cxnId="{B2BEE9D2-644C-400C-8E33-2C4491C5B104}">
      <dgm:prSet/>
      <dgm:spPr/>
      <dgm:t>
        <a:bodyPr/>
        <a:lstStyle/>
        <a:p>
          <a:endParaRPr lang="en-US"/>
        </a:p>
      </dgm:t>
    </dgm:pt>
    <dgm:pt modelId="{1C1B28B7-2609-4BAA-AAAB-5801EDFD334C}">
      <dgm:prSet/>
      <dgm:spPr/>
      <dgm:t>
        <a:bodyPr/>
        <a:lstStyle/>
        <a:p>
          <a:pPr>
            <a:lnSpc>
              <a:spcPct val="100000"/>
            </a:lnSpc>
            <a:defRPr b="1"/>
          </a:pPr>
          <a:r>
            <a:rPr lang="en-US" dirty="0"/>
            <a:t>Lorem Ipsum</a:t>
          </a:r>
        </a:p>
      </dgm:t>
    </dgm:pt>
    <dgm:pt modelId="{2BF5F791-D223-44A4-B231-6C3F4B786D08}" type="parTrans" cxnId="{05037335-2E5B-48BE-86A9-5372B1A16299}">
      <dgm:prSet/>
      <dgm:spPr/>
      <dgm:t>
        <a:bodyPr/>
        <a:lstStyle/>
        <a:p>
          <a:endParaRPr lang="en-US"/>
        </a:p>
      </dgm:t>
    </dgm:pt>
    <dgm:pt modelId="{A432C086-9156-4D32-A06E-6E237CC66D92}" type="sibTrans" cxnId="{05037335-2E5B-48BE-86A9-5372B1A16299}">
      <dgm:prSet/>
      <dgm:spPr/>
      <dgm:t>
        <a:bodyPr/>
        <a:lstStyle/>
        <a:p>
          <a:endParaRPr lang="en-US"/>
        </a:p>
      </dgm:t>
    </dgm:pt>
    <dgm:pt modelId="{28C188E4-A3B1-47AF-802E-B2DED21921BA}">
      <dgm:prSet/>
      <dgm:spPr/>
      <dgm:t>
        <a:bodyPr/>
        <a:lstStyle/>
        <a:p>
          <a:pPr>
            <a:lnSpc>
              <a:spcPct val="100000"/>
            </a:lnSpc>
          </a:pPr>
          <a:r>
            <a:rPr lang="en-US" dirty="0"/>
            <a:t>Dolor Sit Amet</a:t>
          </a:r>
        </a:p>
      </dgm:t>
    </dgm:pt>
    <dgm:pt modelId="{C89C556F-BA69-4B68-9F7C-1121B26764B0}" type="parTrans" cxnId="{B807BF75-BC86-4A84-AB83-7B8BC68E737C}">
      <dgm:prSet/>
      <dgm:spPr/>
      <dgm:t>
        <a:bodyPr/>
        <a:lstStyle/>
        <a:p>
          <a:endParaRPr lang="en-US"/>
        </a:p>
      </dgm:t>
    </dgm:pt>
    <dgm:pt modelId="{7BEFF1EA-4DB5-4BD3-A89B-DF0184626A1A}" type="sibTrans" cxnId="{B807BF75-BC86-4A84-AB83-7B8BC68E737C}">
      <dgm:prSet/>
      <dgm:spPr/>
      <dgm:t>
        <a:bodyPr/>
        <a:lstStyle/>
        <a:p>
          <a:endParaRPr lang="en-US"/>
        </a:p>
      </dgm:t>
    </dgm:pt>
    <dgm:pt modelId="{E73E8133-584D-4C45-99EA-6F2691A17A73}">
      <dgm:prSet/>
      <dgm:spPr/>
      <dgm:t>
        <a:bodyPr/>
        <a:lstStyle/>
        <a:p>
          <a:pPr>
            <a:lnSpc>
              <a:spcPct val="100000"/>
            </a:lnSpc>
          </a:pPr>
          <a:r>
            <a:rPr lang="en-US" dirty="0"/>
            <a:t>Consectetuer Elit</a:t>
          </a:r>
        </a:p>
      </dgm:t>
    </dgm:pt>
    <dgm:pt modelId="{19366B0E-517E-41A1-A871-4D800CF4D2F7}" type="parTrans" cxnId="{CE13601D-E1A5-42B4-9435-EF16045E60FA}">
      <dgm:prSet/>
      <dgm:spPr/>
      <dgm:t>
        <a:bodyPr/>
        <a:lstStyle/>
        <a:p>
          <a:endParaRPr lang="en-US"/>
        </a:p>
      </dgm:t>
    </dgm:pt>
    <dgm:pt modelId="{C09243AF-AD07-4CBF-84F7-E2CD9DD2CEF1}" type="sibTrans" cxnId="{CE13601D-E1A5-42B4-9435-EF16045E60FA}">
      <dgm:prSet/>
      <dgm:spPr/>
      <dgm:t>
        <a:bodyPr/>
        <a:lstStyle/>
        <a:p>
          <a:endParaRPr lang="en-US"/>
        </a:p>
      </dgm:t>
    </dgm:pt>
    <dgm:pt modelId="{19AE6A50-B2F7-4F98-A456-DF10E94887E7}">
      <dgm:prSet/>
      <dgm:spPr/>
      <dgm:t>
        <a:bodyPr/>
        <a:lstStyle/>
        <a:p>
          <a:pPr>
            <a:lnSpc>
              <a:spcPct val="100000"/>
            </a:lnSpc>
          </a:pPr>
          <a:r>
            <a:rPr lang="en-US" dirty="0"/>
            <a:t>Nunc Viverra</a:t>
          </a:r>
        </a:p>
      </dgm:t>
    </dgm:pt>
    <dgm:pt modelId="{FCAB35B7-FF11-4E93-9864-F2B9C97274F4}" type="parTrans" cxnId="{F938F5D5-804D-4B23-8281-BE5677075ACA}">
      <dgm:prSet/>
      <dgm:spPr/>
      <dgm:t>
        <a:bodyPr/>
        <a:lstStyle/>
        <a:p>
          <a:endParaRPr lang="en-US"/>
        </a:p>
      </dgm:t>
    </dgm:pt>
    <dgm:pt modelId="{F7BDB8CA-0E84-4B27-8BED-5C7340299BE3}" type="sibTrans" cxnId="{F938F5D5-804D-4B23-8281-BE5677075ACA}">
      <dgm:prSet/>
      <dgm:spPr/>
      <dgm:t>
        <a:bodyPr/>
        <a:lstStyle/>
        <a:p>
          <a:endParaRPr lang="en-US"/>
        </a:p>
      </dgm:t>
    </dgm:pt>
    <dgm:pt modelId="{6BF509EE-1E1E-4BF7-84F4-158CD8D2DC09}">
      <dgm:prSet/>
      <dgm:spPr/>
      <dgm:t>
        <a:bodyPr/>
        <a:lstStyle/>
        <a:p>
          <a:pPr>
            <a:lnSpc>
              <a:spcPct val="100000"/>
            </a:lnSpc>
          </a:pPr>
          <a:r>
            <a:rPr lang="en-US" dirty="0"/>
            <a:t>Consectetuer Elit</a:t>
          </a:r>
        </a:p>
      </dgm:t>
    </dgm:pt>
    <dgm:pt modelId="{A66C651E-305C-49C9-A282-1069A4617E85}" type="parTrans" cxnId="{E40A96C6-DC5F-42A1-9307-3B282B7BE6C8}">
      <dgm:prSet/>
      <dgm:spPr/>
      <dgm:t>
        <a:bodyPr/>
        <a:lstStyle/>
        <a:p>
          <a:endParaRPr lang="en-US"/>
        </a:p>
      </dgm:t>
    </dgm:pt>
    <dgm:pt modelId="{20224668-7462-4C4B-BD92-AE4512D3930F}" type="sibTrans" cxnId="{E40A96C6-DC5F-42A1-9307-3B282B7BE6C8}">
      <dgm:prSet/>
      <dgm:spPr/>
      <dgm:t>
        <a:bodyPr/>
        <a:lstStyle/>
        <a:p>
          <a:endParaRPr lang="en-US"/>
        </a:p>
      </dgm:t>
    </dgm:pt>
    <dgm:pt modelId="{80308036-41FA-49DF-BC56-8BE1223C877B}">
      <dgm:prSet/>
      <dgm:spPr/>
      <dgm:t>
        <a:bodyPr/>
        <a:lstStyle/>
        <a:p>
          <a:pPr>
            <a:lnSpc>
              <a:spcPct val="100000"/>
            </a:lnSpc>
          </a:pPr>
          <a:r>
            <a:rPr lang="en-US" dirty="0"/>
            <a:t>Nunc Viverra</a:t>
          </a:r>
        </a:p>
      </dgm:t>
    </dgm:pt>
    <dgm:pt modelId="{CB4C8DF6-8671-4F14-9BD6-68E721D7CBE8}" type="parTrans" cxnId="{D1B32484-28F0-428A-9520-8334A2F3F0B1}">
      <dgm:prSet/>
      <dgm:spPr/>
      <dgm:t>
        <a:bodyPr/>
        <a:lstStyle/>
        <a:p>
          <a:endParaRPr lang="en-US"/>
        </a:p>
      </dgm:t>
    </dgm:pt>
    <dgm:pt modelId="{1F052CFC-B532-468F-8AAE-C7C381ADE52A}" type="sibTrans" cxnId="{D1B32484-28F0-428A-9520-8334A2F3F0B1}">
      <dgm:prSet/>
      <dgm:spPr/>
      <dgm:t>
        <a:bodyPr/>
        <a:lstStyle/>
        <a:p>
          <a:endParaRPr lang="en-US"/>
        </a:p>
      </dgm:t>
    </dgm:pt>
    <dgm:pt modelId="{C1BC2591-8C91-4D2E-838F-26D0C0073985}">
      <dgm:prSet/>
      <dgm:spPr/>
      <dgm:t>
        <a:bodyPr/>
        <a:lstStyle/>
        <a:p>
          <a:pPr>
            <a:lnSpc>
              <a:spcPct val="100000"/>
            </a:lnSpc>
          </a:pPr>
          <a:r>
            <a:rPr lang="en-US" dirty="0"/>
            <a:t>Consectetuer Elit</a:t>
          </a:r>
        </a:p>
      </dgm:t>
    </dgm:pt>
    <dgm:pt modelId="{7DCA0393-C91B-458E-9602-70CA0004F5AA}" type="parTrans" cxnId="{D20E76FA-21CC-446B-8735-8A5FCDFC9E0E}">
      <dgm:prSet/>
      <dgm:spPr/>
      <dgm:t>
        <a:bodyPr/>
        <a:lstStyle/>
        <a:p>
          <a:endParaRPr lang="en-US"/>
        </a:p>
      </dgm:t>
    </dgm:pt>
    <dgm:pt modelId="{472A1DB7-924E-4E35-8E55-E1EE1C624B51}" type="sibTrans" cxnId="{D20E76FA-21CC-446B-8735-8A5FCDFC9E0E}">
      <dgm:prSet/>
      <dgm:spPr/>
      <dgm:t>
        <a:bodyPr/>
        <a:lstStyle/>
        <a:p>
          <a:endParaRPr lang="en-US"/>
        </a:p>
      </dgm:t>
    </dgm:pt>
    <dgm:pt modelId="{F74BC01B-5E1E-4ADD-9515-00356B79D176}">
      <dgm:prSet/>
      <dgm:spPr/>
      <dgm:t>
        <a:bodyPr/>
        <a:lstStyle/>
        <a:p>
          <a:pPr>
            <a:lnSpc>
              <a:spcPct val="100000"/>
            </a:lnSpc>
          </a:pPr>
          <a:r>
            <a:rPr lang="en-US" dirty="0"/>
            <a:t>Nunc Viverra</a:t>
          </a:r>
        </a:p>
      </dgm:t>
    </dgm:pt>
    <dgm:pt modelId="{E80B95A6-581A-4BC4-B523-74C273FD8287}" type="parTrans" cxnId="{8778ABD9-C262-4DF9-8C1E-BF1D063BB5C9}">
      <dgm:prSet/>
      <dgm:spPr/>
      <dgm:t>
        <a:bodyPr/>
        <a:lstStyle/>
        <a:p>
          <a:endParaRPr lang="en-US"/>
        </a:p>
      </dgm:t>
    </dgm:pt>
    <dgm:pt modelId="{FD8ABA08-9D28-4DE1-846B-EF07372F5BF8}" type="sibTrans" cxnId="{8778ABD9-C262-4DF9-8C1E-BF1D063BB5C9}">
      <dgm:prSet/>
      <dgm:spPr/>
      <dgm:t>
        <a:bodyPr/>
        <a:lstStyle/>
        <a:p>
          <a:endParaRPr lang="en-US"/>
        </a:p>
      </dgm:t>
    </dgm:pt>
    <dgm:pt modelId="{071926C8-9E08-4BE0-A1E4-133B16FF713E}" type="pres">
      <dgm:prSet presAssocID="{E817CCF5-DA3F-4E5F-BE7C-D8111B2BFEBA}" presName="root" presStyleCnt="0">
        <dgm:presLayoutVars>
          <dgm:dir/>
          <dgm:resizeHandles val="exact"/>
        </dgm:presLayoutVars>
      </dgm:prSet>
      <dgm:spPr/>
    </dgm:pt>
    <dgm:pt modelId="{1DA6F9F3-4A7F-42F9-8B77-7BD552F03105}" type="pres">
      <dgm:prSet presAssocID="{E754A2A0-41CE-428B-9DDC-DCD1FD12D16A}" presName="compNode" presStyleCnt="0"/>
      <dgm:spPr/>
    </dgm:pt>
    <dgm:pt modelId="{AF72813A-2810-4A52-BE92-611D54918694}" type="pres">
      <dgm:prSet presAssocID="{E754A2A0-41CE-428B-9DDC-DCD1FD12D1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0FF9AC2C-F836-43CA-8259-A20F609F4C83}" type="pres">
      <dgm:prSet presAssocID="{E754A2A0-41CE-428B-9DDC-DCD1FD12D16A}" presName="iconSpace" presStyleCnt="0"/>
      <dgm:spPr/>
    </dgm:pt>
    <dgm:pt modelId="{DF27DA54-DCB6-45F4-890E-F7DCC5A4BE12}" type="pres">
      <dgm:prSet presAssocID="{E754A2A0-41CE-428B-9DDC-DCD1FD12D16A}" presName="parTx" presStyleLbl="revTx" presStyleIdx="0" presStyleCnt="6">
        <dgm:presLayoutVars>
          <dgm:chMax val="0"/>
          <dgm:chPref val="0"/>
        </dgm:presLayoutVars>
      </dgm:prSet>
      <dgm:spPr/>
    </dgm:pt>
    <dgm:pt modelId="{E3A03C26-8C60-4D73-A4C2-0678A1DD3B31}" type="pres">
      <dgm:prSet presAssocID="{E754A2A0-41CE-428B-9DDC-DCD1FD12D16A}" presName="txSpace" presStyleCnt="0"/>
      <dgm:spPr/>
    </dgm:pt>
    <dgm:pt modelId="{DD091D0A-5A25-4241-91F3-18D32B0BDD4F}" type="pres">
      <dgm:prSet presAssocID="{E754A2A0-41CE-428B-9DDC-DCD1FD12D16A}" presName="desTx" presStyleLbl="revTx" presStyleIdx="1" presStyleCnt="6">
        <dgm:presLayoutVars/>
      </dgm:prSet>
      <dgm:spPr/>
    </dgm:pt>
    <dgm:pt modelId="{2564C0D4-4875-421D-81DB-70BF6751BBA7}" type="pres">
      <dgm:prSet presAssocID="{02D8D4EF-9694-45C7-AF26-E20371B3C352}" presName="sibTrans" presStyleCnt="0"/>
      <dgm:spPr/>
    </dgm:pt>
    <dgm:pt modelId="{3076B9F9-EC92-4653-AC03-C71FD5E9A400}" type="pres">
      <dgm:prSet presAssocID="{DCCE571A-4D30-4294-ABAF-6885F619D2D9}" presName="compNode" presStyleCnt="0"/>
      <dgm:spPr/>
    </dgm:pt>
    <dgm:pt modelId="{210823F6-AC1A-46E3-9D99-A319DF497539}" type="pres">
      <dgm:prSet presAssocID="{DCCE571A-4D30-4294-ABAF-6885F619D2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F262968-0DF4-4BB1-BD25-0ED2829FA45D}" type="pres">
      <dgm:prSet presAssocID="{DCCE571A-4D30-4294-ABAF-6885F619D2D9}" presName="iconSpace" presStyleCnt="0"/>
      <dgm:spPr/>
    </dgm:pt>
    <dgm:pt modelId="{3C1752BD-6530-4141-80E9-9A0923780DCB}" type="pres">
      <dgm:prSet presAssocID="{DCCE571A-4D30-4294-ABAF-6885F619D2D9}" presName="parTx" presStyleLbl="revTx" presStyleIdx="2" presStyleCnt="6">
        <dgm:presLayoutVars>
          <dgm:chMax val="0"/>
          <dgm:chPref val="0"/>
        </dgm:presLayoutVars>
      </dgm:prSet>
      <dgm:spPr/>
    </dgm:pt>
    <dgm:pt modelId="{C393D316-1AB7-4A24-B8A5-3485F2713F88}" type="pres">
      <dgm:prSet presAssocID="{DCCE571A-4D30-4294-ABAF-6885F619D2D9}" presName="txSpace" presStyleCnt="0"/>
      <dgm:spPr/>
    </dgm:pt>
    <dgm:pt modelId="{7CD40649-A74C-4AD8-B9D0-2573A1955C91}" type="pres">
      <dgm:prSet presAssocID="{DCCE571A-4D30-4294-ABAF-6885F619D2D9}" presName="desTx" presStyleLbl="revTx" presStyleIdx="3" presStyleCnt="6">
        <dgm:presLayoutVars/>
      </dgm:prSet>
      <dgm:spPr/>
    </dgm:pt>
    <dgm:pt modelId="{9A7327AD-D2A8-4CB1-B3E0-7543B1D84369}" type="pres">
      <dgm:prSet presAssocID="{2C1DF6EC-6090-4926-A556-3D2417B7F2AA}" presName="sibTrans" presStyleCnt="0"/>
      <dgm:spPr/>
    </dgm:pt>
    <dgm:pt modelId="{13BCBAD6-8F08-4029-90C7-8E8A0D0733DD}" type="pres">
      <dgm:prSet presAssocID="{1C1B28B7-2609-4BAA-AAAB-5801EDFD334C}" presName="compNode" presStyleCnt="0"/>
      <dgm:spPr/>
    </dgm:pt>
    <dgm:pt modelId="{B0A3ABD2-C471-4A21-8AEF-3843C86919E1}" type="pres">
      <dgm:prSet presAssocID="{1C1B28B7-2609-4BAA-AAAB-5801EDFD334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05B68FE-639F-4FA9-A205-D74CFD77C39F}" type="pres">
      <dgm:prSet presAssocID="{1C1B28B7-2609-4BAA-AAAB-5801EDFD334C}" presName="iconSpace" presStyleCnt="0"/>
      <dgm:spPr/>
    </dgm:pt>
    <dgm:pt modelId="{C4D97C04-1692-4931-9A64-809D862C1739}" type="pres">
      <dgm:prSet presAssocID="{1C1B28B7-2609-4BAA-AAAB-5801EDFD334C}" presName="parTx" presStyleLbl="revTx" presStyleIdx="4" presStyleCnt="6">
        <dgm:presLayoutVars>
          <dgm:chMax val="0"/>
          <dgm:chPref val="0"/>
        </dgm:presLayoutVars>
      </dgm:prSet>
      <dgm:spPr/>
    </dgm:pt>
    <dgm:pt modelId="{62A868A2-37A4-4832-B3F5-E1EA98BA3648}" type="pres">
      <dgm:prSet presAssocID="{1C1B28B7-2609-4BAA-AAAB-5801EDFD334C}" presName="txSpace" presStyleCnt="0"/>
      <dgm:spPr/>
    </dgm:pt>
    <dgm:pt modelId="{6418EBED-F111-425B-8EE2-06B8B2297A68}" type="pres">
      <dgm:prSet presAssocID="{1C1B28B7-2609-4BAA-AAAB-5801EDFD334C}" presName="desTx" presStyleLbl="revTx" presStyleIdx="5" presStyleCnt="6">
        <dgm:presLayoutVars/>
      </dgm:prSet>
      <dgm:spPr/>
    </dgm:pt>
  </dgm:ptLst>
  <dgm:cxnLst>
    <dgm:cxn modelId="{079E1015-BF7E-499A-99C0-BA5607789253}" type="presOf" srcId="{E754A2A0-41CE-428B-9DDC-DCD1FD12D16A}" destId="{DF27DA54-DCB6-45F4-890E-F7DCC5A4BE12}" srcOrd="0" destOrd="0" presId="urn:microsoft.com/office/officeart/2018/5/layout/CenteredIconLabelDescriptionList"/>
    <dgm:cxn modelId="{CE13601D-E1A5-42B4-9435-EF16045E60FA}" srcId="{E754A2A0-41CE-428B-9DDC-DCD1FD12D16A}" destId="{E73E8133-584D-4C45-99EA-6F2691A17A73}" srcOrd="1" destOrd="0" parTransId="{19366B0E-517E-41A1-A871-4D800CF4D2F7}" sibTransId="{C09243AF-AD07-4CBF-84F7-E2CD9DD2CEF1}"/>
    <dgm:cxn modelId="{6D4CB933-1DF3-4BC1-A454-546CC5034B5C}" type="presOf" srcId="{C1BC2591-8C91-4D2E-838F-26D0C0073985}" destId="{6418EBED-F111-425B-8EE2-06B8B2297A68}" srcOrd="0" destOrd="1" presId="urn:microsoft.com/office/officeart/2018/5/layout/CenteredIconLabelDescriptionList"/>
    <dgm:cxn modelId="{05037335-2E5B-48BE-86A9-5372B1A16299}" srcId="{E817CCF5-DA3F-4E5F-BE7C-D8111B2BFEBA}" destId="{1C1B28B7-2609-4BAA-AAAB-5801EDFD334C}" srcOrd="2" destOrd="0" parTransId="{2BF5F791-D223-44A4-B231-6C3F4B786D08}" sibTransId="{A432C086-9156-4D32-A06E-6E237CC66D92}"/>
    <dgm:cxn modelId="{1CCE1B3A-0A40-44CD-A839-C37BCA6E0D94}" type="presOf" srcId="{B4C55E9F-B5C0-4AD1-919B-D2D83AC9CD40}" destId="{7CD40649-A74C-4AD8-B9D0-2573A1955C91}" srcOrd="0" destOrd="0" presId="urn:microsoft.com/office/officeart/2018/5/layout/CenteredIconLabelDescriptionList"/>
    <dgm:cxn modelId="{C5FF5745-4781-44B9-BC29-74DCE41C1172}" type="presOf" srcId="{DCCE571A-4D30-4294-ABAF-6885F619D2D9}" destId="{3C1752BD-6530-4141-80E9-9A0923780DCB}" srcOrd="0" destOrd="0" presId="urn:microsoft.com/office/officeart/2018/5/layout/CenteredIconLabelDescriptionList"/>
    <dgm:cxn modelId="{6F7E1B4A-66A4-466F-97C5-ED0892509BF2}" type="presOf" srcId="{28C188E4-A3B1-47AF-802E-B2DED21921BA}" destId="{6418EBED-F111-425B-8EE2-06B8B2297A68}" srcOrd="0" destOrd="0" presId="urn:microsoft.com/office/officeart/2018/5/layout/CenteredIconLabelDescriptionList"/>
    <dgm:cxn modelId="{31236A4C-17B7-4AD6-A6DF-D5505A7B3830}" type="presOf" srcId="{19AE6A50-B2F7-4F98-A456-DF10E94887E7}" destId="{DD091D0A-5A25-4241-91F3-18D32B0BDD4F}" srcOrd="0" destOrd="2" presId="urn:microsoft.com/office/officeart/2018/5/layout/CenteredIconLabelDescriptionList"/>
    <dgm:cxn modelId="{E3ED426D-0ED9-435E-9A9A-1B437DA49D3E}" type="presOf" srcId="{80308036-41FA-49DF-BC56-8BE1223C877B}" destId="{7CD40649-A74C-4AD8-B9D0-2573A1955C91}" srcOrd="0" destOrd="2" presId="urn:microsoft.com/office/officeart/2018/5/layout/CenteredIconLabelDescriptionList"/>
    <dgm:cxn modelId="{B807BF75-BC86-4A84-AB83-7B8BC68E737C}" srcId="{1C1B28B7-2609-4BAA-AAAB-5801EDFD334C}" destId="{28C188E4-A3B1-47AF-802E-B2DED21921BA}" srcOrd="0" destOrd="0" parTransId="{C89C556F-BA69-4B68-9F7C-1121B26764B0}" sibTransId="{7BEFF1EA-4DB5-4BD3-A89B-DF0184626A1A}"/>
    <dgm:cxn modelId="{BE03A87C-50F2-49E6-B8EB-2219D8A5E4BF}" type="presOf" srcId="{E73E8133-584D-4C45-99EA-6F2691A17A73}" destId="{DD091D0A-5A25-4241-91F3-18D32B0BDD4F}" srcOrd="0" destOrd="1" presId="urn:microsoft.com/office/officeart/2018/5/layout/CenteredIconLabelDescriptionList"/>
    <dgm:cxn modelId="{9C9F8283-EF4B-46ED-B123-7152942A1C38}" type="presOf" srcId="{F74BC01B-5E1E-4ADD-9515-00356B79D176}" destId="{6418EBED-F111-425B-8EE2-06B8B2297A68}" srcOrd="0" destOrd="2" presId="urn:microsoft.com/office/officeart/2018/5/layout/CenteredIconLabelDescriptionList"/>
    <dgm:cxn modelId="{D1B32484-28F0-428A-9520-8334A2F3F0B1}" srcId="{DCCE571A-4D30-4294-ABAF-6885F619D2D9}" destId="{80308036-41FA-49DF-BC56-8BE1223C877B}" srcOrd="2" destOrd="0" parTransId="{CB4C8DF6-8671-4F14-9BD6-68E721D7CBE8}" sibTransId="{1F052CFC-B532-468F-8AAE-C7C381ADE52A}"/>
    <dgm:cxn modelId="{4D6131AC-1805-4438-A39D-4F587C933D11}" type="presOf" srcId="{E817CCF5-DA3F-4E5F-BE7C-D8111B2BFEBA}" destId="{071926C8-9E08-4BE0-A1E4-133B16FF713E}" srcOrd="0" destOrd="0" presId="urn:microsoft.com/office/officeart/2018/5/layout/CenteredIconLabelDescriptionList"/>
    <dgm:cxn modelId="{7A243DB8-C0B8-4718-B558-CE939B8FF03E}" srcId="{E754A2A0-41CE-428B-9DDC-DCD1FD12D16A}" destId="{C2F66EED-74C3-4F36-A1D4-8AFCBB009938}" srcOrd="0" destOrd="0" parTransId="{5CF5C62A-BD1A-4922-92B6-33ECA44C1F76}" sibTransId="{F9BAA161-AAEC-4A41-B4D9-A27EAD80526E}"/>
    <dgm:cxn modelId="{E40A96C6-DC5F-42A1-9307-3B282B7BE6C8}" srcId="{DCCE571A-4D30-4294-ABAF-6885F619D2D9}" destId="{6BF509EE-1E1E-4BF7-84F4-158CD8D2DC09}" srcOrd="1" destOrd="0" parTransId="{A66C651E-305C-49C9-A282-1069A4617E85}" sibTransId="{20224668-7462-4C4B-BD92-AE4512D3930F}"/>
    <dgm:cxn modelId="{507A74C7-FEAF-4A4C-9250-0613CBC2F127}" srcId="{E817CCF5-DA3F-4E5F-BE7C-D8111B2BFEBA}" destId="{E754A2A0-41CE-428B-9DDC-DCD1FD12D16A}" srcOrd="0" destOrd="0" parTransId="{BE164097-A5AA-4EA1-9E64-D7FCD4DD2A4E}" sibTransId="{02D8D4EF-9694-45C7-AF26-E20371B3C352}"/>
    <dgm:cxn modelId="{B51342D1-507F-4538-B2E7-CC8612277523}" type="presOf" srcId="{1C1B28B7-2609-4BAA-AAAB-5801EDFD334C}" destId="{C4D97C04-1692-4931-9A64-809D862C1739}" srcOrd="0" destOrd="0" presId="urn:microsoft.com/office/officeart/2018/5/layout/CenteredIconLabelDescriptionList"/>
    <dgm:cxn modelId="{B2BEE9D2-644C-400C-8E33-2C4491C5B104}" srcId="{DCCE571A-4D30-4294-ABAF-6885F619D2D9}" destId="{B4C55E9F-B5C0-4AD1-919B-D2D83AC9CD40}" srcOrd="0" destOrd="0" parTransId="{D1B05DEA-DFE0-4560-B75F-1C2BCB67A7C6}" sibTransId="{A6301E27-5ACC-4907-A7C8-B41877235C87}"/>
    <dgm:cxn modelId="{F938F5D5-804D-4B23-8281-BE5677075ACA}" srcId="{E754A2A0-41CE-428B-9DDC-DCD1FD12D16A}" destId="{19AE6A50-B2F7-4F98-A456-DF10E94887E7}" srcOrd="2" destOrd="0" parTransId="{FCAB35B7-FF11-4E93-9864-F2B9C97274F4}" sibTransId="{F7BDB8CA-0E84-4B27-8BED-5C7340299BE3}"/>
    <dgm:cxn modelId="{8778ABD9-C262-4DF9-8C1E-BF1D063BB5C9}" srcId="{1C1B28B7-2609-4BAA-AAAB-5801EDFD334C}" destId="{F74BC01B-5E1E-4ADD-9515-00356B79D176}" srcOrd="2" destOrd="0" parTransId="{E80B95A6-581A-4BC4-B523-74C273FD8287}" sibTransId="{FD8ABA08-9D28-4DE1-846B-EF07372F5BF8}"/>
    <dgm:cxn modelId="{E70347E4-4461-4B80-8927-4CA0AEBFAAF8}" srcId="{E817CCF5-DA3F-4E5F-BE7C-D8111B2BFEBA}" destId="{DCCE571A-4D30-4294-ABAF-6885F619D2D9}" srcOrd="1" destOrd="0" parTransId="{3AD83C96-5A95-4337-BF2D-97454AF7F108}" sibTransId="{2C1DF6EC-6090-4926-A556-3D2417B7F2AA}"/>
    <dgm:cxn modelId="{3DA7E7F0-5057-42E1-BFDF-4C763F4C13E6}" type="presOf" srcId="{6BF509EE-1E1E-4BF7-84F4-158CD8D2DC09}" destId="{7CD40649-A74C-4AD8-B9D0-2573A1955C91}" srcOrd="0" destOrd="1" presId="urn:microsoft.com/office/officeart/2018/5/layout/CenteredIconLabelDescriptionList"/>
    <dgm:cxn modelId="{55A931F7-B2A3-4173-A574-A80CB726BAE2}" type="presOf" srcId="{C2F66EED-74C3-4F36-A1D4-8AFCBB009938}" destId="{DD091D0A-5A25-4241-91F3-18D32B0BDD4F}" srcOrd="0" destOrd="0" presId="urn:microsoft.com/office/officeart/2018/5/layout/CenteredIconLabelDescriptionList"/>
    <dgm:cxn modelId="{D20E76FA-21CC-446B-8735-8A5FCDFC9E0E}" srcId="{1C1B28B7-2609-4BAA-AAAB-5801EDFD334C}" destId="{C1BC2591-8C91-4D2E-838F-26D0C0073985}" srcOrd="1" destOrd="0" parTransId="{7DCA0393-C91B-458E-9602-70CA0004F5AA}" sibTransId="{472A1DB7-924E-4E35-8E55-E1EE1C624B51}"/>
    <dgm:cxn modelId="{87DD2528-CB43-4F2F-AD70-34B2C76F4974}" type="presParOf" srcId="{071926C8-9E08-4BE0-A1E4-133B16FF713E}" destId="{1DA6F9F3-4A7F-42F9-8B77-7BD552F03105}" srcOrd="0" destOrd="0" presId="urn:microsoft.com/office/officeart/2018/5/layout/CenteredIconLabelDescriptionList"/>
    <dgm:cxn modelId="{C7D85599-D34F-41B3-ACEB-0C058EB1F61E}" type="presParOf" srcId="{1DA6F9F3-4A7F-42F9-8B77-7BD552F03105}" destId="{AF72813A-2810-4A52-BE92-611D54918694}" srcOrd="0" destOrd="0" presId="urn:microsoft.com/office/officeart/2018/5/layout/CenteredIconLabelDescriptionList"/>
    <dgm:cxn modelId="{C48669E0-1E6E-4350-9DF8-08B6FB55FE83}" type="presParOf" srcId="{1DA6F9F3-4A7F-42F9-8B77-7BD552F03105}" destId="{0FF9AC2C-F836-43CA-8259-A20F609F4C83}" srcOrd="1" destOrd="0" presId="urn:microsoft.com/office/officeart/2018/5/layout/CenteredIconLabelDescriptionList"/>
    <dgm:cxn modelId="{99FB1C93-FBB0-428C-B3D1-D2EC3308D436}" type="presParOf" srcId="{1DA6F9F3-4A7F-42F9-8B77-7BD552F03105}" destId="{DF27DA54-DCB6-45F4-890E-F7DCC5A4BE12}" srcOrd="2" destOrd="0" presId="urn:microsoft.com/office/officeart/2018/5/layout/CenteredIconLabelDescriptionList"/>
    <dgm:cxn modelId="{D2C113FF-430C-42FA-B64E-13ACE978DEE7}" type="presParOf" srcId="{1DA6F9F3-4A7F-42F9-8B77-7BD552F03105}" destId="{E3A03C26-8C60-4D73-A4C2-0678A1DD3B31}" srcOrd="3" destOrd="0" presId="urn:microsoft.com/office/officeart/2018/5/layout/CenteredIconLabelDescriptionList"/>
    <dgm:cxn modelId="{C10D59DD-0D52-4682-AC9F-5873A75B6FEF}" type="presParOf" srcId="{1DA6F9F3-4A7F-42F9-8B77-7BD552F03105}" destId="{DD091D0A-5A25-4241-91F3-18D32B0BDD4F}" srcOrd="4" destOrd="0" presId="urn:microsoft.com/office/officeart/2018/5/layout/CenteredIconLabelDescriptionList"/>
    <dgm:cxn modelId="{0510082E-5DF2-42DD-AE6C-D1E60730D4E3}" type="presParOf" srcId="{071926C8-9E08-4BE0-A1E4-133B16FF713E}" destId="{2564C0D4-4875-421D-81DB-70BF6751BBA7}" srcOrd="1" destOrd="0" presId="urn:microsoft.com/office/officeart/2018/5/layout/CenteredIconLabelDescriptionList"/>
    <dgm:cxn modelId="{E144C32E-E72B-4991-B9EC-93820D68CFB5}" type="presParOf" srcId="{071926C8-9E08-4BE0-A1E4-133B16FF713E}" destId="{3076B9F9-EC92-4653-AC03-C71FD5E9A400}" srcOrd="2" destOrd="0" presId="urn:microsoft.com/office/officeart/2018/5/layout/CenteredIconLabelDescriptionList"/>
    <dgm:cxn modelId="{66AB50A5-3D6E-4CE8-9C00-3540BF3A682A}" type="presParOf" srcId="{3076B9F9-EC92-4653-AC03-C71FD5E9A400}" destId="{210823F6-AC1A-46E3-9D99-A319DF497539}" srcOrd="0" destOrd="0" presId="urn:microsoft.com/office/officeart/2018/5/layout/CenteredIconLabelDescriptionList"/>
    <dgm:cxn modelId="{BB0A9168-4CEF-4C37-AA4F-28A0F96C5AAE}" type="presParOf" srcId="{3076B9F9-EC92-4653-AC03-C71FD5E9A400}" destId="{2F262968-0DF4-4BB1-BD25-0ED2829FA45D}" srcOrd="1" destOrd="0" presId="urn:microsoft.com/office/officeart/2018/5/layout/CenteredIconLabelDescriptionList"/>
    <dgm:cxn modelId="{05D1054F-4CFA-4960-9C76-474461246A75}" type="presParOf" srcId="{3076B9F9-EC92-4653-AC03-C71FD5E9A400}" destId="{3C1752BD-6530-4141-80E9-9A0923780DCB}" srcOrd="2" destOrd="0" presId="urn:microsoft.com/office/officeart/2018/5/layout/CenteredIconLabelDescriptionList"/>
    <dgm:cxn modelId="{021DA957-19C0-48AF-82E6-5EF64E6E4350}" type="presParOf" srcId="{3076B9F9-EC92-4653-AC03-C71FD5E9A400}" destId="{C393D316-1AB7-4A24-B8A5-3485F2713F88}" srcOrd="3" destOrd="0" presId="urn:microsoft.com/office/officeart/2018/5/layout/CenteredIconLabelDescriptionList"/>
    <dgm:cxn modelId="{E4E1ED22-2207-49AD-89BF-A68B1DCF8B24}" type="presParOf" srcId="{3076B9F9-EC92-4653-AC03-C71FD5E9A400}" destId="{7CD40649-A74C-4AD8-B9D0-2573A1955C91}" srcOrd="4" destOrd="0" presId="urn:microsoft.com/office/officeart/2018/5/layout/CenteredIconLabelDescriptionList"/>
    <dgm:cxn modelId="{E12208AE-A278-4C0F-9A95-B2A9F1FA788C}" type="presParOf" srcId="{071926C8-9E08-4BE0-A1E4-133B16FF713E}" destId="{9A7327AD-D2A8-4CB1-B3E0-7543B1D84369}" srcOrd="3" destOrd="0" presId="urn:microsoft.com/office/officeart/2018/5/layout/CenteredIconLabelDescriptionList"/>
    <dgm:cxn modelId="{04AF0028-0607-4319-870D-38F76BAD13CF}" type="presParOf" srcId="{071926C8-9E08-4BE0-A1E4-133B16FF713E}" destId="{13BCBAD6-8F08-4029-90C7-8E8A0D0733DD}" srcOrd="4" destOrd="0" presId="urn:microsoft.com/office/officeart/2018/5/layout/CenteredIconLabelDescriptionList"/>
    <dgm:cxn modelId="{6A4CD51F-23AC-49BF-A6C9-263678EFDC1A}" type="presParOf" srcId="{13BCBAD6-8F08-4029-90C7-8E8A0D0733DD}" destId="{B0A3ABD2-C471-4A21-8AEF-3843C86919E1}" srcOrd="0" destOrd="0" presId="urn:microsoft.com/office/officeart/2018/5/layout/CenteredIconLabelDescriptionList"/>
    <dgm:cxn modelId="{09B630B3-6E33-4A75-A9D0-DB0F7EABE59A}" type="presParOf" srcId="{13BCBAD6-8F08-4029-90C7-8E8A0D0733DD}" destId="{C05B68FE-639F-4FA9-A205-D74CFD77C39F}" srcOrd="1" destOrd="0" presId="urn:microsoft.com/office/officeart/2018/5/layout/CenteredIconLabelDescriptionList"/>
    <dgm:cxn modelId="{54C79EE1-3818-4202-8586-5211607DA0B9}" type="presParOf" srcId="{13BCBAD6-8F08-4029-90C7-8E8A0D0733DD}" destId="{C4D97C04-1692-4931-9A64-809D862C1739}" srcOrd="2" destOrd="0" presId="urn:microsoft.com/office/officeart/2018/5/layout/CenteredIconLabelDescriptionList"/>
    <dgm:cxn modelId="{18E2766E-C663-4DEC-B900-6C8AE4D2800E}" type="presParOf" srcId="{13BCBAD6-8F08-4029-90C7-8E8A0D0733DD}" destId="{62A868A2-37A4-4832-B3F5-E1EA98BA3648}" srcOrd="3" destOrd="0" presId="urn:microsoft.com/office/officeart/2018/5/layout/CenteredIconLabelDescriptionList"/>
    <dgm:cxn modelId="{9E5F65AC-D550-43B1-ABB5-AF4466613C81}" type="presParOf" srcId="{13BCBAD6-8F08-4029-90C7-8E8A0D0733DD}" destId="{6418EBED-F111-425B-8EE2-06B8B2297A68}"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2813A-2810-4A52-BE92-611D54918694}">
      <dsp:nvSpPr>
        <dsp:cNvPr id="0" name=""/>
        <dsp:cNvSpPr/>
      </dsp:nvSpPr>
      <dsp:spPr>
        <a:xfrm>
          <a:off x="1007868" y="510596"/>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F27DA54-DCB6-45F4-890E-F7DCC5A4BE12}">
      <dsp:nvSpPr>
        <dsp:cNvPr id="0" name=""/>
        <dsp:cNvSpPr/>
      </dsp:nvSpPr>
      <dsp:spPr>
        <a:xfrm>
          <a:off x="4228" y="1707263"/>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Lorem Ipsum</a:t>
          </a:r>
        </a:p>
      </dsp:txBody>
      <dsp:txXfrm>
        <a:off x="4228" y="1707263"/>
        <a:ext cx="3088125" cy="463218"/>
      </dsp:txXfrm>
    </dsp:sp>
    <dsp:sp modelId="{DD091D0A-5A25-4241-91F3-18D32B0BDD4F}">
      <dsp:nvSpPr>
        <dsp:cNvPr id="0" name=""/>
        <dsp:cNvSpPr/>
      </dsp:nvSpPr>
      <dsp:spPr>
        <a:xfrm>
          <a:off x="4228" y="2224353"/>
          <a:ext cx="3088125" cy="97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Dolor Sit Amet</a:t>
          </a:r>
        </a:p>
        <a:p>
          <a:pPr marL="0" lvl="0" indent="0" algn="ctr" defTabSz="755650">
            <a:lnSpc>
              <a:spcPct val="100000"/>
            </a:lnSpc>
            <a:spcBef>
              <a:spcPct val="0"/>
            </a:spcBef>
            <a:spcAft>
              <a:spcPct val="35000"/>
            </a:spcAft>
            <a:buNone/>
          </a:pPr>
          <a:r>
            <a:rPr lang="en-US" sz="1700" kern="1200" dirty="0"/>
            <a:t>Consectetuer Elit</a:t>
          </a:r>
        </a:p>
        <a:p>
          <a:pPr marL="0" lvl="0" indent="0" algn="ctr" defTabSz="755650">
            <a:lnSpc>
              <a:spcPct val="100000"/>
            </a:lnSpc>
            <a:spcBef>
              <a:spcPct val="0"/>
            </a:spcBef>
            <a:spcAft>
              <a:spcPct val="35000"/>
            </a:spcAft>
            <a:buNone/>
          </a:pPr>
          <a:r>
            <a:rPr lang="en-US" sz="1700" kern="1200" dirty="0"/>
            <a:t>Nunc Viverra</a:t>
          </a:r>
        </a:p>
      </dsp:txBody>
      <dsp:txXfrm>
        <a:off x="4228" y="2224353"/>
        <a:ext cx="3088125" cy="979799"/>
      </dsp:txXfrm>
    </dsp:sp>
    <dsp:sp modelId="{210823F6-AC1A-46E3-9D99-A319DF497539}">
      <dsp:nvSpPr>
        <dsp:cNvPr id="0" name=""/>
        <dsp:cNvSpPr/>
      </dsp:nvSpPr>
      <dsp:spPr>
        <a:xfrm>
          <a:off x="4636415" y="510596"/>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1752BD-6530-4141-80E9-9A0923780DCB}">
      <dsp:nvSpPr>
        <dsp:cNvPr id="0" name=""/>
        <dsp:cNvSpPr/>
      </dsp:nvSpPr>
      <dsp:spPr>
        <a:xfrm>
          <a:off x="3632774" y="1707263"/>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Lorem Ipsum</a:t>
          </a:r>
        </a:p>
      </dsp:txBody>
      <dsp:txXfrm>
        <a:off x="3632774" y="1707263"/>
        <a:ext cx="3088125" cy="463218"/>
      </dsp:txXfrm>
    </dsp:sp>
    <dsp:sp modelId="{7CD40649-A74C-4AD8-B9D0-2573A1955C91}">
      <dsp:nvSpPr>
        <dsp:cNvPr id="0" name=""/>
        <dsp:cNvSpPr/>
      </dsp:nvSpPr>
      <dsp:spPr>
        <a:xfrm>
          <a:off x="3632774" y="2224353"/>
          <a:ext cx="3088125" cy="97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Dolor Sit Amet</a:t>
          </a:r>
        </a:p>
        <a:p>
          <a:pPr marL="0" lvl="0" indent="0" algn="ctr" defTabSz="755650">
            <a:lnSpc>
              <a:spcPct val="100000"/>
            </a:lnSpc>
            <a:spcBef>
              <a:spcPct val="0"/>
            </a:spcBef>
            <a:spcAft>
              <a:spcPct val="35000"/>
            </a:spcAft>
            <a:buNone/>
          </a:pPr>
          <a:r>
            <a:rPr lang="en-US" sz="1700" kern="1200" dirty="0"/>
            <a:t>Consectetuer Elit</a:t>
          </a:r>
        </a:p>
        <a:p>
          <a:pPr marL="0" lvl="0" indent="0" algn="ctr" defTabSz="755650">
            <a:lnSpc>
              <a:spcPct val="100000"/>
            </a:lnSpc>
            <a:spcBef>
              <a:spcPct val="0"/>
            </a:spcBef>
            <a:spcAft>
              <a:spcPct val="35000"/>
            </a:spcAft>
            <a:buNone/>
          </a:pPr>
          <a:r>
            <a:rPr lang="en-US" sz="1700" kern="1200" dirty="0"/>
            <a:t>Nunc Viverra</a:t>
          </a:r>
        </a:p>
      </dsp:txBody>
      <dsp:txXfrm>
        <a:off x="3632774" y="2224353"/>
        <a:ext cx="3088125" cy="979799"/>
      </dsp:txXfrm>
    </dsp:sp>
    <dsp:sp modelId="{B0A3ABD2-C471-4A21-8AEF-3843C86919E1}">
      <dsp:nvSpPr>
        <dsp:cNvPr id="0" name=""/>
        <dsp:cNvSpPr/>
      </dsp:nvSpPr>
      <dsp:spPr>
        <a:xfrm>
          <a:off x="8264962" y="510596"/>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D97C04-1692-4931-9A64-809D862C1739}">
      <dsp:nvSpPr>
        <dsp:cNvPr id="0" name=""/>
        <dsp:cNvSpPr/>
      </dsp:nvSpPr>
      <dsp:spPr>
        <a:xfrm>
          <a:off x="7261321" y="1707263"/>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100000"/>
            </a:lnSpc>
            <a:spcBef>
              <a:spcPct val="0"/>
            </a:spcBef>
            <a:spcAft>
              <a:spcPct val="35000"/>
            </a:spcAft>
            <a:buNone/>
            <a:defRPr b="1"/>
          </a:pPr>
          <a:r>
            <a:rPr lang="en-US" sz="3000" kern="1200" dirty="0"/>
            <a:t>Lorem Ipsum</a:t>
          </a:r>
        </a:p>
      </dsp:txBody>
      <dsp:txXfrm>
        <a:off x="7261321" y="1707263"/>
        <a:ext cx="3088125" cy="463218"/>
      </dsp:txXfrm>
    </dsp:sp>
    <dsp:sp modelId="{6418EBED-F111-425B-8EE2-06B8B2297A68}">
      <dsp:nvSpPr>
        <dsp:cNvPr id="0" name=""/>
        <dsp:cNvSpPr/>
      </dsp:nvSpPr>
      <dsp:spPr>
        <a:xfrm>
          <a:off x="7261321" y="2224353"/>
          <a:ext cx="3088125" cy="979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Dolor Sit Amet</a:t>
          </a:r>
        </a:p>
        <a:p>
          <a:pPr marL="0" lvl="0" indent="0" algn="ctr" defTabSz="755650">
            <a:lnSpc>
              <a:spcPct val="100000"/>
            </a:lnSpc>
            <a:spcBef>
              <a:spcPct val="0"/>
            </a:spcBef>
            <a:spcAft>
              <a:spcPct val="35000"/>
            </a:spcAft>
            <a:buNone/>
          </a:pPr>
          <a:r>
            <a:rPr lang="en-US" sz="1700" kern="1200" dirty="0"/>
            <a:t>Consectetuer Elit</a:t>
          </a:r>
        </a:p>
        <a:p>
          <a:pPr marL="0" lvl="0" indent="0" algn="ctr" defTabSz="755650">
            <a:lnSpc>
              <a:spcPct val="100000"/>
            </a:lnSpc>
            <a:spcBef>
              <a:spcPct val="0"/>
            </a:spcBef>
            <a:spcAft>
              <a:spcPct val="35000"/>
            </a:spcAft>
            <a:buNone/>
          </a:pPr>
          <a:r>
            <a:rPr lang="en-US" sz="1700" kern="1200" dirty="0"/>
            <a:t>Nunc Viverra</a:t>
          </a:r>
        </a:p>
      </dsp:txBody>
      <dsp:txXfrm>
        <a:off x="7261321" y="2224353"/>
        <a:ext cx="3088125" cy="979799"/>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1/28/2025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7191"/>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4387756" y="1673523"/>
            <a:ext cx="6487280" cy="3301085"/>
          </a:xfrm>
        </p:spPr>
        <p:txBody>
          <a:bodyPr>
            <a:normAutofit/>
          </a:bodyPr>
          <a:lstStyle/>
          <a:p>
            <a:pPr algn="l"/>
            <a:r>
              <a:rPr lang="en-US" sz="4000" b="1" dirty="0" err="1">
                <a:solidFill>
                  <a:schemeClr val="bg1"/>
                </a:solidFill>
              </a:rPr>
              <a:t>GreenSpart</a:t>
            </a:r>
            <a:r>
              <a:rPr lang="en-US" sz="4000" dirty="0"/>
              <a:t> Solutions</a:t>
            </a:r>
            <a:br>
              <a:rPr lang="en-US" sz="4000" dirty="0"/>
            </a:br>
            <a:r>
              <a:rPr lang="en-US" sz="4000" dirty="0">
                <a:solidFill>
                  <a:schemeClr val="bg1"/>
                </a:solidFill>
                <a:latin typeface="Times New Roman" panose="02020603050405020304" pitchFamily="18" charset="0"/>
                <a:cs typeface="Times New Roman" panose="02020603050405020304" pitchFamily="18" charset="0"/>
              </a:rPr>
              <a:t>IT Systems   </a:t>
            </a:r>
            <a:r>
              <a:rPr lang="en-US" sz="4000" dirty="0"/>
              <a:t>Upgrade</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5111087"/>
            <a:ext cx="3485072" cy="73390"/>
          </a:xfrm>
        </p:spPr>
        <p:txBody>
          <a:bodyPr>
            <a:normAutofit fontScale="25000" lnSpcReduction="20000"/>
          </a:bodyPr>
          <a:lstStyle/>
          <a:p>
            <a:pPr algn="l"/>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369D-EB35-8805-315F-D6FC3E17E5E8}"/>
              </a:ext>
            </a:extLst>
          </p:cNvPr>
          <p:cNvSpPr>
            <a:spLocks noGrp="1"/>
          </p:cNvSpPr>
          <p:nvPr>
            <p:ph type="title"/>
          </p:nvPr>
        </p:nvSpPr>
        <p:spPr>
          <a:xfrm>
            <a:off x="913795" y="197894"/>
            <a:ext cx="10353762" cy="1030406"/>
          </a:xfrm>
        </p:spPr>
        <p:txBody>
          <a:bodyPr/>
          <a:lstStyle/>
          <a:p>
            <a:r>
              <a:rPr lang="en-US" dirty="0"/>
              <a:t>Deliverable: Detailed Budget Plan</a:t>
            </a:r>
          </a:p>
        </p:txBody>
      </p:sp>
      <p:graphicFrame>
        <p:nvGraphicFramePr>
          <p:cNvPr id="8" name="Content Placeholder 7">
            <a:extLst>
              <a:ext uri="{FF2B5EF4-FFF2-40B4-BE49-F238E27FC236}">
                <a16:creationId xmlns:a16="http://schemas.microsoft.com/office/drawing/2014/main" id="{C78217B9-C33A-F190-E5D1-6C6ACC89F4D0}"/>
              </a:ext>
            </a:extLst>
          </p:cNvPr>
          <p:cNvGraphicFramePr>
            <a:graphicFrameLocks noGrp="1"/>
          </p:cNvGraphicFramePr>
          <p:nvPr>
            <p:ph idx="1"/>
            <p:extLst>
              <p:ext uri="{D42A27DB-BD31-4B8C-83A1-F6EECF244321}">
                <p14:modId xmlns:p14="http://schemas.microsoft.com/office/powerpoint/2010/main" val="3898152213"/>
              </p:ext>
            </p:extLst>
          </p:nvPr>
        </p:nvGraphicFramePr>
        <p:xfrm>
          <a:off x="914400" y="1630907"/>
          <a:ext cx="10353674" cy="4531056"/>
        </p:xfrm>
        <a:graphic>
          <a:graphicData uri="http://schemas.openxmlformats.org/drawingml/2006/table">
            <a:tbl>
              <a:tblPr firstRow="1" firstCol="1" bandRow="1">
                <a:tableStyleId>{5C22544A-7EE6-4342-B048-85BDC9FD1C3A}</a:tableStyleId>
              </a:tblPr>
              <a:tblGrid>
                <a:gridCol w="5176837">
                  <a:extLst>
                    <a:ext uri="{9D8B030D-6E8A-4147-A177-3AD203B41FA5}">
                      <a16:colId xmlns:a16="http://schemas.microsoft.com/office/drawing/2014/main" val="825318530"/>
                    </a:ext>
                  </a:extLst>
                </a:gridCol>
                <a:gridCol w="5176837">
                  <a:extLst>
                    <a:ext uri="{9D8B030D-6E8A-4147-A177-3AD203B41FA5}">
                      <a16:colId xmlns:a16="http://schemas.microsoft.com/office/drawing/2014/main" val="942760264"/>
                    </a:ext>
                  </a:extLst>
                </a:gridCol>
              </a:tblGrid>
              <a:tr h="755176">
                <a:tc>
                  <a:txBody>
                    <a:bodyPr/>
                    <a:lstStyle/>
                    <a:p>
                      <a:pPr marL="0" marR="0" algn="ctr">
                        <a:lnSpc>
                          <a:spcPct val="107000"/>
                        </a:lnSpc>
                        <a:spcAft>
                          <a:spcPts val="800"/>
                        </a:spcAft>
                      </a:pPr>
                      <a:r>
                        <a:rPr lang="en-US" sz="2000" b="1" kern="0" dirty="0">
                          <a:effectLst/>
                        </a:rPr>
                        <a:t>Component</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000" kern="0" dirty="0">
                          <a:effectLst/>
                          <a:latin typeface="Times New Roman" panose="02020603050405020304" pitchFamily="18" charset="0"/>
                          <a:cs typeface="Times New Roman" panose="02020603050405020304" pitchFamily="18" charset="0"/>
                        </a:rPr>
                        <a:t>Estimated Cost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85315576"/>
                  </a:ext>
                </a:extLst>
              </a:tr>
              <a:tr h="755176">
                <a:tc>
                  <a:txBody>
                    <a:bodyPr/>
                    <a:lstStyle/>
                    <a:p>
                      <a:pPr marL="0" marR="0">
                        <a:lnSpc>
                          <a:spcPct val="107000"/>
                        </a:lnSpc>
                        <a:spcAft>
                          <a:spcPts val="800"/>
                        </a:spcAft>
                      </a:pPr>
                      <a:r>
                        <a:rPr lang="en-US" sz="2000" kern="0">
                          <a:effectLst/>
                          <a:latin typeface="Times New Roman" panose="02020603050405020304" pitchFamily="18" charset="0"/>
                          <a:cs typeface="Times New Roman" panose="02020603050405020304" pitchFamily="18" charset="0"/>
                        </a:rPr>
                        <a:t>Hardware Upgrades</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Aft>
                          <a:spcPts val="800"/>
                        </a:spcAft>
                      </a:pPr>
                      <a:r>
                        <a:rPr lang="en-US" sz="2000" kern="0">
                          <a:effectLst/>
                          <a:latin typeface="Times New Roman" panose="02020603050405020304" pitchFamily="18" charset="0"/>
                          <a:cs typeface="Times New Roman" panose="02020603050405020304" pitchFamily="18" charset="0"/>
                        </a:rPr>
                        <a:t>$80,000 - $125,000</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14931587"/>
                  </a:ext>
                </a:extLst>
              </a:tr>
              <a:tr h="755176">
                <a:tc>
                  <a:txBody>
                    <a:bodyPr/>
                    <a:lstStyle/>
                    <a:p>
                      <a:pPr marL="0" marR="0">
                        <a:lnSpc>
                          <a:spcPct val="107000"/>
                        </a:lnSpc>
                        <a:spcAft>
                          <a:spcPts val="800"/>
                        </a:spcAft>
                      </a:pPr>
                      <a:r>
                        <a:rPr lang="en-US" sz="2000" kern="0" dirty="0">
                          <a:effectLst/>
                          <a:latin typeface="Times New Roman" panose="02020603050405020304" pitchFamily="18" charset="0"/>
                          <a:cs typeface="Times New Roman" panose="02020603050405020304" pitchFamily="18" charset="0"/>
                        </a:rPr>
                        <a:t>Cloud Storage &amp; Software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Aft>
                          <a:spcPts val="800"/>
                        </a:spcAft>
                      </a:pPr>
                      <a:r>
                        <a:rPr lang="en-US" sz="2000" kern="0">
                          <a:effectLst/>
                          <a:latin typeface="Times New Roman" panose="02020603050405020304" pitchFamily="18" charset="0"/>
                          <a:cs typeface="Times New Roman" panose="02020603050405020304" pitchFamily="18" charset="0"/>
                        </a:rPr>
                        <a:t>$35,000 - $60,000</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30442198"/>
                  </a:ext>
                </a:extLst>
              </a:tr>
              <a:tr h="755176">
                <a:tc>
                  <a:txBody>
                    <a:bodyPr/>
                    <a:lstStyle/>
                    <a:p>
                      <a:pPr marL="0" marR="0">
                        <a:lnSpc>
                          <a:spcPct val="107000"/>
                        </a:lnSpc>
                        <a:spcAft>
                          <a:spcPts val="800"/>
                        </a:spcAft>
                      </a:pPr>
                      <a:r>
                        <a:rPr lang="en-US" sz="2000" kern="0" dirty="0">
                          <a:effectLst/>
                          <a:latin typeface="Times New Roman" panose="02020603050405020304" pitchFamily="18" charset="0"/>
                          <a:cs typeface="Times New Roman" panose="02020603050405020304" pitchFamily="18" charset="0"/>
                        </a:rPr>
                        <a:t>Training Sessions &amp; Support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Aft>
                          <a:spcPts val="800"/>
                        </a:spcAft>
                      </a:pPr>
                      <a:r>
                        <a:rPr lang="en-US" sz="2000" kern="0">
                          <a:effectLst/>
                          <a:latin typeface="Times New Roman" panose="02020603050405020304" pitchFamily="18" charset="0"/>
                          <a:cs typeface="Times New Roman" panose="02020603050405020304" pitchFamily="18" charset="0"/>
                        </a:rPr>
                        <a:t>$10,000 - $20,000</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4867544"/>
                  </a:ext>
                </a:extLst>
              </a:tr>
              <a:tr h="755176">
                <a:tc>
                  <a:txBody>
                    <a:bodyPr/>
                    <a:lstStyle/>
                    <a:p>
                      <a:pPr marL="0" marR="0">
                        <a:lnSpc>
                          <a:spcPct val="107000"/>
                        </a:lnSpc>
                        <a:spcAft>
                          <a:spcPts val="800"/>
                        </a:spcAft>
                      </a:pPr>
                      <a:r>
                        <a:rPr lang="en-US" sz="2000" kern="0">
                          <a:effectLst/>
                          <a:latin typeface="Times New Roman" panose="02020603050405020304" pitchFamily="18" charset="0"/>
                          <a:cs typeface="Times New Roman" panose="02020603050405020304" pitchFamily="18" charset="0"/>
                        </a:rPr>
                        <a:t>Contingency Fund</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Aft>
                          <a:spcPts val="800"/>
                        </a:spcAft>
                      </a:pPr>
                      <a:r>
                        <a:rPr lang="en-US" sz="2000" kern="0">
                          <a:effectLst/>
                          <a:latin typeface="Times New Roman" panose="02020603050405020304" pitchFamily="18" charset="0"/>
                          <a:cs typeface="Times New Roman" panose="02020603050405020304" pitchFamily="18" charset="0"/>
                        </a:rPr>
                        <a:t>$20,000</a:t>
                      </a:r>
                      <a:endParaRPr lang="en-US"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56497496"/>
                  </a:ext>
                </a:extLst>
              </a:tr>
              <a:tr h="755176">
                <a:tc>
                  <a:txBody>
                    <a:bodyPr/>
                    <a:lstStyle/>
                    <a:p>
                      <a:pPr marL="0" marR="0">
                        <a:lnSpc>
                          <a:spcPct val="107000"/>
                        </a:lnSpc>
                        <a:spcAft>
                          <a:spcPts val="800"/>
                        </a:spcAft>
                      </a:pPr>
                      <a:r>
                        <a:rPr lang="en-US" sz="2000" kern="0" dirty="0">
                          <a:effectLst/>
                          <a:latin typeface="Times New Roman" panose="02020603050405020304" pitchFamily="18" charset="0"/>
                          <a:cs typeface="Times New Roman" panose="02020603050405020304" pitchFamily="18" charset="0"/>
                        </a:rPr>
                        <a:t>Total Estimated Cost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Aft>
                          <a:spcPts val="800"/>
                        </a:spcAft>
                      </a:pPr>
                      <a:r>
                        <a:rPr lang="en-US" sz="2000" kern="0" dirty="0">
                          <a:effectLst/>
                          <a:latin typeface="Times New Roman" panose="02020603050405020304" pitchFamily="18" charset="0"/>
                          <a:cs typeface="Times New Roman" panose="02020603050405020304" pitchFamily="18" charset="0"/>
                        </a:rPr>
                        <a:t>$145,000 - $225,000</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9341549"/>
                  </a:ext>
                </a:extLst>
              </a:tr>
            </a:tbl>
          </a:graphicData>
        </a:graphic>
      </p:graphicFrame>
    </p:spTree>
    <p:extLst>
      <p:ext uri="{BB962C8B-B14F-4D97-AF65-F5344CB8AC3E}">
        <p14:creationId xmlns:p14="http://schemas.microsoft.com/office/powerpoint/2010/main" val="2310899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BFFCF-89EF-E81A-C9F2-8669CB341ECF}"/>
              </a:ext>
            </a:extLst>
          </p:cNvPr>
          <p:cNvSpPr>
            <a:spLocks noGrp="1"/>
          </p:cNvSpPr>
          <p:nvPr>
            <p:ph type="title"/>
          </p:nvPr>
        </p:nvSpPr>
        <p:spPr/>
        <p:txBody>
          <a:bodyPr>
            <a:normAutofit fontScale="90000"/>
          </a:bodyPr>
          <a:lstStyle/>
          <a:p>
            <a:r>
              <a:rPr lang="en-US" sz="4800" b="1" kern="0" dirty="0">
                <a:effectLst/>
                <a:latin typeface="Times New Roman" panose="02020603050405020304" pitchFamily="18" charset="0"/>
                <a:ea typeface="Times New Roman" panose="02020603050405020304" pitchFamily="18" charset="0"/>
                <a:cs typeface="Times New Roman" panose="02020603050405020304" pitchFamily="18" charset="0"/>
              </a:rPr>
              <a:t>Resource Breakdown</a:t>
            </a:r>
            <a:br>
              <a:rPr lang="en-US" sz="4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6E122E2-5F38-25AC-F21E-783F996A2A76}"/>
              </a:ext>
            </a:extLst>
          </p:cNvPr>
          <p:cNvSpPr>
            <a:spLocks noGrp="1"/>
          </p:cNvSpPr>
          <p:nvPr>
            <p:ph idx="1"/>
          </p:nvPr>
        </p:nvSpPr>
        <p:spPr/>
        <p:txBody>
          <a:bodyPr/>
          <a:lstStyle/>
          <a:p>
            <a:pPr marL="342900" marR="0" lvl="0" indent="-342900">
              <a:lnSpc>
                <a:spcPct val="107000"/>
              </a:lnSpc>
              <a:spcAft>
                <a:spcPts val="800"/>
              </a:spcAft>
              <a:buSzPts val="1000"/>
              <a:buFont typeface="Symbol" panose="05050102010706020507" pitchFamily="18" charset="2"/>
              <a:buChar char=""/>
              <a:tabLst>
                <a:tab pos="457200" algn="l"/>
              </a:tabLst>
            </a:pPr>
            <a:endPar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Internal IT Staff</a:t>
            </a: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2-3 for hardware deployment, and software integration.</a:t>
            </a:r>
            <a:endPar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External Vendors</a:t>
            </a: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Cloud services and software implementation.</a:t>
            </a:r>
            <a:endPar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Trainers</a:t>
            </a: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1-2 for system adoption.</a:t>
            </a:r>
            <a:endPar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Support Personnel</a:t>
            </a: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For post-deployment monitoring and support.</a:t>
            </a:r>
            <a:endPar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9516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3795" y="609600"/>
            <a:ext cx="10353762" cy="1257300"/>
          </a:xfrm>
        </p:spPr>
        <p:txBody>
          <a:bodyPr>
            <a:normAutofit/>
          </a:bodyPr>
          <a:lstStyle/>
          <a:p>
            <a:r>
              <a:rPr lang="en-US" dirty="0"/>
              <a:t>Title Lorem Ipsum </a:t>
            </a:r>
          </a:p>
        </p:txBody>
      </p:sp>
      <p:graphicFrame>
        <p:nvGraphicFramePr>
          <p:cNvPr id="12" name="Content Placeholder 2" descr="SmartArt graphic">
            <a:extLst>
              <a:ext uri="{FF2B5EF4-FFF2-40B4-BE49-F238E27FC236}">
                <a16:creationId xmlns:a16="http://schemas.microsoft.com/office/drawing/2014/main" id="{1E5659A2-FA7D-4C38-864B-37B42C27540F}"/>
              </a:ext>
            </a:extLst>
          </p:cNvPr>
          <p:cNvGraphicFramePr>
            <a:graphicFrameLocks noGrp="1"/>
          </p:cNvGraphicFramePr>
          <p:nvPr>
            <p:ph idx="1"/>
            <p:extLst>
              <p:ext uri="{D42A27DB-BD31-4B8C-83A1-F6EECF244321}">
                <p14:modId xmlns:p14="http://schemas.microsoft.com/office/powerpoint/2010/main" val="3619622974"/>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507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9570-CF96-FE1B-6CDD-58AC4EB95DC7}"/>
              </a:ext>
            </a:extLst>
          </p:cNvPr>
          <p:cNvSpPr>
            <a:spLocks noGrp="1"/>
          </p:cNvSpPr>
          <p:nvPr>
            <p:ph type="title"/>
          </p:nvPr>
        </p:nvSpPr>
        <p:spPr/>
        <p:txBody>
          <a:bodyPr/>
          <a:lstStyle/>
          <a:p>
            <a:r>
              <a:rPr lang="en-US" dirty="0"/>
              <a:t>Project Statement</a:t>
            </a:r>
          </a:p>
        </p:txBody>
      </p:sp>
      <p:sp>
        <p:nvSpPr>
          <p:cNvPr id="3" name="Content Placeholder 2">
            <a:extLst>
              <a:ext uri="{FF2B5EF4-FFF2-40B4-BE49-F238E27FC236}">
                <a16:creationId xmlns:a16="http://schemas.microsoft.com/office/drawing/2014/main" id="{E992ECFE-70DE-6BA0-9CA5-8F9F636AB0AA}"/>
              </a:ext>
            </a:extLst>
          </p:cNvPr>
          <p:cNvSpPr>
            <a:spLocks noGrp="1"/>
          </p:cNvSpPr>
          <p:nvPr>
            <p:ph idx="1"/>
          </p:nvPr>
        </p:nvSpPr>
        <p:spPr/>
        <p:txBody>
          <a:bodyPr/>
          <a:lstStyle/>
          <a:p>
            <a:endParaRPr lang="en-US" sz="1800" kern="100" spc="10" dirty="0">
              <a:solidFill>
                <a:schemeClr val="accent1">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800" kern="100" spc="10" dirty="0">
              <a:solidFill>
                <a:schemeClr val="accent1">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kern="100"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structured approach to developing a comprehensive budget plan and detailed resource allocation strategy for </a:t>
            </a:r>
            <a:r>
              <a:rPr lang="en-US" sz="2000" kern="100" spc="1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GreenSpark</a:t>
            </a:r>
            <a:r>
              <a:rPr lang="en-US" sz="2000" kern="100" spc="1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Solutions' IT system upgrade project would involve the following steps. The result of this will not be only precision but also efficiency in managing financial and material resources throughout the life of the project:</a:t>
            </a:r>
            <a:r>
              <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solidFill>
                <a:schemeClr val="tx1"/>
              </a:solidFill>
            </a:endParaRPr>
          </a:p>
        </p:txBody>
      </p:sp>
    </p:spTree>
    <p:extLst>
      <p:ext uri="{BB962C8B-B14F-4D97-AF65-F5344CB8AC3E}">
        <p14:creationId xmlns:p14="http://schemas.microsoft.com/office/powerpoint/2010/main" val="44090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FEB06-34D1-D4CE-E8B7-E892CCB7DE27}"/>
              </a:ext>
            </a:extLst>
          </p:cNvPr>
          <p:cNvSpPr>
            <a:spLocks noGrp="1"/>
          </p:cNvSpPr>
          <p:nvPr>
            <p:ph type="title"/>
          </p:nvPr>
        </p:nvSpPr>
        <p:spPr>
          <a:xfrm>
            <a:off x="913795" y="95535"/>
            <a:ext cx="10353762" cy="1030405"/>
          </a:xfrm>
        </p:spPr>
        <p:txBody>
          <a:bodyPr>
            <a:normAutofit fontScale="90000"/>
          </a:bodyPr>
          <a:lstStyle/>
          <a:p>
            <a:r>
              <a:rPr lang="en-US" sz="4800" b="1" kern="0" dirty="0">
                <a:effectLst/>
                <a:latin typeface="Times New Roman" panose="02020603050405020304" pitchFamily="18" charset="0"/>
                <a:ea typeface="Times New Roman" panose="02020603050405020304" pitchFamily="18" charset="0"/>
                <a:cs typeface="Times New Roman" panose="02020603050405020304" pitchFamily="18" charset="0"/>
              </a:rPr>
              <a:t>1. Estimate Costs</a:t>
            </a:r>
            <a:br>
              <a:rPr lang="en-US" sz="4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81BD600-F558-0FDC-C358-D9BDC61C967D}"/>
              </a:ext>
            </a:extLst>
          </p:cNvPr>
          <p:cNvSpPr>
            <a:spLocks noGrp="1"/>
          </p:cNvSpPr>
          <p:nvPr>
            <p:ph idx="1"/>
          </p:nvPr>
        </p:nvSpPr>
        <p:spPr>
          <a:xfrm>
            <a:off x="913795" y="1480782"/>
            <a:ext cx="10353762" cy="5179325"/>
          </a:xfrm>
        </p:spPr>
        <p:txBody>
          <a:bodyPr/>
          <a:lstStyle/>
          <a:p>
            <a:pPr marL="0" marR="0">
              <a:lnSpc>
                <a:spcPct val="107000"/>
              </a:lnSpc>
              <a:spcAft>
                <a:spcPts val="800"/>
              </a:spcAft>
            </a:pP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Hardware Upgrades:</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Servers</a:t>
            </a: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Estimate the cost of purchasing new servers to replace the outdated ones, including any required networking equipment.</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Workstations</a:t>
            </a: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Upgrade or replace workstations with more powerful models to improve performance and efficiency.</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Estimated Costs:</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Servers: $40,000 - $60,000 (depending on quantity and specifications)</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Workstations: $30,000 - $50,000 (for approximately 10-20 units)</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Networking equipment (e.g., routers, switches): $10,000 - $15,000</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Total Hardware Estimate</a:t>
            </a: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$80,000 - $125,000</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89469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E4858B-0A1F-BD08-5657-B4245A0CCD31}"/>
              </a:ext>
            </a:extLst>
          </p:cNvPr>
          <p:cNvSpPr txBox="1"/>
          <p:nvPr/>
        </p:nvSpPr>
        <p:spPr>
          <a:xfrm>
            <a:off x="784746" y="1304188"/>
            <a:ext cx="10413242" cy="3649525"/>
          </a:xfrm>
          <a:prstGeom prst="rect">
            <a:avLst/>
          </a:prstGeom>
          <a:noFill/>
        </p:spPr>
        <p:txBody>
          <a:bodyPr wrap="square">
            <a:spAutoFit/>
          </a:bodyPr>
          <a:lstStyle/>
          <a:p>
            <a:pPr marL="0" marR="0">
              <a:lnSpc>
                <a:spcPct val="107000"/>
              </a:lnSpc>
              <a:spcAft>
                <a:spcPts val="800"/>
              </a:spcAft>
            </a:pP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 Cloud Storage and Software Licenses:</a:t>
            </a:r>
            <a:endPar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Cloud Storage</a:t>
            </a: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Migrate data from on-site storage to scalable cloud-based solutions like AWS, Google Cloud, or Microsoft Azure. This includes ongoing subscription costs.</a:t>
            </a:r>
            <a:endPar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Licenses</a:t>
            </a: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Procure licenses for any required new software, including system management, automation, collaboration, and security tools.</a:t>
            </a:r>
            <a:endPar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Estimated Costs:</a:t>
            </a:r>
            <a:endPar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Cloud Storage: $20,000 - $35,000 (depending on data volume and service provider)</a:t>
            </a:r>
            <a:endPar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Licenses: $15,000 - $25,000</a:t>
            </a:r>
            <a:endPar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Total Cloud and Software Estimate</a:t>
            </a: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$35,000 - $60,000</a:t>
            </a:r>
            <a:endPar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117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D89D99-EDE5-414D-7DED-09D4C3A19FBC}"/>
              </a:ext>
            </a:extLst>
          </p:cNvPr>
          <p:cNvSpPr txBox="1"/>
          <p:nvPr/>
        </p:nvSpPr>
        <p:spPr>
          <a:xfrm>
            <a:off x="1044054" y="1999506"/>
            <a:ext cx="9956042" cy="2456378"/>
          </a:xfrm>
          <a:prstGeom prst="rect">
            <a:avLst/>
          </a:prstGeom>
          <a:noFill/>
        </p:spPr>
        <p:txBody>
          <a:bodyPr wrap="square">
            <a:spAutoFit/>
          </a:bodyPr>
          <a:lstStyle/>
          <a:p>
            <a:pPr marL="0" marR="0">
              <a:lnSpc>
                <a:spcPct val="107000"/>
              </a:lnSpc>
              <a:spcAft>
                <a:spcPts val="80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 Training Sessions and Support: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Conduct training sessions to ensure staff members are proficient in the new systems. This can include external trainers, internal training sessions, and post-upgrade support services.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Estimated Costs: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Training sessions and support: $10,000 - $20,000</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Total Training Estimate</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$10,000 - $20,000</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066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581391-04CC-6B5C-7E19-38475814247C}"/>
              </a:ext>
            </a:extLst>
          </p:cNvPr>
          <p:cNvSpPr txBox="1"/>
          <p:nvPr/>
        </p:nvSpPr>
        <p:spPr>
          <a:xfrm>
            <a:off x="1187354" y="2147688"/>
            <a:ext cx="9799093" cy="2456378"/>
          </a:xfrm>
          <a:prstGeom prst="rect">
            <a:avLst/>
          </a:prstGeom>
          <a:noFill/>
        </p:spPr>
        <p:txBody>
          <a:bodyPr wrap="square">
            <a:spAutoFit/>
          </a:bodyPr>
          <a:lstStyle/>
          <a:p>
            <a:pPr marL="0" marR="0">
              <a:lnSpc>
                <a:spcPct val="107000"/>
              </a:lnSpc>
              <a:spcAft>
                <a:spcPts val="80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d) Contingency Funds: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Reserve contingency funds to address potential downtime during the upgrade process, unforeseen challenges, or additional needs.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Estimated Contingency Costs 10% of Project budget: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Contingency fund: $20,000</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Total Contingency Fund</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$20,000</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691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7A00-6901-E044-8482-4F9CBB6B27D9}"/>
              </a:ext>
            </a:extLst>
          </p:cNvPr>
          <p:cNvSpPr>
            <a:spLocks noGrp="1"/>
          </p:cNvSpPr>
          <p:nvPr>
            <p:ph type="title"/>
          </p:nvPr>
        </p:nvSpPr>
        <p:spPr>
          <a:xfrm>
            <a:off x="913795" y="211540"/>
            <a:ext cx="10353762" cy="907576"/>
          </a:xfrm>
        </p:spPr>
        <p:txBody>
          <a:bodyPr>
            <a:normAutofit fontScale="90000"/>
          </a:bodyPr>
          <a:lstStyle/>
          <a:p>
            <a:r>
              <a:rPr lang="en-US" sz="4800" b="1" kern="0" dirty="0">
                <a:effectLst/>
                <a:latin typeface="Times New Roman" panose="02020603050405020304" pitchFamily="18" charset="0"/>
                <a:ea typeface="Times New Roman" panose="02020603050405020304" pitchFamily="18" charset="0"/>
                <a:cs typeface="Times New Roman" panose="02020603050405020304" pitchFamily="18" charset="0"/>
              </a:rPr>
              <a:t>2. Resource Requirements</a:t>
            </a:r>
            <a:br>
              <a:rPr lang="en-US" sz="4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B969624-F515-7E8E-4970-A18D3B438615}"/>
              </a:ext>
            </a:extLst>
          </p:cNvPr>
          <p:cNvSpPr>
            <a:spLocks noGrp="1"/>
          </p:cNvSpPr>
          <p:nvPr>
            <p:ph idx="1"/>
          </p:nvPr>
        </p:nvSpPr>
        <p:spPr>
          <a:xfrm>
            <a:off x="913795" y="1357952"/>
            <a:ext cx="10353762" cy="5158854"/>
          </a:xfrm>
        </p:spPr>
        <p:txBody>
          <a:bodyPr>
            <a:normAutofit fontScale="92500" lnSpcReduction="20000"/>
          </a:bodyPr>
          <a:lstStyle/>
          <a:p>
            <a:pPr marL="0" marR="0">
              <a:lnSpc>
                <a:spcPct val="107000"/>
              </a:lnSpc>
              <a:spcAft>
                <a:spcPts val="800"/>
              </a:spcAf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 IT Staff for Deployment: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Allocate internal IT staff to handle hardware deployment, server migration, and software integration.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Resource Needs: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2-3 IT deployers, each working full-time on the project for 6-8 weeks.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b) External Vendors for Cloud Services and Software Implementation: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Engage cloud service providers for cloud storage migration.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External vendors may also be required for software implementation and support.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Resource Needs: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Cloud storage provider (AWS, Azure, Google Cloud)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Software vendor support (for licenses and integration)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35989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D70FB8-2966-A5A4-684D-DFF198086C8B}"/>
              </a:ext>
            </a:extLst>
          </p:cNvPr>
          <p:cNvSpPr txBox="1"/>
          <p:nvPr/>
        </p:nvSpPr>
        <p:spPr>
          <a:xfrm>
            <a:off x="1112292" y="1800029"/>
            <a:ext cx="9976513" cy="2558970"/>
          </a:xfrm>
          <a:prstGeom prst="rect">
            <a:avLst/>
          </a:prstGeom>
          <a:noFill/>
        </p:spPr>
        <p:txBody>
          <a:bodyPr wrap="square">
            <a:spAutoFit/>
          </a:bodyPr>
          <a:lstStyle/>
          <a:p>
            <a:pPr marL="0" marR="0">
              <a:lnSpc>
                <a:spcPct val="107000"/>
              </a:lnSpc>
              <a:spcAft>
                <a:spcPts val="80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 Trainers and Support Personnel:</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Trainers (internal/external) to conduct training sessions.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Ongoing support staff to assist with post-implementation issues.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Resource Needs:</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1-2 external trainers or internal staff with experience in the new system</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IT support staff for ongoing system monitoring and issue resolution.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5590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65B3-8C75-FD69-FCD3-46A1236F90F9}"/>
              </a:ext>
            </a:extLst>
          </p:cNvPr>
          <p:cNvSpPr>
            <a:spLocks noGrp="1"/>
          </p:cNvSpPr>
          <p:nvPr>
            <p:ph type="title"/>
          </p:nvPr>
        </p:nvSpPr>
        <p:spPr/>
        <p:txBody>
          <a:bodyPr>
            <a:normAutofit fontScale="90000"/>
          </a:bodyPr>
          <a:lstStyle/>
          <a:p>
            <a:r>
              <a:rPr lang="en-US" sz="4800" b="1" kern="0" dirty="0">
                <a:effectLst/>
                <a:latin typeface="Times New Roman" panose="02020603050405020304" pitchFamily="18" charset="0"/>
                <a:ea typeface="Times New Roman" panose="02020603050405020304" pitchFamily="18" charset="0"/>
                <a:cs typeface="Times New Roman" panose="02020603050405020304" pitchFamily="18" charset="0"/>
              </a:rPr>
              <a:t>3. Expected Outcomes</a:t>
            </a:r>
            <a:br>
              <a:rPr lang="en-US" sz="4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BADC767-C2A3-8B90-6812-61EDE878EA7A}"/>
              </a:ext>
            </a:extLst>
          </p:cNvPr>
          <p:cNvSpPr>
            <a:spLocks noGrp="1"/>
          </p:cNvSpPr>
          <p:nvPr>
            <p:ph idx="1"/>
          </p:nvPr>
        </p:nvSpPr>
        <p:spPr/>
        <p:txBody>
          <a:bodyPr/>
          <a:lstStyle/>
          <a:p>
            <a:pPr marL="342900" marR="0" lvl="0" indent="-342900">
              <a:lnSpc>
                <a:spcPct val="107000"/>
              </a:lnSpc>
              <a:spcAft>
                <a:spcPts val="800"/>
              </a:spcAft>
              <a:buSzPts val="1000"/>
              <a:buFont typeface="Symbol" panose="05050102010706020507" pitchFamily="18" charset="2"/>
              <a:buChar char=""/>
              <a:tabLst>
                <a:tab pos="457200" algn="l"/>
              </a:tabLst>
            </a:pPr>
            <a:endPar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complete, scalable, and secure IT infrastructure that improves system performance, efficiency, and security.</a:t>
            </a:r>
            <a:endPar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Improved collaboration, automation, and efficiency for staff and clients.</a:t>
            </a:r>
            <a:endPar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Well-trained staff who are comfortable using the new systems.</a:t>
            </a:r>
            <a:endParaRPr lang="en-US" sz="20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5781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{3A793324-58DE-4B2E-9A82-E3EF0E7C16EE}tf11665031_win32</Template>
  <TotalTime>59</TotalTime>
  <Words>678</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Nova</vt:lpstr>
      <vt:lpstr>Arial Nova Light</vt:lpstr>
      <vt:lpstr>Calibri</vt:lpstr>
      <vt:lpstr>Symbol</vt:lpstr>
      <vt:lpstr>Times New Roman</vt:lpstr>
      <vt:lpstr>Wingdings 2</vt:lpstr>
      <vt:lpstr>SlateVTI</vt:lpstr>
      <vt:lpstr>GreenSpart Solutions IT Systems   Upgrade</vt:lpstr>
      <vt:lpstr>Project Statement</vt:lpstr>
      <vt:lpstr>1. Estimate Costs </vt:lpstr>
      <vt:lpstr>PowerPoint Presentation</vt:lpstr>
      <vt:lpstr>PowerPoint Presentation</vt:lpstr>
      <vt:lpstr>PowerPoint Presentation</vt:lpstr>
      <vt:lpstr>2. Resource Requirements </vt:lpstr>
      <vt:lpstr>PowerPoint Presentation</vt:lpstr>
      <vt:lpstr>3. Expected Outcomes </vt:lpstr>
      <vt:lpstr>Deliverable: Detailed Budget Plan</vt:lpstr>
      <vt:lpstr>Resource Breakdown </vt:lpstr>
      <vt:lpstr>Title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 Phillip</dc:creator>
  <cp:lastModifiedBy>Philip Phillip</cp:lastModifiedBy>
  <cp:revision>2</cp:revision>
  <dcterms:created xsi:type="dcterms:W3CDTF">2025-01-28T07:07:58Z</dcterms:created>
  <dcterms:modified xsi:type="dcterms:W3CDTF">2025-01-28T08:07:53Z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