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67" r:id="rId2"/>
    <p:sldId id="270" r:id="rId3"/>
    <p:sldId id="271" r:id="rId4"/>
    <p:sldId id="278" r:id="rId5"/>
    <p:sldId id="279" r:id="rId6"/>
    <p:sldId id="268" r:id="rId7"/>
    <p:sldId id="269" r:id="rId8"/>
    <p:sldId id="280" r:id="rId9"/>
    <p:sldId id="272" r:id="rId10"/>
    <p:sldId id="283" r:id="rId11"/>
    <p:sldId id="276" r:id="rId12"/>
    <p:sldId id="281" r:id="rId13"/>
    <p:sldId id="273"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3E"/>
    <a:srgbClr val="077B3B"/>
    <a:srgbClr val="00A44E"/>
    <a:srgbClr val="007B3B"/>
    <a:srgbClr val="00A651"/>
    <a:srgbClr val="079418"/>
    <a:srgbClr val="004A24"/>
    <a:srgbClr val="74C427"/>
    <a:srgbClr val="8AC4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57"/>
    <p:restoredTop sz="94541"/>
  </p:normalViewPr>
  <p:slideViewPr>
    <p:cSldViewPr snapToGrid="0" snapToObjects="1">
      <p:cViewPr varScale="1">
        <p:scale>
          <a:sx n="108" d="100"/>
          <a:sy n="108" d="100"/>
        </p:scale>
        <p:origin x="138" y="9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gochi Madumere" userId="42a5d04c4b942f23" providerId="LiveId" clId="{3671DD55-3635-4454-B4E8-AE03F44FBA66}"/>
    <pc:docChg chg="custSel modSld">
      <pc:chgData name="Ugochi Madumere" userId="42a5d04c4b942f23" providerId="LiveId" clId="{3671DD55-3635-4454-B4E8-AE03F44FBA66}" dt="2021-04-14T04:12:32.639" v="1" actId="313"/>
      <pc:docMkLst>
        <pc:docMk/>
      </pc:docMkLst>
      <pc:sldChg chg="modSp mod">
        <pc:chgData name="Ugochi Madumere" userId="42a5d04c4b942f23" providerId="LiveId" clId="{3671DD55-3635-4454-B4E8-AE03F44FBA66}" dt="2021-04-14T04:12:28.544" v="0" actId="313"/>
        <pc:sldMkLst>
          <pc:docMk/>
          <pc:sldMk cId="3147726440" sldId="271"/>
        </pc:sldMkLst>
        <pc:spChg chg="mod">
          <ac:chgData name="Ugochi Madumere" userId="42a5d04c4b942f23" providerId="LiveId" clId="{3671DD55-3635-4454-B4E8-AE03F44FBA66}" dt="2021-04-14T04:12:28.544" v="0" actId="313"/>
          <ac:spMkLst>
            <pc:docMk/>
            <pc:sldMk cId="3147726440" sldId="271"/>
            <ac:spMk id="3" creationId="{480ABBD2-EAB7-6247-94FA-1605DD9749AC}"/>
          </ac:spMkLst>
        </pc:spChg>
      </pc:sldChg>
      <pc:sldChg chg="modSp mod">
        <pc:chgData name="Ugochi Madumere" userId="42a5d04c4b942f23" providerId="LiveId" clId="{3671DD55-3635-4454-B4E8-AE03F44FBA66}" dt="2021-04-14T04:12:32.639" v="1" actId="313"/>
        <pc:sldMkLst>
          <pc:docMk/>
          <pc:sldMk cId="2815263827" sldId="278"/>
        </pc:sldMkLst>
        <pc:spChg chg="mod">
          <ac:chgData name="Ugochi Madumere" userId="42a5d04c4b942f23" providerId="LiveId" clId="{3671DD55-3635-4454-B4E8-AE03F44FBA66}" dt="2021-04-14T04:12:32.639" v="1" actId="313"/>
          <ac:spMkLst>
            <pc:docMk/>
            <pc:sldMk cId="2815263827" sldId="278"/>
            <ac:spMk id="3" creationId="{239D6EBD-32BC-0443-B75F-3CF294660CF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802223-F433-4152-9B3F-C5337474D580}" type="datetimeFigureOut">
              <a:rPr lang="en-US" smtClean="0"/>
              <a:pPr/>
              <a:t>4/13/2021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164C96-6466-41C2-A446-5C423ABFAA72}" type="slidenum">
              <a:rPr lang="en-US" smtClean="0"/>
              <a:pPr/>
              <a:t>‹#›</a:t>
            </a:fld>
            <a:endParaRPr lang="en-US"/>
          </a:p>
        </p:txBody>
      </p:sp>
    </p:spTree>
    <p:extLst>
      <p:ext uri="{BB962C8B-B14F-4D97-AF65-F5344CB8AC3E}">
        <p14:creationId xmlns:p14="http://schemas.microsoft.com/office/powerpoint/2010/main" val="3561337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164C96-6466-41C2-A446-5C423ABFAA72}" type="slidenum">
              <a:rPr lang="en-US" smtClean="0"/>
              <a:pPr/>
              <a:t>12</a:t>
            </a:fld>
            <a:endParaRPr lang="en-US"/>
          </a:p>
        </p:txBody>
      </p:sp>
    </p:spTree>
    <p:extLst>
      <p:ext uri="{BB962C8B-B14F-4D97-AF65-F5344CB8AC3E}">
        <p14:creationId xmlns:p14="http://schemas.microsoft.com/office/powerpoint/2010/main" val="1406867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630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10E7C09-85A1-C347-BD36-1D230C772538}"/>
              </a:ext>
            </a:extLst>
          </p:cNvPr>
          <p:cNvSpPr>
            <a:spLocks noGrp="1"/>
          </p:cNvSpPr>
          <p:nvPr>
            <p:ph type="body" sz="quarter" idx="10" hasCustomPrompt="1"/>
          </p:nvPr>
        </p:nvSpPr>
        <p:spPr>
          <a:xfrm>
            <a:off x="3911599" y="4366579"/>
            <a:ext cx="4307841" cy="439101"/>
          </a:xfrm>
          <a:prstGeom prst="rect">
            <a:avLst/>
          </a:prstGeom>
        </p:spPr>
        <p:txBody>
          <a:bodyPr/>
          <a:lstStyle>
            <a:lvl1pPr marL="0" indent="0" algn="ctr">
              <a:buFontTx/>
              <a:buNone/>
              <a:defRPr lang="en-US" sz="2800" b="0" i="0" u="none" strike="noStrike" baseline="0" smtClean="0">
                <a:effectLst/>
                <a:latin typeface="Calibri Regular"/>
              </a:defRPr>
            </a:lvl1pPr>
          </a:lstStyle>
          <a:p>
            <a:pPr lvl="0">
              <a:spcBef>
                <a:spcPts val="1600"/>
              </a:spcBef>
            </a:pPr>
            <a:r>
              <a:rPr lang="en-US" b="0" i="0" u="none" strike="noStrike" dirty="0">
                <a:solidFill>
                  <a:srgbClr val="000000"/>
                </a:solidFill>
                <a:effectLst/>
                <a:latin typeface="Segoe UI"/>
              </a:rPr>
              <a:t>Slide Title Here</a:t>
            </a:r>
          </a:p>
        </p:txBody>
      </p:sp>
      <p:sp>
        <p:nvSpPr>
          <p:cNvPr id="10" name="Text Placeholder 9">
            <a:extLst>
              <a:ext uri="{FF2B5EF4-FFF2-40B4-BE49-F238E27FC236}">
                <a16:creationId xmlns:a16="http://schemas.microsoft.com/office/drawing/2014/main" id="{B68784AB-3752-A44B-9D82-F3D2CCF84DDE}"/>
              </a:ext>
            </a:extLst>
          </p:cNvPr>
          <p:cNvSpPr>
            <a:spLocks noGrp="1"/>
          </p:cNvSpPr>
          <p:nvPr>
            <p:ph type="body" sz="quarter" idx="11" hasCustomPrompt="1"/>
          </p:nvPr>
        </p:nvSpPr>
        <p:spPr>
          <a:xfrm>
            <a:off x="3911600" y="5008563"/>
            <a:ext cx="4308475" cy="1655762"/>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Tx/>
              <a:buNone/>
              <a:tabLst/>
              <a:defRPr lang="en-US" sz="1400" b="0" i="0" u="none" strike="noStrike" baseline="0" smtClean="0">
                <a:solidFill>
                  <a:schemeClr val="tx1"/>
                </a:solidFill>
                <a:effectLst/>
                <a:latin typeface="+mn-lt"/>
                <a:cs typeface="Calibri" panose="020F050202020403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Tx/>
              <a:buNone/>
              <a:tabLst/>
              <a:defRPr/>
            </a:pPr>
            <a:r>
              <a:rPr lang="en-US" sz="1400" dirty="0" err="1"/>
              <a:t>Mauris</a:t>
            </a:r>
            <a:r>
              <a:rPr lang="en-US" sz="1400" dirty="0"/>
              <a:t> </a:t>
            </a:r>
            <a:r>
              <a:rPr lang="en-US" sz="1400" dirty="0" err="1"/>
              <a:t>accumsan</a:t>
            </a:r>
            <a:r>
              <a:rPr lang="en-US" sz="1400" dirty="0"/>
              <a:t> </a:t>
            </a:r>
            <a:r>
              <a:rPr lang="en-US" sz="1400" dirty="0" err="1"/>
              <a:t>purus</a:t>
            </a:r>
            <a:r>
              <a:rPr lang="en-US" sz="1400" dirty="0"/>
              <a:t> in </a:t>
            </a:r>
            <a:r>
              <a:rPr lang="en-US" sz="1400" dirty="0" err="1"/>
              <a:t>quam</a:t>
            </a:r>
            <a:r>
              <a:rPr lang="en-US" sz="1400" dirty="0"/>
              <a:t> </a:t>
            </a:r>
            <a:r>
              <a:rPr lang="en-US" sz="1400" dirty="0" err="1"/>
              <a:t>lobortis</a:t>
            </a:r>
            <a:r>
              <a:rPr lang="en-US" sz="1400" dirty="0"/>
              <a:t> pharetra. </a:t>
            </a:r>
            <a:r>
              <a:rPr lang="en-US" sz="1400" dirty="0" err="1"/>
              <a:t>Proin</a:t>
            </a:r>
            <a:r>
              <a:rPr lang="en-US" sz="1400" dirty="0"/>
              <a:t> sit </a:t>
            </a:r>
            <a:r>
              <a:rPr lang="en-US" sz="1400" dirty="0" err="1"/>
              <a:t>amet</a:t>
            </a:r>
            <a:r>
              <a:rPr lang="en-US" sz="1400" dirty="0"/>
              <a:t> </a:t>
            </a:r>
            <a:r>
              <a:rPr lang="en-US" sz="1400" dirty="0" err="1"/>
              <a:t>elementum</a:t>
            </a:r>
            <a:r>
              <a:rPr lang="en-US" sz="1400" dirty="0"/>
              <a:t> </a:t>
            </a:r>
            <a:r>
              <a:rPr lang="en-US" sz="1400" dirty="0" err="1"/>
              <a:t>turpis</a:t>
            </a:r>
            <a:r>
              <a:rPr lang="en-US" sz="1400" dirty="0"/>
              <a:t>. </a:t>
            </a:r>
            <a:r>
              <a:rPr lang="en-US" sz="1400" dirty="0" err="1"/>
              <a:t>Vivamus</a:t>
            </a:r>
            <a:r>
              <a:rPr lang="en-US" sz="1400" dirty="0"/>
              <a:t> </a:t>
            </a:r>
            <a:r>
              <a:rPr lang="en-US" sz="1400" dirty="0" err="1"/>
              <a:t>sodales</a:t>
            </a:r>
            <a:r>
              <a:rPr lang="en-US" sz="1400" dirty="0"/>
              <a:t> magna id pulvinar </a:t>
            </a:r>
            <a:r>
              <a:rPr lang="en-US" sz="1400" dirty="0" err="1"/>
              <a:t>pretium</a:t>
            </a:r>
            <a:r>
              <a:rPr lang="en-US" sz="1400" dirty="0"/>
              <a:t>. </a:t>
            </a:r>
            <a:r>
              <a:rPr lang="en-US" sz="1400" dirty="0" err="1"/>
              <a:t>Phasellus</a:t>
            </a:r>
            <a:r>
              <a:rPr lang="en-US" sz="1400" dirty="0"/>
              <a:t> porta ipsum </a:t>
            </a:r>
            <a:r>
              <a:rPr lang="en-US" sz="1400" dirty="0" err="1"/>
              <a:t>nec</a:t>
            </a:r>
            <a:r>
              <a:rPr lang="en-US" sz="1400" dirty="0"/>
              <a:t> </a:t>
            </a:r>
            <a:r>
              <a:rPr lang="en-US" sz="1400" dirty="0" err="1"/>
              <a:t>euismod</a:t>
            </a:r>
            <a:r>
              <a:rPr lang="en-US" sz="1400" dirty="0"/>
              <a:t> </a:t>
            </a:r>
            <a:r>
              <a:rPr lang="en-US" sz="1400" dirty="0" err="1"/>
              <a:t>tincidunt</a:t>
            </a:r>
            <a:r>
              <a:rPr lang="en-US" sz="1400" dirty="0"/>
              <a:t>. </a:t>
            </a:r>
            <a:r>
              <a:rPr lang="en-US" sz="1400" dirty="0" err="1"/>
              <a:t>Aliquam</a:t>
            </a:r>
            <a:r>
              <a:rPr lang="en-US" sz="1400" dirty="0"/>
              <a:t> </a:t>
            </a:r>
            <a:r>
              <a:rPr lang="en-US" sz="1400" dirty="0" err="1"/>
              <a:t>ultrices</a:t>
            </a:r>
            <a:r>
              <a:rPr lang="en-US" sz="1400" dirty="0"/>
              <a:t>, </a:t>
            </a:r>
            <a:r>
              <a:rPr lang="en-US" sz="1400" dirty="0" err="1"/>
              <a:t>justo</a:t>
            </a:r>
            <a:r>
              <a:rPr lang="en-US" sz="1400" dirty="0"/>
              <a:t> </a:t>
            </a:r>
            <a:r>
              <a:rPr lang="en-US" sz="1400" dirty="0" err="1"/>
              <a:t>quis</a:t>
            </a:r>
            <a:r>
              <a:rPr lang="en-US" sz="1400" dirty="0"/>
              <a:t> semper</a:t>
            </a:r>
            <a:endParaRPr lang="en-US" dirty="0">
              <a:solidFill>
                <a:srgbClr val="000000"/>
              </a:solidFill>
              <a:effectLst/>
              <a:latin typeface="Helvetica" pitchFamily="2" charset="0"/>
            </a:endParaRPr>
          </a:p>
        </p:txBody>
      </p:sp>
      <p:sp>
        <p:nvSpPr>
          <p:cNvPr id="5" name="Oval 4">
            <a:extLst>
              <a:ext uri="{FF2B5EF4-FFF2-40B4-BE49-F238E27FC236}">
                <a16:creationId xmlns:a16="http://schemas.microsoft.com/office/drawing/2014/main" id="{A3C1BF43-167B-404A-8DED-4E203311E0FD}"/>
              </a:ext>
            </a:extLst>
          </p:cNvPr>
          <p:cNvSpPr/>
          <p:nvPr userDrawn="1"/>
        </p:nvSpPr>
        <p:spPr>
          <a:xfrm>
            <a:off x="4446928" y="763908"/>
            <a:ext cx="3237181" cy="3237181"/>
          </a:xfrm>
          <a:prstGeom prst="ellipse">
            <a:avLst/>
          </a:prstGeom>
          <a:solidFill>
            <a:srgbClr val="008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E6958F9-1290-544E-A4D9-C155090F0538}"/>
              </a:ext>
            </a:extLst>
          </p:cNvPr>
          <p:cNvPicPr>
            <a:picLocks noChangeAspect="1"/>
          </p:cNvPicPr>
          <p:nvPr userDrawn="1"/>
        </p:nvPicPr>
        <p:blipFill>
          <a:blip r:embed="rId2"/>
          <a:stretch>
            <a:fillRect/>
          </a:stretch>
        </p:blipFill>
        <p:spPr>
          <a:xfrm>
            <a:off x="4689346" y="1747341"/>
            <a:ext cx="2752344" cy="1270313"/>
          </a:xfrm>
          <a:prstGeom prst="rect">
            <a:avLst/>
          </a:prstGeom>
        </p:spPr>
      </p:pic>
    </p:spTree>
    <p:extLst>
      <p:ext uri="{BB962C8B-B14F-4D97-AF65-F5344CB8AC3E}">
        <p14:creationId xmlns:p14="http://schemas.microsoft.com/office/powerpoint/2010/main" val="1356981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E59F1FB-5E2C-514C-8EE1-7A1EB1EF3DF9}"/>
              </a:ext>
            </a:extLst>
          </p:cNvPr>
          <p:cNvSpPr/>
          <p:nvPr userDrawn="1"/>
        </p:nvSpPr>
        <p:spPr>
          <a:xfrm>
            <a:off x="0" y="0"/>
            <a:ext cx="12192000" cy="6858000"/>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5">
            <a:extLst>
              <a:ext uri="{FF2B5EF4-FFF2-40B4-BE49-F238E27FC236}">
                <a16:creationId xmlns:a16="http://schemas.microsoft.com/office/drawing/2014/main" id="{D2C30F20-235F-174D-B487-D6643917E8A9}"/>
              </a:ext>
            </a:extLst>
          </p:cNvPr>
          <p:cNvSpPr>
            <a:spLocks noGrp="1"/>
          </p:cNvSpPr>
          <p:nvPr>
            <p:ph type="body" sz="quarter" idx="10" hasCustomPrompt="1"/>
          </p:nvPr>
        </p:nvSpPr>
        <p:spPr>
          <a:xfrm>
            <a:off x="3911599" y="4366579"/>
            <a:ext cx="4307841" cy="439101"/>
          </a:xfrm>
          <a:prstGeom prst="rect">
            <a:avLst/>
          </a:prstGeom>
        </p:spPr>
        <p:txBody>
          <a:bodyPr/>
          <a:lstStyle>
            <a:lvl1pPr marL="0" indent="0" algn="ctr">
              <a:buFontTx/>
              <a:buNone/>
              <a:defRPr lang="en-US" dirty="0" smtClean="0">
                <a:solidFill>
                  <a:schemeClr val="bg1"/>
                </a:solidFill>
              </a:defRPr>
            </a:lvl1pPr>
          </a:lstStyle>
          <a:p>
            <a:pPr lvl="0">
              <a:spcBef>
                <a:spcPts val="1600"/>
              </a:spcBef>
            </a:pPr>
            <a:r>
              <a:rPr lang="en-US" sz="2800" dirty="0"/>
              <a:t>Slide Title Here</a:t>
            </a:r>
            <a:endParaRPr lang="en-US" b="0" i="0" u="none" strike="noStrike" dirty="0">
              <a:solidFill>
                <a:srgbClr val="000000"/>
              </a:solidFill>
              <a:effectLst/>
              <a:latin typeface="Segoe UI"/>
            </a:endParaRPr>
          </a:p>
        </p:txBody>
      </p:sp>
      <p:sp>
        <p:nvSpPr>
          <p:cNvPr id="9" name="Text Placeholder 9">
            <a:extLst>
              <a:ext uri="{FF2B5EF4-FFF2-40B4-BE49-F238E27FC236}">
                <a16:creationId xmlns:a16="http://schemas.microsoft.com/office/drawing/2014/main" id="{0D4B792E-BBD3-EA46-9052-2846A6BC14B1}"/>
              </a:ext>
            </a:extLst>
          </p:cNvPr>
          <p:cNvSpPr>
            <a:spLocks noGrp="1"/>
          </p:cNvSpPr>
          <p:nvPr>
            <p:ph type="body" sz="quarter" idx="11" hasCustomPrompt="1"/>
          </p:nvPr>
        </p:nvSpPr>
        <p:spPr>
          <a:xfrm>
            <a:off x="3911600" y="5008563"/>
            <a:ext cx="4308475" cy="1655762"/>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Tx/>
              <a:buNone/>
              <a:tabLst/>
              <a:defRPr lang="en-US" sz="1400" b="0" i="0" u="none" strike="noStrike" baseline="0" smtClean="0">
                <a:solidFill>
                  <a:schemeClr val="bg1"/>
                </a:solidFill>
                <a:effectLst/>
                <a:latin typeface="+mn-lt"/>
                <a:cs typeface="Calibri" panose="020F050202020403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Tx/>
              <a:buNone/>
              <a:tabLst/>
              <a:defRPr/>
            </a:pPr>
            <a:r>
              <a:rPr lang="en-US" sz="1400" dirty="0" err="1"/>
              <a:t>Mauris</a:t>
            </a:r>
            <a:r>
              <a:rPr lang="en-US" sz="1400" dirty="0"/>
              <a:t> </a:t>
            </a:r>
            <a:r>
              <a:rPr lang="en-US" sz="1400" dirty="0" err="1"/>
              <a:t>accumsan</a:t>
            </a:r>
            <a:r>
              <a:rPr lang="en-US" sz="1400" dirty="0"/>
              <a:t> </a:t>
            </a:r>
            <a:r>
              <a:rPr lang="en-US" sz="1400" dirty="0" err="1"/>
              <a:t>purus</a:t>
            </a:r>
            <a:r>
              <a:rPr lang="en-US" sz="1400" dirty="0"/>
              <a:t> in </a:t>
            </a:r>
            <a:r>
              <a:rPr lang="en-US" sz="1400" dirty="0" err="1"/>
              <a:t>quam</a:t>
            </a:r>
            <a:r>
              <a:rPr lang="en-US" sz="1400" dirty="0"/>
              <a:t> </a:t>
            </a:r>
            <a:r>
              <a:rPr lang="en-US" sz="1400" dirty="0" err="1"/>
              <a:t>lobortis</a:t>
            </a:r>
            <a:r>
              <a:rPr lang="en-US" sz="1400" dirty="0"/>
              <a:t> pharetra. </a:t>
            </a:r>
            <a:r>
              <a:rPr lang="en-US" sz="1400" dirty="0" err="1"/>
              <a:t>Proin</a:t>
            </a:r>
            <a:r>
              <a:rPr lang="en-US" sz="1400" dirty="0"/>
              <a:t> sit </a:t>
            </a:r>
            <a:r>
              <a:rPr lang="en-US" sz="1400" dirty="0" err="1"/>
              <a:t>amet</a:t>
            </a:r>
            <a:r>
              <a:rPr lang="en-US" sz="1400" dirty="0"/>
              <a:t> </a:t>
            </a:r>
            <a:r>
              <a:rPr lang="en-US" sz="1400" dirty="0" err="1"/>
              <a:t>elementum</a:t>
            </a:r>
            <a:r>
              <a:rPr lang="en-US" sz="1400" dirty="0"/>
              <a:t> </a:t>
            </a:r>
            <a:r>
              <a:rPr lang="en-US" sz="1400" dirty="0" err="1"/>
              <a:t>turpis</a:t>
            </a:r>
            <a:r>
              <a:rPr lang="en-US" sz="1400" dirty="0"/>
              <a:t>. </a:t>
            </a:r>
            <a:r>
              <a:rPr lang="en-US" sz="1400" dirty="0" err="1"/>
              <a:t>Vivamus</a:t>
            </a:r>
            <a:r>
              <a:rPr lang="en-US" sz="1400" dirty="0"/>
              <a:t> </a:t>
            </a:r>
            <a:r>
              <a:rPr lang="en-US" sz="1400" dirty="0" err="1"/>
              <a:t>sodales</a:t>
            </a:r>
            <a:r>
              <a:rPr lang="en-US" sz="1400" dirty="0"/>
              <a:t> magna id pulvinar </a:t>
            </a:r>
            <a:r>
              <a:rPr lang="en-US" sz="1400" dirty="0" err="1"/>
              <a:t>pretium</a:t>
            </a:r>
            <a:r>
              <a:rPr lang="en-US" sz="1400" dirty="0"/>
              <a:t>. </a:t>
            </a:r>
            <a:r>
              <a:rPr lang="en-US" sz="1400" dirty="0" err="1"/>
              <a:t>Phasellus</a:t>
            </a:r>
            <a:r>
              <a:rPr lang="en-US" sz="1400" dirty="0"/>
              <a:t> porta ipsum </a:t>
            </a:r>
            <a:r>
              <a:rPr lang="en-US" sz="1400" dirty="0" err="1"/>
              <a:t>nec</a:t>
            </a:r>
            <a:r>
              <a:rPr lang="en-US" sz="1400" dirty="0"/>
              <a:t> </a:t>
            </a:r>
            <a:r>
              <a:rPr lang="en-US" sz="1400" dirty="0" err="1"/>
              <a:t>euismod</a:t>
            </a:r>
            <a:r>
              <a:rPr lang="en-US" sz="1400" dirty="0"/>
              <a:t> </a:t>
            </a:r>
            <a:r>
              <a:rPr lang="en-US" sz="1400" dirty="0" err="1"/>
              <a:t>tincidunt</a:t>
            </a:r>
            <a:r>
              <a:rPr lang="en-US" sz="1400" dirty="0"/>
              <a:t>. </a:t>
            </a:r>
            <a:r>
              <a:rPr lang="en-US" sz="1400" dirty="0" err="1"/>
              <a:t>Aliquam</a:t>
            </a:r>
            <a:r>
              <a:rPr lang="en-US" sz="1400" dirty="0"/>
              <a:t> </a:t>
            </a:r>
            <a:r>
              <a:rPr lang="en-US" sz="1400" dirty="0" err="1"/>
              <a:t>ultrices</a:t>
            </a:r>
            <a:r>
              <a:rPr lang="en-US" sz="1400" dirty="0"/>
              <a:t>, </a:t>
            </a:r>
            <a:r>
              <a:rPr lang="en-US" sz="1400" dirty="0" err="1"/>
              <a:t>justo</a:t>
            </a:r>
            <a:r>
              <a:rPr lang="en-US" sz="1400" dirty="0"/>
              <a:t> </a:t>
            </a:r>
            <a:r>
              <a:rPr lang="en-US" sz="1400" dirty="0" err="1"/>
              <a:t>quis</a:t>
            </a:r>
            <a:r>
              <a:rPr lang="en-US" sz="1400" dirty="0"/>
              <a:t> semper</a:t>
            </a:r>
            <a:endParaRPr lang="en-US" dirty="0">
              <a:solidFill>
                <a:srgbClr val="000000"/>
              </a:solidFill>
              <a:effectLst/>
              <a:latin typeface="Helvetica" pitchFamily="2" charset="0"/>
            </a:endParaRPr>
          </a:p>
        </p:txBody>
      </p:sp>
      <p:sp>
        <p:nvSpPr>
          <p:cNvPr id="6" name="Oval 5">
            <a:extLst>
              <a:ext uri="{FF2B5EF4-FFF2-40B4-BE49-F238E27FC236}">
                <a16:creationId xmlns:a16="http://schemas.microsoft.com/office/drawing/2014/main" id="{0583217F-EF53-454B-993D-E0F772248784}"/>
              </a:ext>
            </a:extLst>
          </p:cNvPr>
          <p:cNvSpPr/>
          <p:nvPr userDrawn="1"/>
        </p:nvSpPr>
        <p:spPr>
          <a:xfrm>
            <a:off x="4446683" y="695669"/>
            <a:ext cx="3237181" cy="32371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63ED3F9B-EE06-3047-9AAE-7CF23F171A05}"/>
              </a:ext>
            </a:extLst>
          </p:cNvPr>
          <p:cNvPicPr>
            <a:picLocks noChangeAspect="1"/>
          </p:cNvPicPr>
          <p:nvPr userDrawn="1"/>
        </p:nvPicPr>
        <p:blipFill>
          <a:blip r:embed="rId2"/>
          <a:stretch>
            <a:fillRect/>
          </a:stretch>
        </p:blipFill>
        <p:spPr>
          <a:xfrm>
            <a:off x="4692681" y="1680755"/>
            <a:ext cx="2745184" cy="1267007"/>
          </a:xfrm>
          <a:prstGeom prst="rect">
            <a:avLst/>
          </a:prstGeom>
        </p:spPr>
      </p:pic>
    </p:spTree>
    <p:extLst>
      <p:ext uri="{BB962C8B-B14F-4D97-AF65-F5344CB8AC3E}">
        <p14:creationId xmlns:p14="http://schemas.microsoft.com/office/powerpoint/2010/main" val="560185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DFA48A-D45C-104B-BED3-DE006E62D3AF}"/>
              </a:ext>
            </a:extLst>
          </p:cNvPr>
          <p:cNvPicPr>
            <a:picLocks noChangeAspect="1"/>
          </p:cNvPicPr>
          <p:nvPr userDrawn="1"/>
        </p:nvPicPr>
        <p:blipFill>
          <a:blip r:embed="rId2"/>
          <a:stretch>
            <a:fillRect/>
          </a:stretch>
        </p:blipFill>
        <p:spPr>
          <a:xfrm>
            <a:off x="10349932" y="217820"/>
            <a:ext cx="1623486" cy="749301"/>
          </a:xfrm>
          <a:prstGeom prst="rect">
            <a:avLst/>
          </a:prstGeom>
        </p:spPr>
      </p:pic>
      <p:sp>
        <p:nvSpPr>
          <p:cNvPr id="4" name="Text Placeholder 3">
            <a:extLst>
              <a:ext uri="{FF2B5EF4-FFF2-40B4-BE49-F238E27FC236}">
                <a16:creationId xmlns:a16="http://schemas.microsoft.com/office/drawing/2014/main" id="{29C5E821-9602-8B43-B24F-C0C7DEF06399}"/>
              </a:ext>
            </a:extLst>
          </p:cNvPr>
          <p:cNvSpPr>
            <a:spLocks noGrp="1"/>
          </p:cNvSpPr>
          <p:nvPr>
            <p:ph type="body" sz="quarter" idx="10" hasCustomPrompt="1"/>
          </p:nvPr>
        </p:nvSpPr>
        <p:spPr>
          <a:xfrm>
            <a:off x="2092325" y="2631759"/>
            <a:ext cx="8667750" cy="873442"/>
          </a:xfrm>
          <a:prstGeom prst="rect">
            <a:avLst/>
          </a:prstGeom>
        </p:spPr>
        <p:txBody>
          <a:bodyPr/>
          <a:lstStyle>
            <a:lvl1pPr marL="0" indent="0">
              <a:buNone/>
              <a:defRPr sz="6000"/>
            </a:lvl1pPr>
          </a:lstStyle>
          <a:p>
            <a:pPr lvl="0"/>
            <a:r>
              <a:rPr lang="en-US" dirty="0"/>
              <a:t>Very Large Headline Here</a:t>
            </a:r>
          </a:p>
        </p:txBody>
      </p:sp>
      <p:sp>
        <p:nvSpPr>
          <p:cNvPr id="9" name="Text Placeholder 3">
            <a:extLst>
              <a:ext uri="{FF2B5EF4-FFF2-40B4-BE49-F238E27FC236}">
                <a16:creationId xmlns:a16="http://schemas.microsoft.com/office/drawing/2014/main" id="{F6C1644D-226D-1A4D-8637-0158912CDBED}"/>
              </a:ext>
            </a:extLst>
          </p:cNvPr>
          <p:cNvSpPr>
            <a:spLocks noGrp="1"/>
          </p:cNvSpPr>
          <p:nvPr>
            <p:ph type="body" sz="quarter" idx="11" hasCustomPrompt="1"/>
          </p:nvPr>
        </p:nvSpPr>
        <p:spPr>
          <a:xfrm>
            <a:off x="2092325" y="3637598"/>
            <a:ext cx="8667750" cy="2448241"/>
          </a:xfrm>
          <a:prstGeom prst="rect">
            <a:avLst/>
          </a:prstGeom>
        </p:spPr>
        <p:txBody>
          <a:bodyPr/>
          <a:lstStyle>
            <a:lvl1pPr marL="0" indent="0">
              <a:buNone/>
              <a:defRPr sz="1800"/>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Tree>
    <p:extLst>
      <p:ext uri="{BB962C8B-B14F-4D97-AF65-F5344CB8AC3E}">
        <p14:creationId xmlns:p14="http://schemas.microsoft.com/office/powerpoint/2010/main" val="353650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077B3B"/>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2C9595-0EA3-D84B-B804-E01A3FC5DA6A}"/>
              </a:ext>
            </a:extLst>
          </p:cNvPr>
          <p:cNvPicPr>
            <a:picLocks noChangeAspect="1"/>
          </p:cNvPicPr>
          <p:nvPr userDrawn="1"/>
        </p:nvPicPr>
        <p:blipFill>
          <a:blip r:embed="rId2"/>
          <a:stretch>
            <a:fillRect/>
          </a:stretch>
        </p:blipFill>
        <p:spPr>
          <a:xfrm>
            <a:off x="10351008" y="219456"/>
            <a:ext cx="1627632" cy="751215"/>
          </a:xfrm>
          <a:prstGeom prst="rect">
            <a:avLst/>
          </a:prstGeom>
        </p:spPr>
      </p:pic>
      <p:sp>
        <p:nvSpPr>
          <p:cNvPr id="5" name="Text Placeholder 3">
            <a:extLst>
              <a:ext uri="{FF2B5EF4-FFF2-40B4-BE49-F238E27FC236}">
                <a16:creationId xmlns:a16="http://schemas.microsoft.com/office/drawing/2014/main" id="{4D028BE1-628E-C845-BC44-E884D945FA28}"/>
              </a:ext>
            </a:extLst>
          </p:cNvPr>
          <p:cNvSpPr>
            <a:spLocks noGrp="1"/>
          </p:cNvSpPr>
          <p:nvPr>
            <p:ph type="body" sz="quarter" idx="10" hasCustomPrompt="1"/>
          </p:nvPr>
        </p:nvSpPr>
        <p:spPr>
          <a:xfrm>
            <a:off x="2092325" y="2631759"/>
            <a:ext cx="8667750" cy="873442"/>
          </a:xfrm>
          <a:prstGeom prst="rect">
            <a:avLst/>
          </a:prstGeom>
        </p:spPr>
        <p:txBody>
          <a:bodyPr/>
          <a:lstStyle>
            <a:lvl1pPr marL="0" indent="0">
              <a:buNone/>
              <a:defRPr sz="6000">
                <a:solidFill>
                  <a:schemeClr val="bg1"/>
                </a:solidFill>
              </a:defRPr>
            </a:lvl1pPr>
          </a:lstStyle>
          <a:p>
            <a:pPr lvl="0"/>
            <a:r>
              <a:rPr lang="en-US" dirty="0"/>
              <a:t>Very Large Headline Here</a:t>
            </a:r>
          </a:p>
        </p:txBody>
      </p:sp>
      <p:sp>
        <p:nvSpPr>
          <p:cNvPr id="6" name="Text Placeholder 3">
            <a:extLst>
              <a:ext uri="{FF2B5EF4-FFF2-40B4-BE49-F238E27FC236}">
                <a16:creationId xmlns:a16="http://schemas.microsoft.com/office/drawing/2014/main" id="{DF02F72D-84BA-CE4B-9DF3-FC49E4CE2E0E}"/>
              </a:ext>
            </a:extLst>
          </p:cNvPr>
          <p:cNvSpPr>
            <a:spLocks noGrp="1"/>
          </p:cNvSpPr>
          <p:nvPr>
            <p:ph type="body" sz="quarter" idx="11" hasCustomPrompt="1"/>
          </p:nvPr>
        </p:nvSpPr>
        <p:spPr>
          <a:xfrm>
            <a:off x="2092325" y="3637598"/>
            <a:ext cx="8667750" cy="2448241"/>
          </a:xfrm>
          <a:prstGeom prst="rect">
            <a:avLst/>
          </a:prstGeom>
        </p:spPr>
        <p:txBody>
          <a:bodyPr/>
          <a:lstStyle>
            <a:lvl1pPr marL="0" indent="0">
              <a:buNone/>
              <a:defRPr sz="180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Tree>
    <p:extLst>
      <p:ext uri="{BB962C8B-B14F-4D97-AF65-F5344CB8AC3E}">
        <p14:creationId xmlns:p14="http://schemas.microsoft.com/office/powerpoint/2010/main" val="921838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56D0D23-7F98-C641-88F6-FE6D8AEF7B11}"/>
              </a:ext>
            </a:extLst>
          </p:cNvPr>
          <p:cNvSpPr>
            <a:spLocks noGrp="1"/>
          </p:cNvSpPr>
          <p:nvPr>
            <p:ph type="body" sz="quarter" idx="10" hasCustomPrompt="1"/>
          </p:nvPr>
        </p:nvSpPr>
        <p:spPr>
          <a:xfrm>
            <a:off x="2895283" y="1778318"/>
            <a:ext cx="4176077" cy="355282"/>
          </a:xfrm>
          <a:prstGeom prst="rect">
            <a:avLst/>
          </a:prstGeo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10" name="Text Placeholder 5">
            <a:extLst>
              <a:ext uri="{FF2B5EF4-FFF2-40B4-BE49-F238E27FC236}">
                <a16:creationId xmlns:a16="http://schemas.microsoft.com/office/drawing/2014/main" id="{618F94F7-6A0C-4842-97A6-ACC772E67945}"/>
              </a:ext>
            </a:extLst>
          </p:cNvPr>
          <p:cNvSpPr>
            <a:spLocks noGrp="1"/>
          </p:cNvSpPr>
          <p:nvPr>
            <p:ph type="body" sz="quarter" idx="11" hasCustomPrompt="1"/>
          </p:nvPr>
        </p:nvSpPr>
        <p:spPr>
          <a:xfrm>
            <a:off x="2895283" y="2133600"/>
            <a:ext cx="5679757" cy="853440"/>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pic>
        <p:nvPicPr>
          <p:cNvPr id="15" name="Picture 14">
            <a:extLst>
              <a:ext uri="{FF2B5EF4-FFF2-40B4-BE49-F238E27FC236}">
                <a16:creationId xmlns:a16="http://schemas.microsoft.com/office/drawing/2014/main" id="{7FAA48E5-92BB-6946-953B-AC27C5395327}"/>
              </a:ext>
            </a:extLst>
          </p:cNvPr>
          <p:cNvPicPr>
            <a:picLocks noChangeAspect="1"/>
          </p:cNvPicPr>
          <p:nvPr userDrawn="1"/>
        </p:nvPicPr>
        <p:blipFill>
          <a:blip r:embed="rId2"/>
          <a:stretch>
            <a:fillRect/>
          </a:stretch>
        </p:blipFill>
        <p:spPr>
          <a:xfrm>
            <a:off x="10351008" y="219456"/>
            <a:ext cx="1623486" cy="749301"/>
          </a:xfrm>
          <a:prstGeom prst="rect">
            <a:avLst/>
          </a:prstGeom>
        </p:spPr>
      </p:pic>
      <p:sp>
        <p:nvSpPr>
          <p:cNvPr id="17" name="Text Placeholder 16">
            <a:extLst>
              <a:ext uri="{FF2B5EF4-FFF2-40B4-BE49-F238E27FC236}">
                <a16:creationId xmlns:a16="http://schemas.microsoft.com/office/drawing/2014/main" id="{A7C738E9-0CF9-D840-A14B-E1FACA560A98}"/>
              </a:ext>
            </a:extLst>
          </p:cNvPr>
          <p:cNvSpPr>
            <a:spLocks noGrp="1"/>
          </p:cNvSpPr>
          <p:nvPr>
            <p:ph type="body" sz="quarter" idx="16" hasCustomPrompt="1"/>
          </p:nvPr>
        </p:nvSpPr>
        <p:spPr>
          <a:xfrm>
            <a:off x="2021205" y="1589881"/>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1</a:t>
            </a:r>
          </a:p>
        </p:txBody>
      </p:sp>
      <p:sp>
        <p:nvSpPr>
          <p:cNvPr id="19" name="Text Placeholder 16">
            <a:extLst>
              <a:ext uri="{FF2B5EF4-FFF2-40B4-BE49-F238E27FC236}">
                <a16:creationId xmlns:a16="http://schemas.microsoft.com/office/drawing/2014/main" id="{FEBC0744-1C0D-8A4E-9A74-5B20FDEC0832}"/>
              </a:ext>
            </a:extLst>
          </p:cNvPr>
          <p:cNvSpPr>
            <a:spLocks noGrp="1"/>
          </p:cNvSpPr>
          <p:nvPr>
            <p:ph type="body" sz="quarter" idx="17" hasCustomPrompt="1"/>
          </p:nvPr>
        </p:nvSpPr>
        <p:spPr>
          <a:xfrm>
            <a:off x="2021205" y="3367431"/>
            <a:ext cx="732155" cy="732155"/>
          </a:xfrm>
          <a:prstGeom prst="ellipse">
            <a:avLst/>
          </a:prstGeom>
          <a:solidFill>
            <a:srgbClr val="007B3B"/>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2</a:t>
            </a:r>
          </a:p>
        </p:txBody>
      </p:sp>
      <p:sp>
        <p:nvSpPr>
          <p:cNvPr id="20" name="Text Placeholder 16">
            <a:extLst>
              <a:ext uri="{FF2B5EF4-FFF2-40B4-BE49-F238E27FC236}">
                <a16:creationId xmlns:a16="http://schemas.microsoft.com/office/drawing/2014/main" id="{F2A377BB-0714-DD4C-80FE-85B366A98F25}"/>
              </a:ext>
            </a:extLst>
          </p:cNvPr>
          <p:cNvSpPr>
            <a:spLocks noGrp="1"/>
          </p:cNvSpPr>
          <p:nvPr>
            <p:ph type="body" sz="quarter" idx="18" hasCustomPrompt="1"/>
          </p:nvPr>
        </p:nvSpPr>
        <p:spPr>
          <a:xfrm>
            <a:off x="2031047" y="5095108"/>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3</a:t>
            </a:r>
          </a:p>
        </p:txBody>
      </p:sp>
      <p:sp>
        <p:nvSpPr>
          <p:cNvPr id="21" name="Text Placeholder 5">
            <a:extLst>
              <a:ext uri="{FF2B5EF4-FFF2-40B4-BE49-F238E27FC236}">
                <a16:creationId xmlns:a16="http://schemas.microsoft.com/office/drawing/2014/main" id="{00BB2566-BA77-DA4D-8AE9-AB7266B6FDB2}"/>
              </a:ext>
            </a:extLst>
          </p:cNvPr>
          <p:cNvSpPr>
            <a:spLocks noGrp="1"/>
          </p:cNvSpPr>
          <p:nvPr>
            <p:ph type="body" sz="quarter" idx="19" hasCustomPrompt="1"/>
          </p:nvPr>
        </p:nvSpPr>
        <p:spPr>
          <a:xfrm>
            <a:off x="2895283" y="3531104"/>
            <a:ext cx="4176077" cy="355282"/>
          </a:xfrm>
          <a:prstGeom prst="rect">
            <a:avLst/>
          </a:prstGeo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22" name="Text Placeholder 5">
            <a:extLst>
              <a:ext uri="{FF2B5EF4-FFF2-40B4-BE49-F238E27FC236}">
                <a16:creationId xmlns:a16="http://schemas.microsoft.com/office/drawing/2014/main" id="{B58912CC-E0BC-BC43-8A1E-EE3F00B3B169}"/>
              </a:ext>
            </a:extLst>
          </p:cNvPr>
          <p:cNvSpPr>
            <a:spLocks noGrp="1"/>
          </p:cNvSpPr>
          <p:nvPr>
            <p:ph type="body" sz="quarter" idx="20" hasCustomPrompt="1"/>
          </p:nvPr>
        </p:nvSpPr>
        <p:spPr>
          <a:xfrm>
            <a:off x="2895283" y="3886386"/>
            <a:ext cx="5679757" cy="853440"/>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23" name="Text Placeholder 5">
            <a:extLst>
              <a:ext uri="{FF2B5EF4-FFF2-40B4-BE49-F238E27FC236}">
                <a16:creationId xmlns:a16="http://schemas.microsoft.com/office/drawing/2014/main" id="{4BF3DBAD-AE6F-A742-B177-934C84760CFB}"/>
              </a:ext>
            </a:extLst>
          </p:cNvPr>
          <p:cNvSpPr>
            <a:spLocks noGrp="1"/>
          </p:cNvSpPr>
          <p:nvPr>
            <p:ph type="body" sz="quarter" idx="21" hasCustomPrompt="1"/>
          </p:nvPr>
        </p:nvSpPr>
        <p:spPr>
          <a:xfrm>
            <a:off x="2895283" y="5289897"/>
            <a:ext cx="4176077" cy="355282"/>
          </a:xfrm>
          <a:prstGeom prst="rect">
            <a:avLst/>
          </a:prstGeo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24" name="Text Placeholder 5">
            <a:extLst>
              <a:ext uri="{FF2B5EF4-FFF2-40B4-BE49-F238E27FC236}">
                <a16:creationId xmlns:a16="http://schemas.microsoft.com/office/drawing/2014/main" id="{A5F64050-BBE0-6141-A55E-19C9B49423FA}"/>
              </a:ext>
            </a:extLst>
          </p:cNvPr>
          <p:cNvSpPr>
            <a:spLocks noGrp="1"/>
          </p:cNvSpPr>
          <p:nvPr>
            <p:ph type="body" sz="quarter" idx="22" hasCustomPrompt="1"/>
          </p:nvPr>
        </p:nvSpPr>
        <p:spPr>
          <a:xfrm>
            <a:off x="2895283" y="5645179"/>
            <a:ext cx="5679757" cy="853440"/>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25" name="Text Placeholder 5">
            <a:extLst>
              <a:ext uri="{FF2B5EF4-FFF2-40B4-BE49-F238E27FC236}">
                <a16:creationId xmlns:a16="http://schemas.microsoft.com/office/drawing/2014/main" id="{210D1966-0F17-4F47-A1D0-2100A95FD57A}"/>
              </a:ext>
            </a:extLst>
          </p:cNvPr>
          <p:cNvSpPr>
            <a:spLocks noGrp="1"/>
          </p:cNvSpPr>
          <p:nvPr>
            <p:ph type="body" sz="quarter" idx="23" hasCustomPrompt="1"/>
          </p:nvPr>
        </p:nvSpPr>
        <p:spPr>
          <a:xfrm>
            <a:off x="2895283" y="737685"/>
            <a:ext cx="5974397" cy="421163"/>
          </a:xfrm>
          <a:prstGeom prst="rect">
            <a:avLst/>
          </a:prstGeom>
        </p:spPr>
        <p:txBody>
          <a:bodyPr/>
          <a:lstStyle>
            <a:lvl1pPr marL="0" indent="0">
              <a:buNone/>
              <a:defRPr sz="36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Tree>
    <p:extLst>
      <p:ext uri="{BB962C8B-B14F-4D97-AF65-F5344CB8AC3E}">
        <p14:creationId xmlns:p14="http://schemas.microsoft.com/office/powerpoint/2010/main" val="3243184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FAA48E5-92BB-6946-953B-AC27C5395327}"/>
              </a:ext>
            </a:extLst>
          </p:cNvPr>
          <p:cNvPicPr>
            <a:picLocks noChangeAspect="1"/>
          </p:cNvPicPr>
          <p:nvPr userDrawn="1"/>
        </p:nvPicPr>
        <p:blipFill>
          <a:blip r:embed="rId2"/>
          <a:stretch>
            <a:fillRect/>
          </a:stretch>
        </p:blipFill>
        <p:spPr>
          <a:xfrm>
            <a:off x="10351008" y="219456"/>
            <a:ext cx="1623486" cy="749301"/>
          </a:xfrm>
          <a:prstGeom prst="rect">
            <a:avLst/>
          </a:prstGeom>
        </p:spPr>
      </p:pic>
      <p:sp>
        <p:nvSpPr>
          <p:cNvPr id="25" name="Text Placeholder 5">
            <a:extLst>
              <a:ext uri="{FF2B5EF4-FFF2-40B4-BE49-F238E27FC236}">
                <a16:creationId xmlns:a16="http://schemas.microsoft.com/office/drawing/2014/main" id="{210D1966-0F17-4F47-A1D0-2100A95FD57A}"/>
              </a:ext>
            </a:extLst>
          </p:cNvPr>
          <p:cNvSpPr>
            <a:spLocks noGrp="1"/>
          </p:cNvSpPr>
          <p:nvPr>
            <p:ph type="body" sz="quarter" idx="23" hasCustomPrompt="1"/>
          </p:nvPr>
        </p:nvSpPr>
        <p:spPr>
          <a:xfrm>
            <a:off x="492284" y="1486747"/>
            <a:ext cx="7107396" cy="1751515"/>
          </a:xfrm>
          <a:prstGeom prst="rect">
            <a:avLst/>
          </a:prstGeom>
        </p:spPr>
        <p:txBody>
          <a:bodyPr/>
          <a:lstStyle>
            <a:lvl1pPr marL="0" indent="0">
              <a:buNone/>
              <a:defRPr sz="28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13" name="Text Placeholder 5">
            <a:extLst>
              <a:ext uri="{FF2B5EF4-FFF2-40B4-BE49-F238E27FC236}">
                <a16:creationId xmlns:a16="http://schemas.microsoft.com/office/drawing/2014/main" id="{7DA05E9A-A537-F34A-ABA1-52DBF38C407D}"/>
              </a:ext>
            </a:extLst>
          </p:cNvPr>
          <p:cNvSpPr>
            <a:spLocks noGrp="1"/>
          </p:cNvSpPr>
          <p:nvPr>
            <p:ph type="body" sz="quarter" idx="24" hasCustomPrompt="1"/>
          </p:nvPr>
        </p:nvSpPr>
        <p:spPr>
          <a:xfrm>
            <a:off x="3407674" y="4740462"/>
            <a:ext cx="2174875" cy="355282"/>
          </a:xfrm>
          <a:prstGeom prst="rect">
            <a:avLst/>
          </a:prstGeom>
        </p:spPr>
        <p:txBody>
          <a:bodyPr/>
          <a:lstStyle>
            <a:lvl1pPr marL="0" indent="0">
              <a:buNone/>
              <a:defRPr sz="2000" b="1" i="0">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14" name="Text Placeholder 5">
            <a:extLst>
              <a:ext uri="{FF2B5EF4-FFF2-40B4-BE49-F238E27FC236}">
                <a16:creationId xmlns:a16="http://schemas.microsoft.com/office/drawing/2014/main" id="{117DC69A-FED7-9149-B451-D971805BAEC7}"/>
              </a:ext>
            </a:extLst>
          </p:cNvPr>
          <p:cNvSpPr>
            <a:spLocks noGrp="1"/>
          </p:cNvSpPr>
          <p:nvPr>
            <p:ph type="body" sz="quarter" idx="25" hasCustomPrompt="1"/>
          </p:nvPr>
        </p:nvSpPr>
        <p:spPr>
          <a:xfrm>
            <a:off x="3407674"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16" name="Text Placeholder 16">
            <a:extLst>
              <a:ext uri="{FF2B5EF4-FFF2-40B4-BE49-F238E27FC236}">
                <a16:creationId xmlns:a16="http://schemas.microsoft.com/office/drawing/2014/main" id="{C375D517-4746-E942-9E60-0A18D5CA6FDD}"/>
              </a:ext>
            </a:extLst>
          </p:cNvPr>
          <p:cNvSpPr>
            <a:spLocks noGrp="1"/>
          </p:cNvSpPr>
          <p:nvPr>
            <p:ph type="body" sz="quarter" idx="26" hasCustomPrompt="1"/>
          </p:nvPr>
        </p:nvSpPr>
        <p:spPr>
          <a:xfrm>
            <a:off x="3407674"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2</a:t>
            </a:r>
          </a:p>
        </p:txBody>
      </p:sp>
      <p:sp>
        <p:nvSpPr>
          <p:cNvPr id="28" name="Text Placeholder 5">
            <a:extLst>
              <a:ext uri="{FF2B5EF4-FFF2-40B4-BE49-F238E27FC236}">
                <a16:creationId xmlns:a16="http://schemas.microsoft.com/office/drawing/2014/main" id="{2385BFDE-CF4D-4F49-8049-ABD9DB742C8E}"/>
              </a:ext>
            </a:extLst>
          </p:cNvPr>
          <p:cNvSpPr>
            <a:spLocks noGrp="1"/>
          </p:cNvSpPr>
          <p:nvPr>
            <p:ph type="body" sz="quarter" idx="30" hasCustomPrompt="1"/>
          </p:nvPr>
        </p:nvSpPr>
        <p:spPr>
          <a:xfrm>
            <a:off x="492284" y="4740462"/>
            <a:ext cx="2174875" cy="355282"/>
          </a:xfrm>
          <a:prstGeom prst="rect">
            <a:avLst/>
          </a:prstGeom>
        </p:spPr>
        <p:txBody>
          <a:bodyPr/>
          <a:lstStyle>
            <a:lvl1pPr marL="0" indent="0">
              <a:buNone/>
              <a:defRPr sz="2000" b="1" i="0">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29" name="Text Placeholder 5">
            <a:extLst>
              <a:ext uri="{FF2B5EF4-FFF2-40B4-BE49-F238E27FC236}">
                <a16:creationId xmlns:a16="http://schemas.microsoft.com/office/drawing/2014/main" id="{DCFE16C2-82E9-8740-8C87-20DB3E132035}"/>
              </a:ext>
            </a:extLst>
          </p:cNvPr>
          <p:cNvSpPr>
            <a:spLocks noGrp="1"/>
          </p:cNvSpPr>
          <p:nvPr>
            <p:ph type="body" sz="quarter" idx="31" hasCustomPrompt="1"/>
          </p:nvPr>
        </p:nvSpPr>
        <p:spPr>
          <a:xfrm>
            <a:off x="492284"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0" name="Text Placeholder 16">
            <a:extLst>
              <a:ext uri="{FF2B5EF4-FFF2-40B4-BE49-F238E27FC236}">
                <a16:creationId xmlns:a16="http://schemas.microsoft.com/office/drawing/2014/main" id="{0FDC6856-C94B-2044-A250-C8197993944A}"/>
              </a:ext>
            </a:extLst>
          </p:cNvPr>
          <p:cNvSpPr>
            <a:spLocks noGrp="1"/>
          </p:cNvSpPr>
          <p:nvPr>
            <p:ph type="body" sz="quarter" idx="32" hasCustomPrompt="1"/>
          </p:nvPr>
        </p:nvSpPr>
        <p:spPr>
          <a:xfrm>
            <a:off x="492284"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1</a:t>
            </a:r>
          </a:p>
        </p:txBody>
      </p:sp>
      <p:sp>
        <p:nvSpPr>
          <p:cNvPr id="31" name="Text Placeholder 5">
            <a:extLst>
              <a:ext uri="{FF2B5EF4-FFF2-40B4-BE49-F238E27FC236}">
                <a16:creationId xmlns:a16="http://schemas.microsoft.com/office/drawing/2014/main" id="{1B3DAE5D-32C0-1D43-8236-574C048D0FE6}"/>
              </a:ext>
            </a:extLst>
          </p:cNvPr>
          <p:cNvSpPr>
            <a:spLocks noGrp="1"/>
          </p:cNvSpPr>
          <p:nvPr>
            <p:ph type="body" sz="quarter" idx="33" hasCustomPrompt="1"/>
          </p:nvPr>
        </p:nvSpPr>
        <p:spPr>
          <a:xfrm>
            <a:off x="9395988" y="4740462"/>
            <a:ext cx="2174875" cy="355282"/>
          </a:xfrm>
          <a:prstGeom prst="rect">
            <a:avLst/>
          </a:prstGeom>
        </p:spPr>
        <p:txBody>
          <a:bodyPr/>
          <a:lstStyle>
            <a:lvl1pPr marL="0" indent="0">
              <a:buNone/>
              <a:defRPr sz="2000" b="1" i="0">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32" name="Text Placeholder 5">
            <a:extLst>
              <a:ext uri="{FF2B5EF4-FFF2-40B4-BE49-F238E27FC236}">
                <a16:creationId xmlns:a16="http://schemas.microsoft.com/office/drawing/2014/main" id="{245E4E13-C49D-BF4A-985A-3B95BE7906D1}"/>
              </a:ext>
            </a:extLst>
          </p:cNvPr>
          <p:cNvSpPr>
            <a:spLocks noGrp="1"/>
          </p:cNvSpPr>
          <p:nvPr>
            <p:ph type="body" sz="quarter" idx="34" hasCustomPrompt="1"/>
          </p:nvPr>
        </p:nvSpPr>
        <p:spPr>
          <a:xfrm>
            <a:off x="9395988"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3" name="Text Placeholder 16">
            <a:extLst>
              <a:ext uri="{FF2B5EF4-FFF2-40B4-BE49-F238E27FC236}">
                <a16:creationId xmlns:a16="http://schemas.microsoft.com/office/drawing/2014/main" id="{B4724838-E9BD-BB48-A347-3D9240219B5D}"/>
              </a:ext>
            </a:extLst>
          </p:cNvPr>
          <p:cNvSpPr>
            <a:spLocks noGrp="1"/>
          </p:cNvSpPr>
          <p:nvPr>
            <p:ph type="body" sz="quarter" idx="35" hasCustomPrompt="1"/>
          </p:nvPr>
        </p:nvSpPr>
        <p:spPr>
          <a:xfrm>
            <a:off x="9395988"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4</a:t>
            </a:r>
          </a:p>
        </p:txBody>
      </p:sp>
      <p:sp>
        <p:nvSpPr>
          <p:cNvPr id="34" name="Text Placeholder 5">
            <a:extLst>
              <a:ext uri="{FF2B5EF4-FFF2-40B4-BE49-F238E27FC236}">
                <a16:creationId xmlns:a16="http://schemas.microsoft.com/office/drawing/2014/main" id="{501F45E9-39DB-414E-9EEB-1E6ECD1FA8D4}"/>
              </a:ext>
            </a:extLst>
          </p:cNvPr>
          <p:cNvSpPr>
            <a:spLocks noGrp="1"/>
          </p:cNvSpPr>
          <p:nvPr>
            <p:ph type="body" sz="quarter" idx="36" hasCustomPrompt="1"/>
          </p:nvPr>
        </p:nvSpPr>
        <p:spPr>
          <a:xfrm>
            <a:off x="6424559" y="4740462"/>
            <a:ext cx="2174875" cy="355282"/>
          </a:xfrm>
          <a:prstGeom prst="rect">
            <a:avLst/>
          </a:prstGeom>
        </p:spPr>
        <p:txBody>
          <a:bodyPr/>
          <a:lstStyle>
            <a:lvl1pPr marL="0" indent="0">
              <a:buNone/>
              <a:defRPr sz="2000" b="1" i="0">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35" name="Text Placeholder 5">
            <a:extLst>
              <a:ext uri="{FF2B5EF4-FFF2-40B4-BE49-F238E27FC236}">
                <a16:creationId xmlns:a16="http://schemas.microsoft.com/office/drawing/2014/main" id="{0A5A593D-C0FD-4E46-82D5-69FF869316B4}"/>
              </a:ext>
            </a:extLst>
          </p:cNvPr>
          <p:cNvSpPr>
            <a:spLocks noGrp="1"/>
          </p:cNvSpPr>
          <p:nvPr>
            <p:ph type="body" sz="quarter" idx="37" hasCustomPrompt="1"/>
          </p:nvPr>
        </p:nvSpPr>
        <p:spPr>
          <a:xfrm>
            <a:off x="6424559"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6" name="Text Placeholder 16">
            <a:extLst>
              <a:ext uri="{FF2B5EF4-FFF2-40B4-BE49-F238E27FC236}">
                <a16:creationId xmlns:a16="http://schemas.microsoft.com/office/drawing/2014/main" id="{25A718CA-3C44-754A-B2CC-F173F1B2E238}"/>
              </a:ext>
            </a:extLst>
          </p:cNvPr>
          <p:cNvSpPr>
            <a:spLocks noGrp="1"/>
          </p:cNvSpPr>
          <p:nvPr>
            <p:ph type="body" sz="quarter" idx="38" hasCustomPrompt="1"/>
          </p:nvPr>
        </p:nvSpPr>
        <p:spPr>
          <a:xfrm>
            <a:off x="6424559"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3</a:t>
            </a:r>
          </a:p>
        </p:txBody>
      </p:sp>
    </p:spTree>
    <p:extLst>
      <p:ext uri="{BB962C8B-B14F-4D97-AF65-F5344CB8AC3E}">
        <p14:creationId xmlns:p14="http://schemas.microsoft.com/office/powerpoint/2010/main" val="166515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9863526"/>
      </p:ext>
    </p:extLst>
  </p:cSld>
  <p:clrMap bg1="lt1" tx1="dk1" bg2="lt2" tx2="dk2" accent1="accent1" accent2="accent2" accent3="accent3" accent4="accent4" accent5="accent5" accent6="accent6" hlink="hlink" folHlink="folHlink"/>
  <p:sldLayoutIdLst>
    <p:sldLayoutId id="2147483650" r:id="rId1"/>
    <p:sldLayoutId id="2147483653" r:id="rId2"/>
    <p:sldLayoutId id="2147483654" r:id="rId3"/>
    <p:sldLayoutId id="2147483649" r:id="rId4"/>
    <p:sldLayoutId id="2147483652" r:id="rId5"/>
    <p:sldLayoutId id="2147483655" r:id="rId6"/>
    <p:sldLayoutId id="2147483656"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E1794C-526F-A443-A4BE-0FD55700BF21}"/>
              </a:ext>
            </a:extLst>
          </p:cNvPr>
          <p:cNvSpPr>
            <a:spLocks noGrp="1"/>
          </p:cNvSpPr>
          <p:nvPr>
            <p:ph type="body" sz="quarter" idx="10"/>
          </p:nvPr>
        </p:nvSpPr>
        <p:spPr>
          <a:xfrm>
            <a:off x="2837469" y="4147028"/>
            <a:ext cx="6429080" cy="439101"/>
          </a:xfrm>
        </p:spPr>
        <p:txBody>
          <a:bodyPr/>
          <a:lstStyle/>
          <a:p>
            <a:pPr marL="0" marR="0" algn="ctr">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WOMEN AVENGERS GROUP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PROJECT NAME – US RAILTRAFFIC PREDICTION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DATE – JULY 03, 2020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3" name="Text Placeholder 2">
            <a:extLst>
              <a:ext uri="{FF2B5EF4-FFF2-40B4-BE49-F238E27FC236}">
                <a16:creationId xmlns:a16="http://schemas.microsoft.com/office/drawing/2014/main" id="{5CD9700E-C830-D34E-8837-2592101D204B}"/>
              </a:ext>
            </a:extLst>
          </p:cNvPr>
          <p:cNvSpPr>
            <a:spLocks noGrp="1"/>
          </p:cNvSpPr>
          <p:nvPr>
            <p:ph type="body" sz="quarter" idx="11"/>
          </p:nvPr>
        </p:nvSpPr>
        <p:spPr>
          <a:xfrm>
            <a:off x="3911600" y="5674507"/>
            <a:ext cx="4478256" cy="781999"/>
          </a:xfrm>
        </p:spPr>
        <p:txBody>
          <a:bodyPr/>
          <a:lstStyle/>
          <a:p>
            <a:r>
              <a:rPr lang="en-US" sz="1600" b="1" dirty="0"/>
              <a:t>By</a:t>
            </a:r>
            <a:r>
              <a:rPr lang="en-US" dirty="0"/>
              <a:t> </a:t>
            </a:r>
            <a:r>
              <a:rPr lang="en-US" sz="1600" b="1" dirty="0" err="1">
                <a:effectLst/>
                <a:latin typeface="Calibri" panose="020F0502020204030204" pitchFamily="34" charset="0"/>
                <a:ea typeface="Calibri" panose="020F0502020204030204" pitchFamily="34" charset="0"/>
                <a:cs typeface="Times New Roman" panose="02020603050405020304" pitchFamily="18" charset="0"/>
              </a:rPr>
              <a:t>Ugochi</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a:t>
            </a:r>
            <a:r>
              <a:rPr lang="en-US" sz="1600" b="1" dirty="0" err="1">
                <a:effectLst/>
                <a:latin typeface="Calibri" panose="020F0502020204030204" pitchFamily="34" charset="0"/>
                <a:ea typeface="Calibri" panose="020F0502020204030204" pitchFamily="34" charset="0"/>
                <a:cs typeface="Times New Roman" panose="02020603050405020304" pitchFamily="18" charset="0"/>
              </a:rPr>
              <a:t>Madumere</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Charitha Velamala, Madhu </a:t>
            </a:r>
            <a:r>
              <a:rPr lang="en-US" sz="1600" b="1" dirty="0" err="1">
                <a:effectLst/>
                <a:latin typeface="Calibri" panose="020F0502020204030204" pitchFamily="34" charset="0"/>
                <a:ea typeface="Calibri" panose="020F0502020204030204" pitchFamily="34" charset="0"/>
                <a:cs typeface="Times New Roman" panose="02020603050405020304" pitchFamily="18" charset="0"/>
              </a:rPr>
              <a:t>Latha</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a:t>
            </a:r>
            <a:r>
              <a:rPr lang="en-US" sz="1600" b="1" dirty="0" err="1">
                <a:effectLst/>
                <a:latin typeface="Calibri" panose="020F0502020204030204" pitchFamily="34" charset="0"/>
                <a:ea typeface="Calibri" panose="020F0502020204030204" pitchFamily="34" charset="0"/>
                <a:cs typeface="Times New Roman" panose="02020603050405020304" pitchFamily="18" charset="0"/>
              </a:rPr>
              <a:t>Pasumarthy</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a:t>
            </a:r>
            <a:r>
              <a:rPr lang="en-US" sz="1600" b="1" dirty="0" err="1">
                <a:effectLst/>
                <a:latin typeface="Calibri" panose="020F0502020204030204" pitchFamily="34" charset="0"/>
                <a:ea typeface="Calibri" panose="020F0502020204030204" pitchFamily="34" charset="0"/>
                <a:cs typeface="Times New Roman" panose="02020603050405020304" pitchFamily="18" charset="0"/>
              </a:rPr>
              <a:t>Rojakrishna</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a:t>
            </a:r>
            <a:r>
              <a:rPr lang="en-US" sz="1600" b="1" dirty="0" err="1">
                <a:effectLst/>
                <a:latin typeface="Calibri" panose="020F0502020204030204" pitchFamily="34" charset="0"/>
                <a:ea typeface="Calibri" panose="020F0502020204030204" pitchFamily="34" charset="0"/>
                <a:cs typeface="Times New Roman" panose="02020603050405020304" pitchFamily="18" charset="0"/>
              </a:rPr>
              <a:t>Moparthi</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a:t>
            </a:r>
            <a:r>
              <a:rPr lang="en-US" sz="1600" b="1" dirty="0" err="1">
                <a:effectLst/>
                <a:latin typeface="Calibri" panose="020F0502020204030204" pitchFamily="34" charset="0"/>
                <a:ea typeface="Calibri" panose="020F0502020204030204" pitchFamily="34" charset="0"/>
                <a:cs typeface="Times New Roman" panose="02020603050405020304" pitchFamily="18" charset="0"/>
              </a:rPr>
              <a:t>Sreya</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a:t>
            </a:r>
            <a:r>
              <a:rPr lang="en-US" sz="1600" b="1" dirty="0" err="1">
                <a:effectLst/>
                <a:latin typeface="Calibri" panose="020F0502020204030204" pitchFamily="34" charset="0"/>
                <a:ea typeface="Calibri" panose="020F0502020204030204" pitchFamily="34" charset="0"/>
                <a:cs typeface="Times New Roman" panose="02020603050405020304" pitchFamily="18" charset="0"/>
              </a:rPr>
              <a:t>Mamillapalli</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Vidhya Ramamurthy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84135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BAD82B4-AAC6-4DBE-985C-3DCC482A001F}"/>
              </a:ext>
            </a:extLst>
          </p:cNvPr>
          <p:cNvSpPr>
            <a:spLocks noGrp="1"/>
          </p:cNvSpPr>
          <p:nvPr>
            <p:ph type="body" sz="quarter" idx="10"/>
          </p:nvPr>
        </p:nvSpPr>
        <p:spPr>
          <a:xfrm>
            <a:off x="687731" y="473021"/>
            <a:ext cx="8667750" cy="873442"/>
          </a:xfrm>
        </p:spPr>
        <p:txBody>
          <a:bodyPr/>
          <a:lstStyle/>
          <a:p>
            <a:r>
              <a:rPr lang="en-US" dirty="0"/>
              <a:t>CONCLUSION</a:t>
            </a:r>
          </a:p>
        </p:txBody>
      </p:sp>
      <p:sp>
        <p:nvSpPr>
          <p:cNvPr id="3" name="Text Placeholder 2">
            <a:extLst>
              <a:ext uri="{FF2B5EF4-FFF2-40B4-BE49-F238E27FC236}">
                <a16:creationId xmlns:a16="http://schemas.microsoft.com/office/drawing/2014/main" id="{A0D37600-C6EF-4902-8028-00151AB399E1}"/>
              </a:ext>
            </a:extLst>
          </p:cNvPr>
          <p:cNvSpPr>
            <a:spLocks noGrp="1"/>
          </p:cNvSpPr>
          <p:nvPr>
            <p:ph type="body" sz="quarter" idx="11"/>
          </p:nvPr>
        </p:nvSpPr>
        <p:spPr>
          <a:xfrm>
            <a:off x="810280" y="1780518"/>
            <a:ext cx="8667750" cy="2448241"/>
          </a:xfrm>
        </p:spPr>
        <p:txBody>
          <a:bodyPr/>
          <a:lstStyle/>
          <a:p>
            <a:pPr marL="285750" indent="-285750">
              <a:buFont typeface="Arial" panose="020B0604020202020204" pitchFamily="34" charset="0"/>
              <a:buChar char="•"/>
            </a:pPr>
            <a:r>
              <a:rPr lang="en-US" dirty="0"/>
              <a:t>To Summarize out of various datasets provided due to time constraint American Railroad traffic prediction for next seven months was analyzed and concluded with better identification of the model.</a:t>
            </a:r>
          </a:p>
          <a:p>
            <a:pPr marL="285750" indent="-285750">
              <a:buFont typeface="Arial" panose="020B0604020202020204" pitchFamily="34" charset="0"/>
              <a:buChar char="•"/>
            </a:pPr>
            <a:r>
              <a:rPr lang="en-US" dirty="0"/>
              <a:t>Forecasting was done for total carload initially</a:t>
            </a:r>
          </a:p>
          <a:p>
            <a:pPr marL="285750" indent="-285750">
              <a:buFont typeface="Arial" panose="020B0604020202020204" pitchFamily="34" charset="0"/>
              <a:buChar char="•"/>
            </a:pPr>
            <a:r>
              <a:rPr lang="en-US" dirty="0"/>
              <a:t>We replicated this process of Box-Jenkins method across 23 other variables by doing an extensive research.</a:t>
            </a:r>
          </a:p>
          <a:p>
            <a:pPr marL="285750" indent="-285750">
              <a:buFont typeface="Arial" panose="020B0604020202020204" pitchFamily="34" charset="0"/>
              <a:buChar char="•"/>
            </a:pPr>
            <a:r>
              <a:rPr lang="en-US" dirty="0"/>
              <a:t>Similar to carload, 23 other variables model was identified and forecasted for June until December 2020.</a:t>
            </a:r>
          </a:p>
          <a:p>
            <a:pPr marL="285750" indent="-285750">
              <a:buFont typeface="Arial" panose="020B0604020202020204" pitchFamily="34" charset="0"/>
              <a:buChar char="•"/>
            </a:pPr>
            <a:r>
              <a:rPr lang="en-US" dirty="0"/>
              <a:t>Although there are external factors like Covid-19 which could affect the predicted dataset. </a:t>
            </a:r>
          </a:p>
          <a:p>
            <a:pPr marL="285750" indent="-285750">
              <a:buFont typeface="Arial" panose="020B0604020202020204" pitchFamily="34" charset="0"/>
              <a:buChar char="•"/>
            </a:pPr>
            <a:r>
              <a:rPr lang="en-US" dirty="0"/>
              <a:t>In the forth coming slides we will show how the data represented for the next seven months and overall volumes of US Rail traffic carload.</a:t>
            </a:r>
          </a:p>
          <a:p>
            <a:endParaRPr lang="en-US" dirty="0"/>
          </a:p>
        </p:txBody>
      </p:sp>
    </p:spTree>
    <p:extLst>
      <p:ext uri="{BB962C8B-B14F-4D97-AF65-F5344CB8AC3E}">
        <p14:creationId xmlns:p14="http://schemas.microsoft.com/office/powerpoint/2010/main" val="506615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46A568-4BE1-4D3D-897E-987312E8D5E5}"/>
              </a:ext>
            </a:extLst>
          </p:cNvPr>
          <p:cNvSpPr>
            <a:spLocks noGrp="1"/>
          </p:cNvSpPr>
          <p:nvPr>
            <p:ph type="body" sz="quarter" idx="10"/>
          </p:nvPr>
        </p:nvSpPr>
        <p:spPr>
          <a:xfrm>
            <a:off x="725439" y="335440"/>
            <a:ext cx="8667750" cy="873442"/>
          </a:xfrm>
        </p:spPr>
        <p:txBody>
          <a:bodyPr/>
          <a:lstStyle/>
          <a:p>
            <a:r>
              <a:rPr lang="en-US" dirty="0"/>
              <a:t>CONCLUSION…..</a:t>
            </a:r>
          </a:p>
        </p:txBody>
      </p:sp>
      <p:sp>
        <p:nvSpPr>
          <p:cNvPr id="3" name="Text Placeholder 2">
            <a:extLst>
              <a:ext uri="{FF2B5EF4-FFF2-40B4-BE49-F238E27FC236}">
                <a16:creationId xmlns:a16="http://schemas.microsoft.com/office/drawing/2014/main" id="{E0496E81-7894-48BB-BBD9-2D24054719CA}"/>
              </a:ext>
            </a:extLst>
          </p:cNvPr>
          <p:cNvSpPr>
            <a:spLocks noGrp="1"/>
          </p:cNvSpPr>
          <p:nvPr>
            <p:ph type="body" sz="quarter" idx="11"/>
          </p:nvPr>
        </p:nvSpPr>
        <p:spPr>
          <a:xfrm>
            <a:off x="1121364" y="1904215"/>
            <a:ext cx="8667750" cy="2531934"/>
          </a:xfrm>
        </p:spPr>
        <p:txBody>
          <a:bodyPr/>
          <a:lstStyle/>
          <a:p>
            <a:pPr marL="285750" indent="-285750">
              <a:buFont typeface="Arial" panose="020B0604020202020204" pitchFamily="34" charset="0"/>
              <a:buChar char="•"/>
            </a:pPr>
            <a:r>
              <a:rPr lang="en-US" dirty="0"/>
              <a:t>Below  representation is the 24 variables for  the remaining 7 months of 2020 predicted.</a:t>
            </a:r>
          </a:p>
          <a:p>
            <a:endParaRPr lang="en-US" dirty="0"/>
          </a:p>
        </p:txBody>
      </p:sp>
      <p:pic>
        <p:nvPicPr>
          <p:cNvPr id="4" name="Picture 3">
            <a:extLst>
              <a:ext uri="{FF2B5EF4-FFF2-40B4-BE49-F238E27FC236}">
                <a16:creationId xmlns:a16="http://schemas.microsoft.com/office/drawing/2014/main" id="{D848E5B8-CBD3-424A-B326-1822AA176EF7}"/>
              </a:ext>
            </a:extLst>
          </p:cNvPr>
          <p:cNvPicPr/>
          <p:nvPr/>
        </p:nvPicPr>
        <p:blipFill>
          <a:blip r:embed="rId2"/>
          <a:stretch>
            <a:fillRect/>
          </a:stretch>
        </p:blipFill>
        <p:spPr>
          <a:xfrm>
            <a:off x="1652676" y="2476405"/>
            <a:ext cx="7847193" cy="3771602"/>
          </a:xfrm>
          <a:prstGeom prst="rect">
            <a:avLst/>
          </a:prstGeom>
        </p:spPr>
      </p:pic>
    </p:spTree>
    <p:extLst>
      <p:ext uri="{BB962C8B-B14F-4D97-AF65-F5344CB8AC3E}">
        <p14:creationId xmlns:p14="http://schemas.microsoft.com/office/powerpoint/2010/main" val="2394700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113EE1-4763-41A1-9B40-BF781333D731}"/>
              </a:ext>
            </a:extLst>
          </p:cNvPr>
          <p:cNvSpPr>
            <a:spLocks noGrp="1"/>
          </p:cNvSpPr>
          <p:nvPr>
            <p:ph type="body" sz="quarter" idx="10"/>
          </p:nvPr>
        </p:nvSpPr>
        <p:spPr>
          <a:xfrm>
            <a:off x="584036" y="261077"/>
            <a:ext cx="8667750" cy="873442"/>
          </a:xfrm>
        </p:spPr>
        <p:txBody>
          <a:bodyPr/>
          <a:lstStyle/>
          <a:p>
            <a:r>
              <a:rPr lang="en-US" dirty="0"/>
              <a:t>Tableau Representation</a:t>
            </a:r>
          </a:p>
        </p:txBody>
      </p:sp>
      <p:sp>
        <p:nvSpPr>
          <p:cNvPr id="3" name="Text Placeholder 2">
            <a:extLst>
              <a:ext uri="{FF2B5EF4-FFF2-40B4-BE49-F238E27FC236}">
                <a16:creationId xmlns:a16="http://schemas.microsoft.com/office/drawing/2014/main" id="{AE88C409-58F7-437E-9A64-9BFE0183B5F2}"/>
              </a:ext>
            </a:extLst>
          </p:cNvPr>
          <p:cNvSpPr>
            <a:spLocks noGrp="1"/>
          </p:cNvSpPr>
          <p:nvPr>
            <p:ph type="body" sz="quarter" idx="11"/>
          </p:nvPr>
        </p:nvSpPr>
        <p:spPr>
          <a:xfrm>
            <a:off x="1583279" y="2129309"/>
            <a:ext cx="8667750" cy="2448241"/>
          </a:xfrm>
        </p:spPr>
        <p:txBody>
          <a:bodyPr/>
          <a:lstStyle/>
          <a:p>
            <a:endParaRPr lang="en-US" dirty="0"/>
          </a:p>
        </p:txBody>
      </p:sp>
      <p:pic>
        <p:nvPicPr>
          <p:cNvPr id="4" name="Picture 3">
            <a:extLst>
              <a:ext uri="{FF2B5EF4-FFF2-40B4-BE49-F238E27FC236}">
                <a16:creationId xmlns:a16="http://schemas.microsoft.com/office/drawing/2014/main" id="{5692A4C2-56C5-4D01-95CD-C02C2A03F4F3}"/>
              </a:ext>
            </a:extLst>
          </p:cNvPr>
          <p:cNvPicPr>
            <a:picLocks noChangeAspect="1"/>
          </p:cNvPicPr>
          <p:nvPr/>
        </p:nvPicPr>
        <p:blipFill>
          <a:blip r:embed="rId3"/>
          <a:stretch>
            <a:fillRect/>
          </a:stretch>
        </p:blipFill>
        <p:spPr>
          <a:xfrm>
            <a:off x="1130792" y="1202228"/>
            <a:ext cx="9247671" cy="5208721"/>
          </a:xfrm>
          <a:prstGeom prst="rect">
            <a:avLst/>
          </a:prstGeom>
        </p:spPr>
      </p:pic>
    </p:spTree>
    <p:extLst>
      <p:ext uri="{BB962C8B-B14F-4D97-AF65-F5344CB8AC3E}">
        <p14:creationId xmlns:p14="http://schemas.microsoft.com/office/powerpoint/2010/main" val="1246731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1A7F01F-2302-4CB8-A9D2-59CF9F80B204}"/>
              </a:ext>
            </a:extLst>
          </p:cNvPr>
          <p:cNvSpPr>
            <a:spLocks noGrp="1"/>
          </p:cNvSpPr>
          <p:nvPr>
            <p:ph type="body" sz="quarter" idx="10"/>
          </p:nvPr>
        </p:nvSpPr>
        <p:spPr>
          <a:xfrm>
            <a:off x="301232" y="143082"/>
            <a:ext cx="8667750" cy="873442"/>
          </a:xfrm>
        </p:spPr>
        <p:txBody>
          <a:bodyPr/>
          <a:lstStyle/>
          <a:p>
            <a:r>
              <a:rPr lang="en-US" dirty="0"/>
              <a:t>CONT….</a:t>
            </a:r>
          </a:p>
        </p:txBody>
      </p:sp>
      <p:sp>
        <p:nvSpPr>
          <p:cNvPr id="3" name="Text Placeholder 2">
            <a:extLst>
              <a:ext uri="{FF2B5EF4-FFF2-40B4-BE49-F238E27FC236}">
                <a16:creationId xmlns:a16="http://schemas.microsoft.com/office/drawing/2014/main" id="{E291956C-8BFC-42B8-BC71-DA8783DD7E60}"/>
              </a:ext>
            </a:extLst>
          </p:cNvPr>
          <p:cNvSpPr>
            <a:spLocks noGrp="1"/>
          </p:cNvSpPr>
          <p:nvPr>
            <p:ph type="body" sz="quarter" idx="11"/>
          </p:nvPr>
        </p:nvSpPr>
        <p:spPr>
          <a:xfrm>
            <a:off x="951682" y="1469433"/>
            <a:ext cx="8667750" cy="2448241"/>
          </a:xfrm>
        </p:spPr>
        <p:txBody>
          <a:bodyPr/>
          <a:lstStyle/>
          <a:p>
            <a:pPr marL="285750" indent="-285750">
              <a:buFont typeface="Arial" panose="020B0604020202020204" pitchFamily="34" charset="0"/>
              <a:buChar char="•"/>
            </a:pPr>
            <a:r>
              <a:rPr lang="en-US" sz="2400" dirty="0"/>
              <a:t>In addition the overall volumes of rail traffic carload have an increase in August and identified a declining trend for December. </a:t>
            </a:r>
          </a:p>
          <a:p>
            <a:endParaRPr lang="en-US" dirty="0"/>
          </a:p>
          <a:p>
            <a:endParaRPr lang="en-US" dirty="0"/>
          </a:p>
          <a:p>
            <a:endParaRPr lang="en-US" dirty="0"/>
          </a:p>
          <a:p>
            <a:endParaRPr lang="en-US" dirty="0"/>
          </a:p>
          <a:p>
            <a:endParaRPr lang="en-US" dirty="0"/>
          </a:p>
          <a:p>
            <a:endParaRPr lang="en-US"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From the above project we would like to state that the Box-Jenkins model identifies the tentatively better model to predict future of the upcoming events based on the past data. </a:t>
            </a:r>
          </a:p>
          <a:p>
            <a:endParaRPr lang="en-US" dirty="0"/>
          </a:p>
        </p:txBody>
      </p:sp>
      <p:pic>
        <p:nvPicPr>
          <p:cNvPr id="4" name="Picture 3">
            <a:extLst>
              <a:ext uri="{FF2B5EF4-FFF2-40B4-BE49-F238E27FC236}">
                <a16:creationId xmlns:a16="http://schemas.microsoft.com/office/drawing/2014/main" id="{98C78ABA-7CBC-4D4E-80AE-E64B9C379F3D}"/>
              </a:ext>
            </a:extLst>
          </p:cNvPr>
          <p:cNvPicPr/>
          <p:nvPr/>
        </p:nvPicPr>
        <p:blipFill>
          <a:blip r:embed="rId2"/>
          <a:stretch>
            <a:fillRect/>
          </a:stretch>
        </p:blipFill>
        <p:spPr>
          <a:xfrm>
            <a:off x="1470581" y="2327470"/>
            <a:ext cx="7805393" cy="2448241"/>
          </a:xfrm>
          <a:prstGeom prst="rect">
            <a:avLst/>
          </a:prstGeom>
        </p:spPr>
      </p:pic>
    </p:spTree>
    <p:extLst>
      <p:ext uri="{BB962C8B-B14F-4D97-AF65-F5344CB8AC3E}">
        <p14:creationId xmlns:p14="http://schemas.microsoft.com/office/powerpoint/2010/main" val="933006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294311-5B77-4A9B-A06E-FC01C953C363}"/>
              </a:ext>
            </a:extLst>
          </p:cNvPr>
          <p:cNvSpPr>
            <a:spLocks noGrp="1"/>
          </p:cNvSpPr>
          <p:nvPr>
            <p:ph type="body" sz="quarter" idx="10"/>
          </p:nvPr>
        </p:nvSpPr>
        <p:spPr/>
        <p:txBody>
          <a:bodyPr/>
          <a:lstStyle/>
          <a:p>
            <a:r>
              <a:rPr lang="en-US" dirty="0"/>
              <a:t>THANK YOU</a:t>
            </a:r>
          </a:p>
        </p:txBody>
      </p:sp>
    </p:spTree>
    <p:extLst>
      <p:ext uri="{BB962C8B-B14F-4D97-AF65-F5344CB8AC3E}">
        <p14:creationId xmlns:p14="http://schemas.microsoft.com/office/powerpoint/2010/main" val="766224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049783-B54C-9542-9EA4-63127633209A}"/>
              </a:ext>
            </a:extLst>
          </p:cNvPr>
          <p:cNvSpPr>
            <a:spLocks noGrp="1"/>
          </p:cNvSpPr>
          <p:nvPr>
            <p:ph type="body" sz="quarter" idx="10"/>
          </p:nvPr>
        </p:nvSpPr>
        <p:spPr>
          <a:xfrm>
            <a:off x="1377774" y="452131"/>
            <a:ext cx="5522133" cy="588643"/>
          </a:xfrm>
        </p:spPr>
        <p:txBody>
          <a:bodyPr/>
          <a:lstStyle/>
          <a:p>
            <a:r>
              <a:rPr lang="en-US" sz="3200" b="1" dirty="0"/>
              <a:t>Table of Contents</a:t>
            </a:r>
          </a:p>
        </p:txBody>
      </p:sp>
      <p:sp>
        <p:nvSpPr>
          <p:cNvPr id="3" name="Text Placeholder 2">
            <a:extLst>
              <a:ext uri="{FF2B5EF4-FFF2-40B4-BE49-F238E27FC236}">
                <a16:creationId xmlns:a16="http://schemas.microsoft.com/office/drawing/2014/main" id="{AB20CFD3-EF8F-CC48-9055-35CF7CBAE710}"/>
              </a:ext>
            </a:extLst>
          </p:cNvPr>
          <p:cNvSpPr>
            <a:spLocks noGrp="1"/>
          </p:cNvSpPr>
          <p:nvPr>
            <p:ph type="body" sz="quarter" idx="11"/>
          </p:nvPr>
        </p:nvSpPr>
        <p:spPr>
          <a:xfrm>
            <a:off x="1659117" y="1791093"/>
            <a:ext cx="8659783" cy="4515439"/>
          </a:xfrm>
        </p:spPr>
        <p:txBody>
          <a:bodyPr/>
          <a:lstStyle/>
          <a:p>
            <a:pPr marL="285750" indent="-285750">
              <a:buFont typeface="Arial" panose="020B0604020202020204" pitchFamily="34" charset="0"/>
              <a:buChar char="•"/>
            </a:pPr>
            <a:r>
              <a:rPr lang="en-US" sz="2400" dirty="0"/>
              <a:t>Introduction</a:t>
            </a:r>
          </a:p>
          <a:p>
            <a:endParaRPr lang="en-US" sz="2400" dirty="0"/>
          </a:p>
          <a:p>
            <a:pPr marL="285750" indent="-285750">
              <a:buFont typeface="Arial" panose="020B0604020202020204" pitchFamily="34" charset="0"/>
              <a:buChar char="•"/>
            </a:pPr>
            <a:r>
              <a:rPr lang="en-US" sz="2400" dirty="0"/>
              <a:t>About the Data Set</a:t>
            </a:r>
          </a:p>
          <a:p>
            <a:endParaRPr lang="en-US" sz="2400" dirty="0"/>
          </a:p>
          <a:p>
            <a:pPr marL="285750" indent="-285750">
              <a:buFont typeface="Arial" panose="020B0604020202020204" pitchFamily="34" charset="0"/>
              <a:buChar char="•"/>
            </a:pPr>
            <a:r>
              <a:rPr lang="en-US" sz="2400" dirty="0"/>
              <a:t>Data Exploration</a:t>
            </a:r>
          </a:p>
          <a:p>
            <a:endParaRPr lang="en-US" sz="2400" dirty="0"/>
          </a:p>
          <a:p>
            <a:pPr marL="285750" indent="-285750">
              <a:buFont typeface="Arial" panose="020B0604020202020204" pitchFamily="34" charset="0"/>
              <a:buChar char="•"/>
            </a:pPr>
            <a:r>
              <a:rPr lang="en-US" sz="2400" dirty="0"/>
              <a:t>Data Analysis</a:t>
            </a:r>
          </a:p>
          <a:p>
            <a:endParaRPr lang="en-US" sz="2400" dirty="0"/>
          </a:p>
          <a:p>
            <a:pPr marL="285750" indent="-285750">
              <a:buFont typeface="Arial" panose="020B0604020202020204" pitchFamily="34" charset="0"/>
              <a:buChar char="•"/>
            </a:pPr>
            <a:r>
              <a:rPr lang="en-US" sz="2400" dirty="0"/>
              <a:t>Conclusion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166464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038341-3380-1845-A1F6-15BA8BC96522}"/>
              </a:ext>
            </a:extLst>
          </p:cNvPr>
          <p:cNvSpPr>
            <a:spLocks noGrp="1"/>
          </p:cNvSpPr>
          <p:nvPr>
            <p:ph type="body" sz="quarter" idx="10"/>
          </p:nvPr>
        </p:nvSpPr>
        <p:spPr>
          <a:xfrm>
            <a:off x="678304" y="209071"/>
            <a:ext cx="8667750" cy="873442"/>
          </a:xfrm>
        </p:spPr>
        <p:txBody>
          <a:bodyPr/>
          <a:lstStyle/>
          <a:p>
            <a:r>
              <a:rPr lang="en-US" dirty="0"/>
              <a:t>Introduction</a:t>
            </a:r>
          </a:p>
        </p:txBody>
      </p:sp>
      <p:sp>
        <p:nvSpPr>
          <p:cNvPr id="3" name="Text Placeholder 2">
            <a:extLst>
              <a:ext uri="{FF2B5EF4-FFF2-40B4-BE49-F238E27FC236}">
                <a16:creationId xmlns:a16="http://schemas.microsoft.com/office/drawing/2014/main" id="{480ABBD2-EAB7-6247-94FA-1605DD9749AC}"/>
              </a:ext>
            </a:extLst>
          </p:cNvPr>
          <p:cNvSpPr>
            <a:spLocks noGrp="1"/>
          </p:cNvSpPr>
          <p:nvPr>
            <p:ph type="body" sz="quarter" idx="11"/>
          </p:nvPr>
        </p:nvSpPr>
        <p:spPr>
          <a:xfrm>
            <a:off x="838560" y="1300899"/>
            <a:ext cx="10162520" cy="5348030"/>
          </a:xfrm>
        </p:spPr>
        <p:txBody>
          <a:bodyPr/>
          <a:lstStyle/>
          <a:p>
            <a:pPr marL="285750" indent="-285750">
              <a:buFont typeface="Arial" panose="020B0604020202020204" pitchFamily="34" charset="0"/>
              <a:buChar char="•"/>
            </a:pPr>
            <a:r>
              <a:rPr lang="en-US" sz="2600" dirty="0"/>
              <a:t>The act of predicting future events and conditions is called forecasting.</a:t>
            </a:r>
          </a:p>
          <a:p>
            <a:endParaRPr lang="en-US" sz="2600" dirty="0"/>
          </a:p>
          <a:p>
            <a:pPr marL="285750" indent="-285750">
              <a:buFont typeface="Arial" panose="020B0604020202020204" pitchFamily="34" charset="0"/>
              <a:buChar char="•"/>
            </a:pPr>
            <a:r>
              <a:rPr lang="en-US" sz="2600" dirty="0"/>
              <a:t>Forecasting is predominant for an organization as we can devise a plan for the future events proactively however the circumstances being positive or negative.</a:t>
            </a:r>
          </a:p>
          <a:p>
            <a:endParaRPr lang="en-US" sz="2600" dirty="0"/>
          </a:p>
          <a:p>
            <a:pPr marL="285750" indent="-285750">
              <a:buFont typeface="Arial" panose="020B0604020202020204" pitchFamily="34" charset="0"/>
              <a:buChar char="•"/>
            </a:pPr>
            <a:r>
              <a:rPr lang="en-US" sz="2600" dirty="0"/>
              <a:t>Business forecasting is all about predicting the future based on the past data.</a:t>
            </a:r>
          </a:p>
          <a:p>
            <a:endParaRPr lang="en-US" sz="2600" dirty="0"/>
          </a:p>
          <a:p>
            <a:pPr marL="285750" indent="-285750">
              <a:buFont typeface="Arial" panose="020B0604020202020204" pitchFamily="34" charset="0"/>
              <a:buChar char="•"/>
            </a:pPr>
            <a:r>
              <a:rPr lang="en-US" sz="2600" dirty="0"/>
              <a:t>This project focuses mainly on data exploration and analysis of US rail traffic data to help predict future load for American Railroad Association.</a:t>
            </a:r>
          </a:p>
          <a:p>
            <a:endParaRPr lang="en-US" sz="2600" dirty="0"/>
          </a:p>
        </p:txBody>
      </p:sp>
    </p:spTree>
    <p:extLst>
      <p:ext uri="{BB962C8B-B14F-4D97-AF65-F5344CB8AC3E}">
        <p14:creationId xmlns:p14="http://schemas.microsoft.com/office/powerpoint/2010/main" val="3147726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F5B49A-1936-6342-A646-3C0AB57BB205}"/>
              </a:ext>
            </a:extLst>
          </p:cNvPr>
          <p:cNvSpPr>
            <a:spLocks noGrp="1"/>
          </p:cNvSpPr>
          <p:nvPr>
            <p:ph type="body" sz="quarter" idx="10"/>
          </p:nvPr>
        </p:nvSpPr>
        <p:spPr>
          <a:xfrm>
            <a:off x="1386971" y="545355"/>
            <a:ext cx="8667750" cy="914400"/>
          </a:xfrm>
        </p:spPr>
        <p:txBody>
          <a:bodyPr/>
          <a:lstStyle/>
          <a:p>
            <a:r>
              <a:rPr lang="en-US" sz="2800" dirty="0"/>
              <a:t>ABOUT DATASET</a:t>
            </a:r>
          </a:p>
        </p:txBody>
      </p:sp>
      <p:sp>
        <p:nvSpPr>
          <p:cNvPr id="3" name="Text Placeholder 2">
            <a:extLst>
              <a:ext uri="{FF2B5EF4-FFF2-40B4-BE49-F238E27FC236}">
                <a16:creationId xmlns:a16="http://schemas.microsoft.com/office/drawing/2014/main" id="{239D6EBD-32BC-0443-B75F-3CF294660CF0}"/>
              </a:ext>
            </a:extLst>
          </p:cNvPr>
          <p:cNvSpPr>
            <a:spLocks noGrp="1"/>
          </p:cNvSpPr>
          <p:nvPr>
            <p:ph type="body" sz="quarter" idx="11"/>
          </p:nvPr>
        </p:nvSpPr>
        <p:spPr>
          <a:xfrm>
            <a:off x="1263192" y="1205231"/>
            <a:ext cx="9496883" cy="5544361"/>
          </a:xfrm>
        </p:spPr>
        <p:txBody>
          <a:bodyPr/>
          <a:lstStyle/>
          <a:p>
            <a:pPr marL="285750" marR="0" indent="-285750">
              <a:lnSpc>
                <a:spcPct val="107000"/>
              </a:lnSpc>
              <a:spcBef>
                <a:spcPts val="0"/>
              </a:spcBef>
              <a:spcAft>
                <a:spcPts val="800"/>
              </a:spcAft>
              <a:buFont typeface="Arial" panose="020B0604020202020204" pitchFamily="34" charset="0"/>
              <a:buChar char="•"/>
            </a:pPr>
            <a:r>
              <a:rPr lang="en-US" sz="2400" dirty="0">
                <a:latin typeface="Calibri" panose="020F0502020204030204" pitchFamily="34" charset="0"/>
                <a:ea typeface="Calibri" panose="020F0502020204030204" pitchFamily="34" charset="0"/>
              </a:rPr>
              <a:t>W</a:t>
            </a:r>
            <a:r>
              <a:rPr lang="en-US" sz="2400" dirty="0">
                <a:effectLst/>
                <a:latin typeface="Calibri" panose="020F0502020204030204" pitchFamily="34" charset="0"/>
                <a:ea typeface="Calibri" panose="020F0502020204030204" pitchFamily="34" charset="0"/>
              </a:rPr>
              <a:t>e analyzed multiple data sets with diversified data presented to us.</a:t>
            </a:r>
          </a:p>
          <a:p>
            <a:pPr marR="0">
              <a:lnSpc>
                <a:spcPct val="107000"/>
              </a:lnSpc>
              <a:spcBef>
                <a:spcPts val="0"/>
              </a:spcBef>
              <a:spcAft>
                <a:spcPts val="800"/>
              </a:spcAft>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285750" marR="0" indent="-285750">
              <a:lnSpc>
                <a:spcPct val="107000"/>
              </a:lnSpc>
              <a:spcBef>
                <a:spcPts val="0"/>
              </a:spcBef>
              <a:spcAft>
                <a:spcPts val="80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The available dat</a:t>
            </a:r>
            <a:r>
              <a:rPr lang="en-US" sz="2400" dirty="0">
                <a:effectLst/>
                <a:latin typeface="Calibri" panose="020F0502020204030204" pitchFamily="34" charset="0"/>
                <a:ea typeface="Calibri" panose="020F0502020204030204" pitchFamily="34" charset="0"/>
                <a:cs typeface="Calibri" panose="020F0502020204030204" pitchFamily="34" charset="0"/>
              </a:rPr>
              <a:t>a set contained weekly , monthly carload volumes by the American Association of railroads.</a:t>
            </a:r>
          </a:p>
          <a:p>
            <a:pPr marR="0">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p>
            <a:pPr marL="285750" marR="0" indent="-285750">
              <a:lnSpc>
                <a:spcPct val="107000"/>
              </a:lnSpc>
              <a:spcBef>
                <a:spcPts val="0"/>
              </a:spcBef>
              <a:spcAft>
                <a:spcPts val="800"/>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Calibri" panose="020F0502020204030204" pitchFamily="34" charset="0"/>
              </a:rPr>
              <a:t> It also consisted of monthly and weekly carload data for Canada and Mexico. </a:t>
            </a:r>
          </a:p>
          <a:p>
            <a:pPr marR="0">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p>
            <a:pPr marL="285750" marR="0" indent="-285750">
              <a:lnSpc>
                <a:spcPct val="107000"/>
              </a:lnSpc>
              <a:spcBef>
                <a:spcPts val="0"/>
              </a:spcBef>
              <a:spcAft>
                <a:spcPts val="80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There was freight summary data and statistics of US economy data.</a:t>
            </a:r>
          </a:p>
          <a:p>
            <a:pPr marL="285750" marR="0" indent="-285750">
              <a:lnSpc>
                <a:spcPct val="107000"/>
              </a:lnSpc>
              <a:spcBef>
                <a:spcPts val="0"/>
              </a:spcBef>
              <a:spcAft>
                <a:spcPts val="800"/>
              </a:spcAft>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285750" marR="0" indent="-285750">
              <a:lnSpc>
                <a:spcPct val="107000"/>
              </a:lnSpc>
              <a:spcBef>
                <a:spcPts val="0"/>
              </a:spcBef>
              <a:spcAft>
                <a:spcPts val="80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We undertook the project to identify 7 months of 2020 data of carload for American </a:t>
            </a:r>
            <a:r>
              <a:rPr lang="en-US" sz="2400" dirty="0" err="1">
                <a:latin typeface="Calibri" panose="020F0502020204030204" pitchFamily="34" charset="0"/>
                <a:ea typeface="Calibri" panose="020F0502020204030204" pitchFamily="34" charset="0"/>
                <a:cs typeface="Calibri" panose="020F0502020204030204" pitchFamily="34" charset="0"/>
              </a:rPr>
              <a:t>railtraffic</a:t>
            </a:r>
            <a:r>
              <a:rPr lang="en-US" sz="2400" dirty="0">
                <a:latin typeface="Calibri" panose="020F0502020204030204" pitchFamily="34" charset="0"/>
                <a:ea typeface="Calibri" panose="020F0502020204030204" pitchFamily="34" charset="0"/>
                <a:cs typeface="Calibri" panose="020F0502020204030204" pitchFamily="34" charset="0"/>
              </a:rPr>
              <a:t>.   </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15263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5BDE92-9E58-42AE-A83A-429AC13416AE}"/>
              </a:ext>
            </a:extLst>
          </p:cNvPr>
          <p:cNvSpPr>
            <a:spLocks noGrp="1"/>
          </p:cNvSpPr>
          <p:nvPr>
            <p:ph type="body" sz="quarter" idx="10"/>
          </p:nvPr>
        </p:nvSpPr>
        <p:spPr>
          <a:xfrm>
            <a:off x="819706" y="491874"/>
            <a:ext cx="8667750" cy="873442"/>
          </a:xfrm>
        </p:spPr>
        <p:txBody>
          <a:bodyPr/>
          <a:lstStyle/>
          <a:p>
            <a:r>
              <a:rPr lang="en-US" dirty="0"/>
              <a:t>ABOUT DATASET…</a:t>
            </a:r>
          </a:p>
        </p:txBody>
      </p:sp>
      <p:sp>
        <p:nvSpPr>
          <p:cNvPr id="3" name="Text Placeholder 2">
            <a:extLst>
              <a:ext uri="{FF2B5EF4-FFF2-40B4-BE49-F238E27FC236}">
                <a16:creationId xmlns:a16="http://schemas.microsoft.com/office/drawing/2014/main" id="{6D0212CB-3DFA-420C-B6CD-D5532C38ED4B}"/>
              </a:ext>
            </a:extLst>
          </p:cNvPr>
          <p:cNvSpPr>
            <a:spLocks noGrp="1"/>
          </p:cNvSpPr>
          <p:nvPr>
            <p:ph type="body" sz="quarter" idx="11"/>
          </p:nvPr>
        </p:nvSpPr>
        <p:spPr>
          <a:xfrm>
            <a:off x="788545" y="1895003"/>
            <a:ext cx="8667750" cy="2448241"/>
          </a:xfrm>
        </p:spPr>
        <p:txBody>
          <a:bodyPr/>
          <a:lstStyle/>
          <a:p>
            <a:r>
              <a:rPr lang="en-US" sz="2400" dirty="0"/>
              <a:t>AMERICAN RAILROAD TRAFFIC DATA</a:t>
            </a:r>
          </a:p>
          <a:p>
            <a:pPr marL="285750" marR="0" indent="-285750">
              <a:lnSpc>
                <a:spcPct val="107000"/>
              </a:lnSpc>
              <a:spcBef>
                <a:spcPts val="0"/>
              </a:spcBef>
              <a:spcAft>
                <a:spcPts val="800"/>
              </a:spcAft>
              <a:buFont typeface="Arial" panose="020B0604020202020204" pitchFamily="34" charset="0"/>
              <a:buChar char="•"/>
            </a:pPr>
            <a:r>
              <a:rPr lang="en-US" sz="2400" dirty="0">
                <a:effectLst/>
                <a:ea typeface="Calibri" panose="020F0502020204030204" pitchFamily="34" charset="0"/>
                <a:cs typeface="Calibri" panose="020F0502020204030204" pitchFamily="34" charset="0"/>
              </a:rPr>
              <a:t>The presented monthly data is available from Jan  1988 to May 2020. </a:t>
            </a:r>
          </a:p>
          <a:p>
            <a:pPr marL="285750" marR="0" indent="-285750">
              <a:lnSpc>
                <a:spcPct val="107000"/>
              </a:lnSpc>
              <a:spcBef>
                <a:spcPts val="0"/>
              </a:spcBef>
              <a:spcAft>
                <a:spcPts val="800"/>
              </a:spcAft>
              <a:buFont typeface="Arial" panose="020B0604020202020204" pitchFamily="34" charset="0"/>
              <a:buChar char="•"/>
            </a:pPr>
            <a:r>
              <a:rPr lang="en-US" sz="2400" dirty="0">
                <a:ea typeface="Calibri" panose="020F0502020204030204" pitchFamily="34" charset="0"/>
                <a:cs typeface="Calibri" panose="020F0502020204030204" pitchFamily="34" charset="0"/>
              </a:rPr>
              <a:t>W</a:t>
            </a:r>
            <a:r>
              <a:rPr lang="en-US" sz="2400" dirty="0">
                <a:effectLst/>
                <a:ea typeface="Calibri" panose="020F0502020204030204" pitchFamily="34" charset="0"/>
                <a:cs typeface="Calibri" panose="020F0502020204030204" pitchFamily="34" charset="0"/>
              </a:rPr>
              <a:t>eekly data is available from Jan 2009 for U.S and from Jan 2013 data is available for Canada and Mexican carloads however we have taken monthly railroad traffic data for the analysis.</a:t>
            </a:r>
          </a:p>
          <a:p>
            <a:pPr marL="285750" marR="0" indent="-285750">
              <a:lnSpc>
                <a:spcPct val="107000"/>
              </a:lnSpc>
              <a:spcBef>
                <a:spcPts val="0"/>
              </a:spcBef>
              <a:spcAft>
                <a:spcPts val="800"/>
              </a:spcAft>
              <a:buFont typeface="Arial" panose="020B0604020202020204" pitchFamily="34" charset="0"/>
              <a:buChar char="•"/>
            </a:pPr>
            <a:r>
              <a:rPr lang="en-US" sz="2400" dirty="0">
                <a:effectLst/>
                <a:ea typeface="Calibri" panose="020F0502020204030204" pitchFamily="34" charset="0"/>
              </a:rPr>
              <a:t>With the he</a:t>
            </a:r>
            <a:r>
              <a:rPr lang="en-US" sz="2400" dirty="0">
                <a:ea typeface="Calibri" panose="020F0502020204030204" pitchFamily="34" charset="0"/>
              </a:rPr>
              <a:t>lp of </a:t>
            </a:r>
            <a:r>
              <a:rPr lang="en-US" sz="2400" dirty="0">
                <a:effectLst/>
                <a:ea typeface="Calibri" panose="020F0502020204030204" pitchFamily="34" charset="0"/>
              </a:rPr>
              <a:t>data exploration and analysis of US rail traffic data ,we  wanted to help predict future load for American Railroad Association which will assist them to be prepared for the next 7 months. </a:t>
            </a:r>
            <a:endParaRPr lang="en-US" sz="2400" dirty="0">
              <a:effectLst/>
              <a:ea typeface="Calibri" panose="020F0502020204030204" pitchFamily="34" charset="0"/>
              <a:cs typeface="Calibri" panose="020F0502020204030204" pitchFamily="34" charset="0"/>
            </a:endParaRPr>
          </a:p>
          <a:p>
            <a:endParaRPr lang="en-US" sz="2400" dirty="0"/>
          </a:p>
        </p:txBody>
      </p:sp>
    </p:spTree>
    <p:extLst>
      <p:ext uri="{BB962C8B-B14F-4D97-AF65-F5344CB8AC3E}">
        <p14:creationId xmlns:p14="http://schemas.microsoft.com/office/powerpoint/2010/main" val="3507586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FF11D1-84C9-1C4B-B1D3-1C20BA36BC5C}"/>
              </a:ext>
            </a:extLst>
          </p:cNvPr>
          <p:cNvSpPr>
            <a:spLocks noGrp="1"/>
          </p:cNvSpPr>
          <p:nvPr>
            <p:ph type="body" sz="quarter" idx="11"/>
          </p:nvPr>
        </p:nvSpPr>
        <p:spPr>
          <a:xfrm>
            <a:off x="1178351" y="1414021"/>
            <a:ext cx="9002597" cy="5052767"/>
          </a:xfrm>
        </p:spPr>
        <p:txBody>
          <a:bodyPr/>
          <a:lstStyle/>
          <a:p>
            <a:pPr marL="342900" indent="-342900">
              <a:buFont typeface="Arial" panose="020B0604020202020204" pitchFamily="34" charset="0"/>
              <a:buChar char="•"/>
            </a:pPr>
            <a:r>
              <a:rPr lang="en-US" sz="2400" dirty="0"/>
              <a:t>There are many variables which present data across the different data sets.</a:t>
            </a:r>
          </a:p>
          <a:p>
            <a:endParaRPr lang="en-US" sz="2400" dirty="0"/>
          </a:p>
          <a:p>
            <a:pPr marL="342900" indent="-342900">
              <a:buFont typeface="Arial" panose="020B0604020202020204" pitchFamily="34" charset="0"/>
              <a:buChar char="•"/>
            </a:pPr>
            <a:r>
              <a:rPr lang="en-US" sz="2400" dirty="0"/>
              <a:t>From the exploration results we found out that the correlation with freight summary is limited.</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Weekly rail data has limited variables compared to rail traffic data.</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Canada had stopped recording values after Jan 2016.</a:t>
            </a:r>
          </a:p>
          <a:p>
            <a:endParaRPr lang="en-US" sz="2400" dirty="0"/>
          </a:p>
          <a:p>
            <a:pPr marL="342900" indent="-342900">
              <a:buFont typeface="Arial" panose="020B0604020202020204" pitchFamily="34" charset="0"/>
              <a:buChar char="•"/>
            </a:pPr>
            <a:r>
              <a:rPr lang="en-US" sz="2400" dirty="0"/>
              <a:t>There were missing values and outliers in the dataset which were addressed by data transformation.</a:t>
            </a:r>
          </a:p>
          <a:p>
            <a:endParaRPr lang="en-US" sz="2400" dirty="0"/>
          </a:p>
          <a:p>
            <a:endParaRPr lang="en-US" dirty="0"/>
          </a:p>
        </p:txBody>
      </p:sp>
      <p:sp>
        <p:nvSpPr>
          <p:cNvPr id="11" name="Text Placeholder 10">
            <a:extLst>
              <a:ext uri="{FF2B5EF4-FFF2-40B4-BE49-F238E27FC236}">
                <a16:creationId xmlns:a16="http://schemas.microsoft.com/office/drawing/2014/main" id="{ED03B250-821F-2B4E-A339-89233DF3DD73}"/>
              </a:ext>
            </a:extLst>
          </p:cNvPr>
          <p:cNvSpPr>
            <a:spLocks noGrp="1"/>
          </p:cNvSpPr>
          <p:nvPr>
            <p:ph type="body" sz="quarter" idx="23"/>
          </p:nvPr>
        </p:nvSpPr>
        <p:spPr>
          <a:xfrm>
            <a:off x="1178351" y="737685"/>
            <a:ext cx="5974397" cy="421163"/>
          </a:xfrm>
        </p:spPr>
        <p:txBody>
          <a:bodyPr/>
          <a:lstStyle/>
          <a:p>
            <a:r>
              <a:rPr lang="en-US" dirty="0"/>
              <a:t>DATA EXPLORATION</a:t>
            </a:r>
          </a:p>
        </p:txBody>
      </p:sp>
    </p:spTree>
    <p:extLst>
      <p:ext uri="{BB962C8B-B14F-4D97-AF65-F5344CB8AC3E}">
        <p14:creationId xmlns:p14="http://schemas.microsoft.com/office/powerpoint/2010/main" val="1063396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2722AC-1217-B744-94E7-AFED8284B0BF}"/>
              </a:ext>
            </a:extLst>
          </p:cNvPr>
          <p:cNvSpPr>
            <a:spLocks noGrp="1"/>
          </p:cNvSpPr>
          <p:nvPr>
            <p:ph type="body" sz="quarter" idx="10"/>
          </p:nvPr>
        </p:nvSpPr>
        <p:spPr>
          <a:xfrm>
            <a:off x="885694" y="551181"/>
            <a:ext cx="8667750" cy="873442"/>
          </a:xfrm>
        </p:spPr>
        <p:txBody>
          <a:bodyPr/>
          <a:lstStyle/>
          <a:p>
            <a:r>
              <a:rPr lang="en-US" dirty="0"/>
              <a:t>DATA ANALYSIS</a:t>
            </a:r>
          </a:p>
        </p:txBody>
      </p:sp>
      <p:sp>
        <p:nvSpPr>
          <p:cNvPr id="6" name="Text Placeholder 5">
            <a:extLst>
              <a:ext uri="{FF2B5EF4-FFF2-40B4-BE49-F238E27FC236}">
                <a16:creationId xmlns:a16="http://schemas.microsoft.com/office/drawing/2014/main" id="{7F36C102-8D62-9544-9779-572D172D62A8}"/>
              </a:ext>
            </a:extLst>
          </p:cNvPr>
          <p:cNvSpPr>
            <a:spLocks noGrp="1"/>
          </p:cNvSpPr>
          <p:nvPr>
            <p:ph type="body" sz="quarter" idx="11"/>
          </p:nvPr>
        </p:nvSpPr>
        <p:spPr>
          <a:xfrm>
            <a:off x="885694" y="1723957"/>
            <a:ext cx="8667750" cy="2448241"/>
          </a:xfrm>
        </p:spPr>
        <p:txBody>
          <a:bodyPr/>
          <a:lstStyle/>
          <a:p>
            <a:pPr marL="342900" indent="-342900">
              <a:buFont typeface="Arial" panose="020B0604020202020204" pitchFamily="34" charset="0"/>
              <a:buChar char="•"/>
            </a:pPr>
            <a:r>
              <a:rPr lang="en-US" sz="1800" b="0" dirty="0"/>
              <a:t>Model detection and evaluation has 4 steps namely tentative identification of the model, estimation, diagnostic checking and forecasting.</a:t>
            </a:r>
          </a:p>
          <a:p>
            <a:pPr marL="342900" indent="-342900">
              <a:buFont typeface="Arial" panose="020B0604020202020204" pitchFamily="34" charset="0"/>
              <a:buChar char="•"/>
            </a:pPr>
            <a:r>
              <a:rPr lang="en-US" sz="1800" b="0" dirty="0"/>
              <a:t>396 observations for 24 variables spanning across years 1988 to 2020.</a:t>
            </a:r>
          </a:p>
          <a:p>
            <a:pPr marL="800100" lvl="1" indent="-342900">
              <a:buFont typeface="Arial" panose="020B0604020202020204" pitchFamily="34" charset="0"/>
              <a:buChar char="•"/>
            </a:pPr>
            <a:r>
              <a:rPr lang="en-US" sz="1800" dirty="0">
                <a:solidFill>
                  <a:schemeClr val="bg1"/>
                </a:solidFill>
              </a:rPr>
              <a:t>Plotting of time series</a:t>
            </a:r>
          </a:p>
          <a:p>
            <a:pPr marL="800100" lvl="1" indent="-342900">
              <a:buFont typeface="Arial" panose="020B0604020202020204" pitchFamily="34" charset="0"/>
              <a:buChar char="•"/>
            </a:pPr>
            <a:r>
              <a:rPr lang="en-US" sz="1800" b="0" dirty="0">
                <a:solidFill>
                  <a:schemeClr val="bg1"/>
                </a:solidFill>
              </a:rPr>
              <a:t>Pre-differencing transformation </a:t>
            </a:r>
          </a:p>
          <a:p>
            <a:pPr marL="800100" lvl="1" indent="-342900">
              <a:buFont typeface="Arial" panose="020B0604020202020204" pitchFamily="34" charset="0"/>
              <a:buChar char="•"/>
            </a:pPr>
            <a:r>
              <a:rPr lang="en-US" sz="1800" dirty="0">
                <a:solidFill>
                  <a:schemeClr val="bg1"/>
                </a:solidFill>
              </a:rPr>
              <a:t>Stationarity check was done based on Dickey fuller test.</a:t>
            </a:r>
          </a:p>
          <a:p>
            <a:pPr marL="800100" lvl="1" indent="-342900">
              <a:buFont typeface="Arial" panose="020B0604020202020204" pitchFamily="34" charset="0"/>
              <a:buChar char="•"/>
            </a:pPr>
            <a:r>
              <a:rPr lang="en-US" sz="1800" b="0" dirty="0">
                <a:solidFill>
                  <a:schemeClr val="bg1"/>
                </a:solidFill>
              </a:rPr>
              <a:t>Models ARIMA</a:t>
            </a:r>
            <a:r>
              <a:rPr lang="en-US" sz="1800" dirty="0">
                <a:solidFill>
                  <a:schemeClr val="bg1"/>
                </a:solidFill>
              </a:rPr>
              <a:t> or Moving average utilized based on the first regular and seasonal differencing across 24 variables</a:t>
            </a:r>
          </a:p>
          <a:p>
            <a:pPr marL="800100" lvl="1" indent="-342900">
              <a:buFont typeface="Arial" panose="020B0604020202020204" pitchFamily="34" charset="0"/>
              <a:buChar char="•"/>
            </a:pPr>
            <a:r>
              <a:rPr lang="en-US" sz="1800" b="0" dirty="0">
                <a:solidFill>
                  <a:schemeClr val="bg1"/>
                </a:solidFill>
              </a:rPr>
              <a:t>Lags were validated for ACF and PACF.</a:t>
            </a:r>
          </a:p>
          <a:p>
            <a:pPr marL="800100" lvl="1" indent="-342900">
              <a:buFont typeface="Arial" panose="020B0604020202020204" pitchFamily="34" charset="0"/>
              <a:buChar char="•"/>
            </a:pPr>
            <a:r>
              <a:rPr lang="en-US" sz="1800" b="0" dirty="0">
                <a:solidFill>
                  <a:schemeClr val="bg1"/>
                </a:solidFill>
              </a:rPr>
              <a:t>SAC and SPAC behavior was identified. </a:t>
            </a:r>
          </a:p>
          <a:p>
            <a:pPr marL="800100" lvl="1" indent="-342900">
              <a:buFont typeface="Arial" panose="020B0604020202020204" pitchFamily="34" charset="0"/>
              <a:buChar char="•"/>
            </a:pPr>
            <a:r>
              <a:rPr lang="en-US" sz="1800" dirty="0">
                <a:solidFill>
                  <a:schemeClr val="bg1"/>
                </a:solidFill>
              </a:rPr>
              <a:t>Based on the behavior, appropriate model was utilized for each variable to forecast June till Dec 2020 values based on the historic data. </a:t>
            </a:r>
          </a:p>
          <a:p>
            <a:pPr marL="800100" lvl="1" indent="-342900">
              <a:buFont typeface="Arial" panose="020B0604020202020204" pitchFamily="34" charset="0"/>
              <a:buChar char="•"/>
            </a:pPr>
            <a:r>
              <a:rPr lang="en-US" sz="1800" b="0" dirty="0">
                <a:solidFill>
                  <a:schemeClr val="bg1"/>
                </a:solidFill>
              </a:rPr>
              <a:t>Diagnostic checking was done by </a:t>
            </a:r>
            <a:r>
              <a:rPr lang="en-US" sz="1800" dirty="0">
                <a:solidFill>
                  <a:schemeClr val="bg1"/>
                </a:solidFill>
              </a:rPr>
              <a:t>validating the p-value related to Chisq and if the standard error, AIC, BIC were less. </a:t>
            </a:r>
          </a:p>
          <a:p>
            <a:pPr marL="800100" lvl="1" indent="-342900">
              <a:buFont typeface="Arial" panose="020B0604020202020204" pitchFamily="34" charset="0"/>
              <a:buChar char="•"/>
            </a:pPr>
            <a:r>
              <a:rPr lang="en-US" sz="1800" b="0" dirty="0">
                <a:solidFill>
                  <a:schemeClr val="bg1"/>
                </a:solidFill>
              </a:rPr>
              <a:t>Model was found a</a:t>
            </a:r>
            <a:r>
              <a:rPr lang="en-US" sz="1800" dirty="0">
                <a:solidFill>
                  <a:schemeClr val="bg1"/>
                </a:solidFill>
              </a:rPr>
              <a:t>dequate if the above conditions were fulfilled else another model was chosen and executed.</a:t>
            </a:r>
          </a:p>
          <a:p>
            <a:pPr marL="800100" lvl="1" indent="-342900">
              <a:buFont typeface="Arial" panose="020B0604020202020204" pitchFamily="34" charset="0"/>
              <a:buChar char="•"/>
            </a:pPr>
            <a:endParaRPr lang="en-US" sz="1800" b="0" dirty="0"/>
          </a:p>
          <a:p>
            <a:pPr marL="342900" indent="-342900">
              <a:buFont typeface="Arial" panose="020B0604020202020204" pitchFamily="34" charset="0"/>
              <a:buChar char="•"/>
            </a:pPr>
            <a:endParaRPr lang="en-US" sz="1800" b="0" dirty="0"/>
          </a:p>
          <a:p>
            <a:pPr marL="342900" indent="-342900">
              <a:buFont typeface="Arial" panose="020B0604020202020204" pitchFamily="34" charset="0"/>
              <a:buChar char="•"/>
            </a:pPr>
            <a:endParaRPr lang="en-US" sz="1800" b="0" dirty="0"/>
          </a:p>
          <a:p>
            <a:pPr marL="342900" indent="-342900">
              <a:buFont typeface="Arial" panose="020B0604020202020204" pitchFamily="34" charset="0"/>
              <a:buChar char="•"/>
            </a:pPr>
            <a:endParaRPr lang="en-US" sz="1800" b="0" dirty="0"/>
          </a:p>
          <a:p>
            <a:pPr marL="342900" indent="-342900">
              <a:buFont typeface="Arial" panose="020B0604020202020204" pitchFamily="34" charset="0"/>
              <a:buChar char="•"/>
            </a:pPr>
            <a:endParaRPr lang="en-US" sz="1800" b="0" dirty="0"/>
          </a:p>
          <a:p>
            <a:pPr marL="342900" indent="-342900">
              <a:buFont typeface="Arial" panose="020B0604020202020204" pitchFamily="34" charset="0"/>
              <a:buChar char="•"/>
            </a:pPr>
            <a:endParaRPr lang="en-US" sz="1800" b="0" dirty="0"/>
          </a:p>
          <a:p>
            <a:endParaRPr lang="en-US" sz="1800" b="0" dirty="0"/>
          </a:p>
          <a:p>
            <a:endParaRPr lang="en-US" sz="1800" dirty="0"/>
          </a:p>
        </p:txBody>
      </p:sp>
    </p:spTree>
    <p:extLst>
      <p:ext uri="{BB962C8B-B14F-4D97-AF65-F5344CB8AC3E}">
        <p14:creationId xmlns:p14="http://schemas.microsoft.com/office/powerpoint/2010/main" val="2707474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2722AC-1217-B744-94E7-AFED8284B0BF}"/>
              </a:ext>
            </a:extLst>
          </p:cNvPr>
          <p:cNvSpPr>
            <a:spLocks noGrp="1"/>
          </p:cNvSpPr>
          <p:nvPr>
            <p:ph type="body" sz="quarter" idx="23"/>
          </p:nvPr>
        </p:nvSpPr>
        <p:spPr>
          <a:xfrm>
            <a:off x="585590" y="400352"/>
            <a:ext cx="7107396" cy="732156"/>
          </a:xfrm>
        </p:spPr>
        <p:txBody>
          <a:bodyPr/>
          <a:lstStyle/>
          <a:p>
            <a:r>
              <a:rPr lang="en-US" dirty="0"/>
              <a:t>SAS RESULT FOR VARIABLE – TOTAL CARLOAD</a:t>
            </a:r>
          </a:p>
        </p:txBody>
      </p:sp>
      <p:pic>
        <p:nvPicPr>
          <p:cNvPr id="5" name="Picture 4">
            <a:extLst>
              <a:ext uri="{FF2B5EF4-FFF2-40B4-BE49-F238E27FC236}">
                <a16:creationId xmlns:a16="http://schemas.microsoft.com/office/drawing/2014/main" id="{D0A5C911-CE41-4D37-950B-63B24D59771D}"/>
              </a:ext>
            </a:extLst>
          </p:cNvPr>
          <p:cNvPicPr>
            <a:picLocks noChangeAspect="1"/>
          </p:cNvPicPr>
          <p:nvPr/>
        </p:nvPicPr>
        <p:blipFill>
          <a:blip r:embed="rId2"/>
          <a:stretch>
            <a:fillRect/>
          </a:stretch>
        </p:blipFill>
        <p:spPr>
          <a:xfrm>
            <a:off x="457797" y="807098"/>
            <a:ext cx="3325058" cy="2789853"/>
          </a:xfrm>
          <a:prstGeom prst="rect">
            <a:avLst/>
          </a:prstGeom>
        </p:spPr>
      </p:pic>
      <p:pic>
        <p:nvPicPr>
          <p:cNvPr id="7" name="Picture 6">
            <a:extLst>
              <a:ext uri="{FF2B5EF4-FFF2-40B4-BE49-F238E27FC236}">
                <a16:creationId xmlns:a16="http://schemas.microsoft.com/office/drawing/2014/main" id="{035D04C4-BB4E-4725-BB8E-3F35589452B3}"/>
              </a:ext>
            </a:extLst>
          </p:cNvPr>
          <p:cNvPicPr>
            <a:picLocks noChangeAspect="1"/>
          </p:cNvPicPr>
          <p:nvPr/>
        </p:nvPicPr>
        <p:blipFill>
          <a:blip r:embed="rId3"/>
          <a:stretch>
            <a:fillRect/>
          </a:stretch>
        </p:blipFill>
        <p:spPr>
          <a:xfrm>
            <a:off x="3858525" y="766430"/>
            <a:ext cx="3758791" cy="2911740"/>
          </a:xfrm>
          <a:prstGeom prst="rect">
            <a:avLst/>
          </a:prstGeom>
        </p:spPr>
      </p:pic>
      <p:pic>
        <p:nvPicPr>
          <p:cNvPr id="8" name="Picture 7">
            <a:extLst>
              <a:ext uri="{FF2B5EF4-FFF2-40B4-BE49-F238E27FC236}">
                <a16:creationId xmlns:a16="http://schemas.microsoft.com/office/drawing/2014/main" id="{6D11A885-DB62-4885-95BC-C47CDFBAB640}"/>
              </a:ext>
            </a:extLst>
          </p:cNvPr>
          <p:cNvPicPr>
            <a:picLocks noChangeAspect="1"/>
          </p:cNvPicPr>
          <p:nvPr/>
        </p:nvPicPr>
        <p:blipFill>
          <a:blip r:embed="rId4"/>
          <a:stretch>
            <a:fillRect/>
          </a:stretch>
        </p:blipFill>
        <p:spPr>
          <a:xfrm>
            <a:off x="7768656" y="989044"/>
            <a:ext cx="3706559" cy="2607907"/>
          </a:xfrm>
          <a:prstGeom prst="rect">
            <a:avLst/>
          </a:prstGeom>
        </p:spPr>
      </p:pic>
      <p:pic>
        <p:nvPicPr>
          <p:cNvPr id="10" name="Picture 9">
            <a:extLst>
              <a:ext uri="{FF2B5EF4-FFF2-40B4-BE49-F238E27FC236}">
                <a16:creationId xmlns:a16="http://schemas.microsoft.com/office/drawing/2014/main" id="{EA627AFA-FC4F-42EE-B65F-D9BD651CF27D}"/>
              </a:ext>
            </a:extLst>
          </p:cNvPr>
          <p:cNvPicPr>
            <a:picLocks noChangeAspect="1"/>
          </p:cNvPicPr>
          <p:nvPr/>
        </p:nvPicPr>
        <p:blipFill>
          <a:blip r:embed="rId5"/>
          <a:stretch>
            <a:fillRect/>
          </a:stretch>
        </p:blipFill>
        <p:spPr>
          <a:xfrm>
            <a:off x="4928354" y="3429000"/>
            <a:ext cx="3098978" cy="3161856"/>
          </a:xfrm>
          <a:prstGeom prst="rect">
            <a:avLst/>
          </a:prstGeom>
        </p:spPr>
      </p:pic>
      <p:pic>
        <p:nvPicPr>
          <p:cNvPr id="11" name="Picture 10">
            <a:extLst>
              <a:ext uri="{FF2B5EF4-FFF2-40B4-BE49-F238E27FC236}">
                <a16:creationId xmlns:a16="http://schemas.microsoft.com/office/drawing/2014/main" id="{E4B8F912-C876-4265-9CA2-24C4ADAFEC96}"/>
              </a:ext>
            </a:extLst>
          </p:cNvPr>
          <p:cNvPicPr>
            <a:picLocks noChangeAspect="1"/>
          </p:cNvPicPr>
          <p:nvPr/>
        </p:nvPicPr>
        <p:blipFill>
          <a:blip r:embed="rId6"/>
          <a:stretch>
            <a:fillRect/>
          </a:stretch>
        </p:blipFill>
        <p:spPr>
          <a:xfrm>
            <a:off x="8702245" y="3865853"/>
            <a:ext cx="2438611" cy="2381456"/>
          </a:xfrm>
          <a:prstGeom prst="rect">
            <a:avLst/>
          </a:prstGeom>
        </p:spPr>
      </p:pic>
      <p:pic>
        <p:nvPicPr>
          <p:cNvPr id="12" name="Picture 11">
            <a:extLst>
              <a:ext uri="{FF2B5EF4-FFF2-40B4-BE49-F238E27FC236}">
                <a16:creationId xmlns:a16="http://schemas.microsoft.com/office/drawing/2014/main" id="{9BCAEFB9-3366-4771-85FE-DF949C0C9F13}"/>
              </a:ext>
            </a:extLst>
          </p:cNvPr>
          <p:cNvPicPr>
            <a:picLocks noChangeAspect="1"/>
          </p:cNvPicPr>
          <p:nvPr/>
        </p:nvPicPr>
        <p:blipFill>
          <a:blip r:embed="rId7"/>
          <a:stretch>
            <a:fillRect/>
          </a:stretch>
        </p:blipFill>
        <p:spPr>
          <a:xfrm>
            <a:off x="405516" y="3596951"/>
            <a:ext cx="3807256" cy="3035803"/>
          </a:xfrm>
          <a:prstGeom prst="rect">
            <a:avLst/>
          </a:prstGeom>
        </p:spPr>
      </p:pic>
    </p:spTree>
    <p:extLst>
      <p:ext uri="{BB962C8B-B14F-4D97-AF65-F5344CB8AC3E}">
        <p14:creationId xmlns:p14="http://schemas.microsoft.com/office/powerpoint/2010/main" val="2896630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53B1E2-F88F-421F-A897-CAA82CB6A59A}"/>
              </a:ext>
            </a:extLst>
          </p:cNvPr>
          <p:cNvSpPr>
            <a:spLocks noGrp="1"/>
          </p:cNvSpPr>
          <p:nvPr>
            <p:ph type="body" sz="quarter" idx="10"/>
          </p:nvPr>
        </p:nvSpPr>
        <p:spPr>
          <a:xfrm>
            <a:off x="967655" y="545918"/>
            <a:ext cx="8667750" cy="873442"/>
          </a:xfrm>
        </p:spPr>
        <p:txBody>
          <a:bodyPr/>
          <a:lstStyle/>
          <a:p>
            <a:r>
              <a:rPr lang="en-US" dirty="0"/>
              <a:t>Cont…</a:t>
            </a:r>
          </a:p>
        </p:txBody>
      </p:sp>
      <p:sp>
        <p:nvSpPr>
          <p:cNvPr id="3" name="Text Placeholder 2">
            <a:extLst>
              <a:ext uri="{FF2B5EF4-FFF2-40B4-BE49-F238E27FC236}">
                <a16:creationId xmlns:a16="http://schemas.microsoft.com/office/drawing/2014/main" id="{896517BA-B9DA-4F55-B6DD-A8CE0E83920A}"/>
              </a:ext>
            </a:extLst>
          </p:cNvPr>
          <p:cNvSpPr>
            <a:spLocks noGrp="1"/>
          </p:cNvSpPr>
          <p:nvPr>
            <p:ph type="body" sz="quarter" idx="11"/>
          </p:nvPr>
        </p:nvSpPr>
        <p:spPr>
          <a:xfrm>
            <a:off x="967655" y="1559613"/>
            <a:ext cx="8667750" cy="5086284"/>
          </a:xfrm>
        </p:spPr>
        <p:txBody>
          <a:bodyPr/>
          <a:lstStyle/>
          <a:p>
            <a:pPr marL="285750" indent="-285750">
              <a:buFont typeface="Arial" panose="020B0604020202020204" pitchFamily="34" charset="0"/>
              <a:buChar char="•"/>
            </a:pPr>
            <a:r>
              <a:rPr lang="en-US" sz="2000" dirty="0"/>
              <a:t>In the example shown for one variable “Total Carload”</a:t>
            </a:r>
          </a:p>
          <a:p>
            <a:pPr marL="285750" indent="-285750">
              <a:buFont typeface="Arial" panose="020B0604020202020204" pitchFamily="34" charset="0"/>
              <a:buChar char="•"/>
            </a:pPr>
            <a:r>
              <a:rPr lang="en-US" sz="2000" dirty="0"/>
              <a:t>Multiple models were tested</a:t>
            </a:r>
          </a:p>
          <a:p>
            <a:pPr marL="285750" indent="-285750">
              <a:buFont typeface="Arial" panose="020B0604020202020204" pitchFamily="34" charset="0"/>
              <a:buChar char="•"/>
            </a:pPr>
            <a:r>
              <a:rPr lang="en-US" sz="2000" dirty="0"/>
              <a:t>Model chosen was ARMA model with values specified below. </a:t>
            </a:r>
          </a:p>
          <a:p>
            <a:pPr lvl="0"/>
            <a:r>
              <a:rPr lang="en-US" sz="2000" dirty="0"/>
              <a:t>	1) ARMA model with values as p+d=(1) and q=(5).</a:t>
            </a:r>
          </a:p>
          <a:p>
            <a:pPr lvl="0"/>
            <a:r>
              <a:rPr lang="en-US" sz="2000" dirty="0"/>
              <a:t>	2) ARMA model with values as p+d=(5) and q=(3) and</a:t>
            </a:r>
          </a:p>
          <a:p>
            <a:pPr lvl="0"/>
            <a:r>
              <a:rPr lang="en-US" sz="2000" dirty="0"/>
              <a:t>	3) Moving average of order 1 at the nonseasonal variable and  12 at 	the seasonal variable. q = (1) (12)</a:t>
            </a:r>
          </a:p>
          <a:p>
            <a:pPr marL="342900" lvl="0" indent="-342900">
              <a:buFont typeface="Arial" panose="020B0604020202020204" pitchFamily="34" charset="0"/>
              <a:buChar char="•"/>
            </a:pPr>
            <a:r>
              <a:rPr lang="en-US" sz="2000" dirty="0"/>
              <a:t>Post test, third model was found to be adequate as the pvalue with respect to Chisquare was greater than Alpha set at 0.05</a:t>
            </a:r>
          </a:p>
          <a:p>
            <a:pPr marL="342900" lvl="0" indent="-342900">
              <a:buFont typeface="Arial" panose="020B0604020202020204" pitchFamily="34" charset="0"/>
              <a:buChar char="•"/>
            </a:pPr>
            <a:r>
              <a:rPr lang="en-US" sz="2000" dirty="0"/>
              <a:t>White noise found to be minimal on the third model</a:t>
            </a:r>
          </a:p>
          <a:p>
            <a:pPr marL="342900" lvl="0" indent="-342900">
              <a:buFont typeface="Arial" panose="020B0604020202020204" pitchFamily="34" charset="0"/>
              <a:buChar char="•"/>
            </a:pPr>
            <a:r>
              <a:rPr lang="en-US" sz="2000" dirty="0"/>
              <a:t>Standard error, AIC and BIC was less in comparison to 2 models.</a:t>
            </a:r>
          </a:p>
          <a:p>
            <a:pPr marL="342900" lvl="0" indent="-342900">
              <a:buFont typeface="Arial" panose="020B0604020202020204" pitchFamily="34" charset="0"/>
              <a:buChar char="•"/>
            </a:pPr>
            <a:r>
              <a:rPr lang="en-US" sz="2000" dirty="0"/>
              <a:t>Thus concluded third model appropriate. </a:t>
            </a:r>
          </a:p>
        </p:txBody>
      </p:sp>
    </p:spTree>
    <p:extLst>
      <p:ext uri="{BB962C8B-B14F-4D97-AF65-F5344CB8AC3E}">
        <p14:creationId xmlns:p14="http://schemas.microsoft.com/office/powerpoint/2010/main" val="3722422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2508</TotalTime>
  <Words>853</Words>
  <Application>Microsoft Office PowerPoint</Application>
  <PresentationFormat>Widescreen</PresentationFormat>
  <Paragraphs>99</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Regular</vt:lpstr>
      <vt:lpstr>Helvetica</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Davis, Clayton</dc:creator>
  <cp:lastModifiedBy>Madumere, Ugochi</cp:lastModifiedBy>
  <cp:revision>64</cp:revision>
  <cp:lastPrinted>2019-10-14T17:07:34Z</cp:lastPrinted>
  <dcterms:created xsi:type="dcterms:W3CDTF">2019-07-08T18:39:15Z</dcterms:created>
  <dcterms:modified xsi:type="dcterms:W3CDTF">2021-04-14T04:12:42Z</dcterms:modified>
</cp:coreProperties>
</file>