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3D19-3983-4763-8776-AA65A0BB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6F75B-F641-48F4-8452-6D1C6BDA2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7DA5-7630-4818-8872-CCF575A2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2D40-83D1-469E-A9A5-C169F77B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6E7C-ED66-4633-B374-C8B8808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1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554F-556C-467C-A84D-BAEC22C4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2E7D9-AFFC-493D-A404-09E23BD7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DE9F-A5C7-4D3F-A677-6D5D12DC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3918-F211-45BA-ACAC-F083B5E6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FB41-DE1D-4EDF-BB60-44944EE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7BC0-AB59-415B-A47C-167FC710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8372-D709-4548-88B2-86EAE980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F8AE-3253-472B-9FC9-B50A22CB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763E-D8DF-440E-99D1-DFA54023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E2DE-A592-4292-95B6-76EA7C16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4C3D-BA73-4933-8EB3-B312A259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9FEB-44D6-4D83-AA86-EB9DE815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CD42-0339-484C-9044-B9C473F4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4D20-9CBB-43C8-AD51-6E653BC5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E771-742A-4849-9A28-AEC1DF24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EE8-8900-467C-A535-7C5DF067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43C79-7022-4D97-BB4E-F5C9D516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AC64-036A-4767-AAC2-FDC98DC6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DB5F-3631-4627-AFAA-6405E0CF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7F52-D915-4830-99A6-CF1B4FDC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DC9C-F751-4EC5-B425-8C131673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547-1F4F-4860-B976-82F395AC2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09A3D-7DC2-41BA-BAF1-72DAE958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1CA1C-BDC5-419F-B2DD-A58ECAEE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89393-6778-4D39-B37A-72DBA2B8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EE11-0D75-46F0-BDE7-489C80B6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0C21-E869-4F2B-B268-2E7420F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35395-9322-4A3C-99DB-96F24D82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E76B-D8A3-4803-836C-344BEE87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6B046-C998-4F1A-86BE-0F0FE9117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B3789-DDDC-45B2-9CF4-6C54D5D8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CF0D6-D1B6-42A0-B13B-A1ACB56C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36625-3F07-4856-81BD-44094BC9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14B04-EF9A-4BFF-B404-BC02A577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1189-B4C6-4DD6-B88A-A2E6593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2CE36-E9BF-4E62-9AEE-BDFBD6F4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7D9B-897A-48AB-8AA0-76552D1B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F477-6D23-4695-A48C-AD54AE96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E61DF-7D0B-4405-A18E-FC178C36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A9346-391A-4FF8-9795-F51555EA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AEA4B-7BD9-496A-9281-0F1C54DE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AD02-7B13-4AF2-87DD-970F6A0E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1BA-C95D-4893-AC6E-567B6A12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938E-F942-4AA7-9425-196ABFFF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9756-7C93-45CC-8E4E-7AF2B4DA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48DB-FDE1-4B25-AA9C-4F1AD078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BE6E-8C84-438A-A841-AFA6AE3F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5B89-5F4D-4ACE-9F9D-7D15DD8D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DFFAE-551B-4C73-ADDD-59DA3341B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937C0-2F80-4965-AE92-46F65225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EB1A-18A1-4F41-94DE-373FE350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27CAE-06AB-4B2B-8882-04112B7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9A532-C685-48FB-BA4F-32A91C2F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EA133-A040-42F9-AEAE-1502B0CA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8286-7C73-4397-BEEC-5E663918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64E-CFC7-4A7D-9FBC-25F2BD882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1E5B-BA73-4218-BD43-F43985058B68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A4D8-C1FE-4FBE-B97A-1CAED4A8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F385F-4175-4C7F-B9C2-29CE3305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32FA-E22A-4620-AD42-A0227D790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4F80B-72C4-4CED-BD00-0B2A881BA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518" y="2133646"/>
            <a:ext cx="2876550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7798F-C68C-464A-807C-41D4393F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26" y="3665928"/>
            <a:ext cx="2019300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7F1D6-ED27-43C2-823A-8FE0B67A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657" y="4771431"/>
            <a:ext cx="1362075" cy="1771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68C48-DCEC-4B91-B7E2-5B09389D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612" y="2052345"/>
            <a:ext cx="2762250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33636D-6F5D-4D4F-92CF-F437F6BCC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587" y="57150"/>
            <a:ext cx="2733675" cy="1647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E1E6-900C-4178-986B-E126BF819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244" y="1346752"/>
            <a:ext cx="1619250" cy="1628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51136B-1C3F-4D24-B185-349DB7BCF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1958" y="391316"/>
            <a:ext cx="1781175" cy="1733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E0FC33-A522-402C-BE88-4287BE91D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6143" y="5952630"/>
            <a:ext cx="1759565" cy="1131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F90993-8F1A-405D-8213-60129DBF1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1783" y="3175811"/>
            <a:ext cx="1400175" cy="16192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B0F3B1-6DA9-4AC0-AA7F-CE680D1350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8320" y="1358737"/>
            <a:ext cx="2714625" cy="15049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F4B6B3-0B4B-4221-8F12-A0825A5575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2097" y="5183929"/>
            <a:ext cx="2314575" cy="1685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C34757D-E59D-4329-A14A-56AE025182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8825" y="4894460"/>
            <a:ext cx="2543175" cy="1419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F1BD39-C016-4183-88A2-A5EAE5B32B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84068" y="3563120"/>
            <a:ext cx="2286000" cy="1676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CDC4A6-8582-4B0A-9C46-08C4E9D0EC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2750" y="0"/>
            <a:ext cx="1619250" cy="17049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0849AA-F13B-4E94-A8B4-EA90EB8D1D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3679" y="4113939"/>
            <a:ext cx="1962150" cy="16859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E0F3564-4D41-4DCF-A75D-0D166E350E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34632" y="-4735"/>
            <a:ext cx="2486025" cy="1552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6948E09-79E3-49A2-BD88-808AC2AA6D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5874" y="5524173"/>
            <a:ext cx="2657475" cy="167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D4813A-BF72-4002-B3B0-BE8486E54C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055" y="-4735"/>
            <a:ext cx="2619375" cy="1647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A8CDCA-4C67-41A0-A25C-DAA979676F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51619" y="2399523"/>
            <a:ext cx="2857500" cy="1552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A5C7D5F-B408-47FA-895B-BA510F69AA6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44749" y="3681120"/>
            <a:ext cx="2762250" cy="16383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3CE12EA-DBF5-4B2A-AC87-A4EEA78F386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33047" y="4938904"/>
            <a:ext cx="1400175" cy="17716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4A1220F-2970-4826-AF2E-9364E2DFA6F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81886" y="1443163"/>
            <a:ext cx="1685925" cy="16287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2956C36-F796-465D-876F-0D92384BE86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13827" y="723575"/>
            <a:ext cx="1447800" cy="1600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6F4D01-1B5E-46F4-92BE-D5F3DF0631C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094210" y="-386606"/>
            <a:ext cx="2038350" cy="1685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EE9156-2455-4835-A128-2ADC7191821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17197" y="804120"/>
            <a:ext cx="2171700" cy="13906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C26A2DE-D582-4B9F-AB5F-2C3A7D73B2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48015" y="-494163"/>
            <a:ext cx="2085975" cy="16954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41210A-C26F-453A-866F-8291F108D6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98722" y="1064422"/>
            <a:ext cx="991594" cy="13906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483AA6-56BC-45D5-811C-6A78D7A493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390639" y="1258091"/>
            <a:ext cx="1485900" cy="1219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68570A-E11A-4754-9811-11DAA8A6321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247349" y="5547985"/>
            <a:ext cx="1638300" cy="16287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B6F92A0-3434-46CB-BA8F-5A738F0D980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72953" y="5655543"/>
            <a:ext cx="2174890" cy="166233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269A4E-03CD-4211-9D52-D27E9F80DCD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-541850" y="4266886"/>
            <a:ext cx="2676525" cy="1524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6E65B6A-CF71-4DC3-B8AF-ED824C15858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-250978" y="1463196"/>
            <a:ext cx="1847850" cy="17335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10E745F-D5C3-4D3B-B52E-8FFA7281FE9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32858" y="2780510"/>
            <a:ext cx="2743200" cy="16002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4A32BA9-D8DB-4ACF-B509-A1534613CF0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356921" y="1995015"/>
            <a:ext cx="1666875" cy="15049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DCCFABE-F717-4F53-A4D5-17F0DA5C085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90435" y="3092550"/>
            <a:ext cx="2343150" cy="145732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D170248-D93A-46BF-B079-1EFA04A13CF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005604" y="2055276"/>
            <a:ext cx="1343025" cy="12287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0B5272D-365E-4CBF-9B07-520AF97061F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005817" y="5011093"/>
            <a:ext cx="1514475" cy="10191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350D5D-BB7A-4B6A-85FF-029CBAC0A91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846361" y="1887955"/>
            <a:ext cx="1866900" cy="12858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3630BF1-E926-4DF4-9C9D-503B3A1DC0C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230883" y="2791977"/>
            <a:ext cx="2257425" cy="12763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0844757-571E-41C2-9DD7-27A85463BA6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53676" y="5028886"/>
            <a:ext cx="2257425" cy="16097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9BF4BCC-2734-4475-957E-A709095D95AB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r="12384"/>
          <a:stretch/>
        </p:blipFill>
        <p:spPr>
          <a:xfrm>
            <a:off x="2864714" y="5756150"/>
            <a:ext cx="1568950" cy="141922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E722ADB-B5A5-44B0-886D-81D07C7538A0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167963" y="6421924"/>
            <a:ext cx="1114425" cy="7429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F3392C2-D203-4C40-AA7E-15967EB9A76F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190358" y="5622195"/>
            <a:ext cx="952500" cy="131445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D66F235-8ABD-4385-83C3-B9CC0D9349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999493" y="3798657"/>
            <a:ext cx="2044472" cy="13543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7F3FE0A-CB43-4446-A689-B2C8034C7BCB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-16636" t="-16636" r="1" b="1"/>
          <a:stretch/>
        </p:blipFill>
        <p:spPr>
          <a:xfrm>
            <a:off x="1962174" y="4333590"/>
            <a:ext cx="1120729" cy="103570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C0238F1-9B57-46F7-8DF1-6ED9B892DD7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623655" y="5067947"/>
            <a:ext cx="1771235" cy="9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8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F1BD39-C016-4183-88A2-A5EAE5B3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1131888"/>
            <a:ext cx="2827338" cy="2055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68C48-DCEC-4B91-B7E2-5B09389D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24" y="1131888"/>
            <a:ext cx="2526315" cy="1470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33636D-6F5D-4D4F-92CF-F437F6BC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38" y="1131888"/>
            <a:ext cx="3454400" cy="2055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7F1D6-ED27-43C2-823A-8FE0B67A6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8" y="3255963"/>
            <a:ext cx="1876425" cy="2462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8E1E6-900C-4178-986B-E126BF819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4480560"/>
            <a:ext cx="1229637" cy="1237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51136B-1C3F-4D24-B185-349DB7BCF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149" y="4779818"/>
            <a:ext cx="973139" cy="946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7798F-C68C-464A-807C-41D4393FD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2994" y="4247804"/>
            <a:ext cx="1728232" cy="14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3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Gokcesu, Umut (S&amp;L HHS)</dc:creator>
  <cp:lastModifiedBy>Gokcesu, Umut (S&amp;L HHS)</cp:lastModifiedBy>
  <cp:revision>6</cp:revision>
  <dcterms:created xsi:type="dcterms:W3CDTF">2021-08-08T03:06:25Z</dcterms:created>
  <dcterms:modified xsi:type="dcterms:W3CDTF">2021-08-08T03:45:11Z</dcterms:modified>
</cp:coreProperties>
</file>