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718" autoAdjust="0"/>
  </p:normalViewPr>
  <p:slideViewPr>
    <p:cSldViewPr snapToGrid="0">
      <p:cViewPr varScale="1">
        <p:scale>
          <a:sx n="62" d="100"/>
          <a:sy n="62" d="100"/>
        </p:scale>
        <p:origin x="14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716C3-8E42-4995-88EF-65465D366192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4CFAC-717A-4B46-8D0C-4BBA4D435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22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Добрый день, уважаемые члены комиссии! Я, Угольников Даниил - студент 4 курса группы 2‑ИС, представляю вам дипломный проект на тему «Маркетплейс по продаже товаров для компании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ruMarket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», руководителем является Ведерникова Ирина Дмитриевна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357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Тема разработки маркетплейса актуальна, поскольку - Электронная коммерция растёт экспоненциально: в 2024 году объём рынка превысил $6,3 трлн, и более 60 % всех продаж — через маркетплейсы. В России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Wildberries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показал рост оборота на 70 % год‑к‑году. Исходя из этого был выведен исследовательский аппарат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804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при таком спросе необходима своя гибкая платформа.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разработать маркетплейс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ruMarket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 можете видеть на экране.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Маркетплейс — это цифровая платформа‑посредник между множеством продавцов и покупателей.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Они квалифицируются по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типу участников: B2C (бизнес для бизнеса), B2B (бизнес для потребителя), C2C (потребитель для потребителя).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ассортименту: универсальные и нишевые.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модели монетизации: комиссия, подписка, реклама.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Проведённый анализ типов маркетплейсов позволил выбрать модель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C2C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(потребитель для потребителя) с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универсальным ассортиментом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комиссионной схемой монетизации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как наиболее подходящую для целей проекта.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69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Существуют различные способы разработки веб-сайтов: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конструкторы,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cms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системы или с нуля.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 выбрал разработку с нуля для максимальной кастомизации и масштабируемости, что позволило гибко реализовать все бизнес‑требования.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57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91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26C65-0DCB-41DC-8AC6-33CFC5331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633FC6-51D8-4575-A8A6-C877D6636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0ED90F-4AC4-4A66-9747-BE935F2B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C12153-826E-4494-BF5F-AE94F9DE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B87249-B8F5-4696-8813-46B57C0C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9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60222-20B9-4D2C-933D-0B769FA2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55D106-6047-4E9C-A32F-1634C9F5E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AA9EA-2B28-4B98-A34D-406CD037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7EA6C0-D512-464D-B130-8DE5F888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C381D-3665-42BD-B137-EB75BFDD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62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8F130E-C014-4BBD-B313-256ABA711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806D27-E9BA-4260-A13D-E80C601D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B6FEFA-77EE-4BEF-A0D4-571ADA1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EEAFEA-1714-42AF-BC6C-C06B4835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667AA6-1429-4373-BC46-2949F426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0D2ED-152D-47CE-9DEF-5A522141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D1DCC-3569-4F1A-A120-EB2267E2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02472-8014-4366-BD73-A054C27C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CF9CD0-FB4A-40C5-B2F8-467164BC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10C5C8-1D49-414F-8F89-8731233D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64E8C-4D21-456B-975C-92DBA713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AC0717-966C-4D58-90B8-272833E5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2BA86-91B9-45A8-B3AB-3A7300B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87CBAC-D8CB-497C-B6D3-9DDC128B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83445A-0D88-4EB4-96A2-10C1584F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33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E3AA6-D1C4-4BB0-87D3-FC01ACE4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7DBE0-59F3-4466-B100-15E44E47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827D8-768A-4C8C-AF21-FF09D07B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269501-2B9B-4E8A-B3E8-F722E374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A738C6-CFF4-45FA-86AE-022E8CC7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A2B7A9-8CC6-4726-8EDC-D0F8777A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0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49701-3AA1-4B01-8C75-8089D9B9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E9CCE9-B283-434E-816E-7BF924E8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E38A76-6198-401A-A8C5-B45283A0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5C5966-6C49-4870-B2B7-F209C14CD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E87791-1455-48C7-AD25-CDA010A41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302921-7256-4048-9C1F-3CA88826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0DA2D1-9288-4F6E-9386-1D90FE3B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54F353-FD9B-49D2-B636-C72FC68A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88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DBBCB-040C-487E-A72B-A0C62AA8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19EAFD-09F3-4CE7-97E3-20DA04D0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C5F133-67B8-4B8C-AA48-AC3B7D1C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1A5C2C-3973-45FE-B658-304086D1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68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C0FC7D-E4C1-4161-A985-1F7EB346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D3EBC3-30F1-4C6E-A92E-BD6B288A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66311A-C5D3-42DF-82BF-2011A375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00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F44B1-9462-4123-909D-1B279E5B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693D08-67EB-4298-A3C7-A06A734D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E09453-EC47-4E8A-AB36-210B681EB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E3D6AF-44B5-40F4-98D2-388C4461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C32E63-C829-4BC4-8706-E263BFB6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0C0B9B-091E-4C25-95E6-189EFA28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36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BF7CC-D4DE-4CC6-A621-EE08BDB4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74C5CD-E0CA-4D66-A9C8-FEC56AA29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00CE7A-CCDF-4C02-8942-088CE822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2BF50F-1976-4770-8757-EF853DE2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57BC43-1CBE-4397-B4C6-4D6B4909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B88603-EBB5-4E00-98EF-3411005A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A9FC5-CFE8-4E8B-B645-500AFD0E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010C65-D45C-4359-B881-217B914E1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FA6C9B-D292-4B40-9D3D-32F55BF97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7D70F-B9A0-43C1-BEC3-75A50475D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AF1F2A-CD90-4B2D-95D6-B883A08C9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76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DF77C-0902-4C93-A8F0-8F8DCE199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0205"/>
            <a:ext cx="9144000" cy="1123488"/>
          </a:xfrm>
        </p:spPr>
        <p:txBody>
          <a:bodyPr>
            <a:normAutofit/>
          </a:bodyPr>
          <a:lstStyle/>
          <a:p>
            <a:r>
              <a:rPr lang="ru-RU" sz="3200" dirty="0"/>
              <a:t>ВЫПУСКНАЯ КВАЛИФИКАЦИОННАЯ РАБОТА</a:t>
            </a:r>
            <a:br>
              <a:rPr lang="ru-RU" sz="3200" dirty="0"/>
            </a:br>
            <a:r>
              <a:rPr lang="ru-RU" sz="3200" dirty="0"/>
              <a:t>ДИПЛОМНЫЙ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207D53-886A-4740-ADA2-66683F60D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4964"/>
            <a:ext cx="9144000" cy="593984"/>
          </a:xfrm>
        </p:spPr>
        <p:txBody>
          <a:bodyPr/>
          <a:lstStyle/>
          <a:p>
            <a:r>
              <a:rPr lang="ru-RU" dirty="0"/>
              <a:t>Маркетплейс по продаже товаров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F87CB-21D8-460B-A2C3-26B2169C2025}"/>
              </a:ext>
            </a:extLst>
          </p:cNvPr>
          <p:cNvSpPr txBox="1"/>
          <p:nvPr/>
        </p:nvSpPr>
        <p:spPr>
          <a:xfrm>
            <a:off x="1822315" y="126460"/>
            <a:ext cx="8547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ea typeface="Calibri" panose="020F0502020204030204" pitchFamily="34" charset="0"/>
              </a:rPr>
              <a:t>Министерство образования и науки Пермского края</a:t>
            </a:r>
          </a:p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ea typeface="Calibri" panose="020F0502020204030204" pitchFamily="34" charset="0"/>
              </a:rPr>
              <a:t>ГБПОУ «Пермский краевой колледж «Оникс»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25AC0-BD96-44E3-ACC6-4D72FE9C1230}"/>
              </a:ext>
            </a:extLst>
          </p:cNvPr>
          <p:cNvSpPr txBox="1"/>
          <p:nvPr/>
        </p:nvSpPr>
        <p:spPr>
          <a:xfrm>
            <a:off x="6916367" y="3343887"/>
            <a:ext cx="44163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Угольников Даниил Олегович</a:t>
            </a:r>
          </a:p>
          <a:p>
            <a:pPr algn="r"/>
            <a:r>
              <a:rPr lang="ru-RU" dirty="0"/>
              <a:t>специальность 09.02.07</a:t>
            </a:r>
          </a:p>
          <a:p>
            <a:pPr algn="r"/>
            <a:r>
              <a:rPr lang="ru-RU" dirty="0"/>
              <a:t>«Информационные системы и   программирование»</a:t>
            </a:r>
          </a:p>
          <a:p>
            <a:pPr algn="r"/>
            <a:r>
              <a:rPr lang="ru-RU" dirty="0"/>
              <a:t>курс 4, группа 2-ИС</a:t>
            </a:r>
          </a:p>
          <a:p>
            <a:pPr algn="r"/>
            <a:r>
              <a:rPr lang="ru-RU" dirty="0"/>
              <a:t>форма обучения: очная</a:t>
            </a:r>
          </a:p>
          <a:p>
            <a:pPr algn="r"/>
            <a:r>
              <a:rPr lang="ru-RU" dirty="0"/>
              <a:t>Руководитель:</a:t>
            </a:r>
          </a:p>
          <a:p>
            <a:pPr algn="r"/>
            <a:r>
              <a:rPr lang="ru-RU" dirty="0"/>
              <a:t>Ведерникова Ирина Дмитриевна</a:t>
            </a:r>
          </a:p>
          <a:p>
            <a:pPr algn="r"/>
            <a:r>
              <a:rPr lang="ru-RU" dirty="0"/>
              <a:t>преподаватель ГБПОУ «Пермского</a:t>
            </a:r>
          </a:p>
          <a:p>
            <a:pPr algn="r"/>
            <a:r>
              <a:rPr lang="ru-RU" dirty="0"/>
              <a:t>краевого колледжа «Оникс»</a:t>
            </a:r>
          </a:p>
          <a:p>
            <a:pPr algn="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2FAAC-EA6E-4231-BE65-B83DA7B61E74}"/>
              </a:ext>
            </a:extLst>
          </p:cNvPr>
          <p:cNvSpPr txBox="1"/>
          <p:nvPr/>
        </p:nvSpPr>
        <p:spPr>
          <a:xfrm>
            <a:off x="4899497" y="6313570"/>
            <a:ext cx="239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Пермь 2025</a:t>
            </a:r>
          </a:p>
        </p:txBody>
      </p:sp>
    </p:spTree>
    <p:extLst>
      <p:ext uri="{BB962C8B-B14F-4D97-AF65-F5344CB8AC3E}">
        <p14:creationId xmlns:p14="http://schemas.microsoft.com/office/powerpoint/2010/main" val="398193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Актуальность</a:t>
            </a:r>
          </a:p>
        </p:txBody>
      </p:sp>
      <p:pic>
        <p:nvPicPr>
          <p:cNvPr id="1026" name="Picture 2" descr="Выходное изображение">
            <a:extLst>
              <a:ext uri="{FF2B5EF4-FFF2-40B4-BE49-F238E27FC236}">
                <a16:creationId xmlns:a16="http://schemas.microsoft.com/office/drawing/2014/main" id="{38D48E09-69C9-48F2-B988-DEA7ACC07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5"/>
          <a:stretch/>
        </p:blipFill>
        <p:spPr bwMode="auto">
          <a:xfrm>
            <a:off x="1607063" y="1527243"/>
            <a:ext cx="8977874" cy="50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D24EF4-1254-49AD-889C-50E14F2EB97B}"/>
              </a:ext>
            </a:extLst>
          </p:cNvPr>
          <p:cNvSpPr txBox="1"/>
          <p:nvPr/>
        </p:nvSpPr>
        <p:spPr>
          <a:xfrm>
            <a:off x="3591128" y="1157911"/>
            <a:ext cx="500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Динамика роста электронной коммерции</a:t>
            </a:r>
          </a:p>
        </p:txBody>
      </p:sp>
    </p:spTree>
    <p:extLst>
      <p:ext uri="{BB962C8B-B14F-4D97-AF65-F5344CB8AC3E}">
        <p14:creationId xmlns:p14="http://schemas.microsoft.com/office/powerpoint/2010/main" val="415493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3DED15-1E0A-42DC-8DB5-CE7F13BE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414"/>
            <a:ext cx="10515600" cy="5097292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2000" b="1" dirty="0">
                <a:effectLst/>
                <a:ea typeface="Calibri" panose="020F0502020204030204" pitchFamily="34" charset="0"/>
              </a:rPr>
              <a:t>Проблема</a:t>
            </a:r>
            <a:r>
              <a:rPr lang="ru-RU" sz="2000" dirty="0">
                <a:effectLst/>
                <a:ea typeface="Calibri" panose="020F0502020204030204" pitchFamily="34" charset="0"/>
              </a:rPr>
              <a:t>: Как разработать маркетплейс?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000" b="1" dirty="0">
                <a:effectLst/>
                <a:ea typeface="Calibri" panose="020F0502020204030204" pitchFamily="34" charset="0"/>
              </a:rPr>
              <a:t>Цель</a:t>
            </a:r>
            <a:r>
              <a:rPr lang="ru-RU" sz="2000" dirty="0">
                <a:effectLst/>
                <a:ea typeface="Calibri" panose="020F0502020204030204" pitchFamily="34" charset="0"/>
              </a:rPr>
              <a:t>: Разработка маркетплейс-площадки для компании «</a:t>
            </a:r>
            <a:r>
              <a:rPr lang="ru-RU" sz="2000" dirty="0" err="1">
                <a:effectLst/>
                <a:ea typeface="Calibri" panose="020F0502020204030204" pitchFamily="34" charset="0"/>
              </a:rPr>
              <a:t>ruMarket</a:t>
            </a:r>
            <a:r>
              <a:rPr lang="ru-RU" sz="2000" dirty="0">
                <a:effectLst/>
                <a:ea typeface="Calibri" panose="020F0502020204030204" pitchFamily="34" charset="0"/>
              </a:rPr>
              <a:t>» по продаже товаров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000" b="1" dirty="0">
                <a:effectLst/>
                <a:ea typeface="Calibri" panose="020F0502020204030204" pitchFamily="34" charset="0"/>
              </a:rPr>
              <a:t>Задачи</a:t>
            </a:r>
            <a:r>
              <a:rPr lang="ru-RU" sz="2000" dirty="0">
                <a:effectLst/>
                <a:ea typeface="Calibri" panose="020F0502020204030204" pitchFamily="34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ea typeface="Calibri" panose="020F0502020204030204" pitchFamily="34" charset="0"/>
              </a:rPr>
              <a:t>Изучить информацию о маркетплейсах, их разработке, дать определения технологиям для разработки.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ea typeface="Calibri" panose="020F0502020204030204" pitchFamily="34" charset="0"/>
              </a:rPr>
              <a:t>Проанализировать программное обеспечение для разработки веб-приложения.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ea typeface="Calibri" panose="020F0502020204030204" pitchFamily="34" charset="0"/>
              </a:rPr>
              <a:t>Разработать маркетплейс для компании «</a:t>
            </a:r>
            <a:r>
              <a:rPr lang="ru-RU" sz="2000" dirty="0" err="1">
                <a:effectLst/>
                <a:ea typeface="Calibri" panose="020F0502020204030204" pitchFamily="34" charset="0"/>
              </a:rPr>
              <a:t>ruMarket</a:t>
            </a:r>
            <a:r>
              <a:rPr lang="ru-RU" sz="2000" dirty="0">
                <a:effectLst/>
                <a:ea typeface="Calibri" panose="020F0502020204030204" pitchFamily="34" charset="0"/>
              </a:rPr>
              <a:t>».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ea typeface="Calibri" panose="020F0502020204030204" pitchFamily="34" charset="0"/>
              </a:rPr>
              <a:t>Провести тестирование готового продукта.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ea typeface="Calibri" panose="020F0502020204030204" pitchFamily="34" charset="0"/>
              </a:rPr>
              <a:t>Разработать рекомендации по использованию маркетплейса и сопровождению.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0549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Понятие и 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3DED15-1E0A-42DC-8DB5-CE7F13BE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414"/>
            <a:ext cx="5928603" cy="2496866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400" dirty="0"/>
              <a:t>Маркетплейс = интернет-магазин посредник</a:t>
            </a:r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7DC01A77-7BE0-42A3-8C8B-05250EF8A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2"/>
          <a:stretch/>
        </p:blipFill>
        <p:spPr bwMode="auto">
          <a:xfrm>
            <a:off x="575553" y="3732280"/>
            <a:ext cx="6191250" cy="245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Выходное изображение">
            <a:extLst>
              <a:ext uri="{FF2B5EF4-FFF2-40B4-BE49-F238E27FC236}">
                <a16:creationId xmlns:a16="http://schemas.microsoft.com/office/drawing/2014/main" id="{C53F45DD-B87E-4C55-804E-C187DDB2F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803" y="668675"/>
            <a:ext cx="4757636" cy="272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Выходное изображение">
            <a:extLst>
              <a:ext uri="{FF2B5EF4-FFF2-40B4-BE49-F238E27FC236}">
                <a16:creationId xmlns:a16="http://schemas.microsoft.com/office/drawing/2014/main" id="{0AAC0DA2-4139-4D63-9A3F-1145B20A0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479" y="3597716"/>
            <a:ext cx="4276155" cy="259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62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Способы разработки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673E032A-23BF-439F-B66D-13122E108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08" y="1313234"/>
            <a:ext cx="7232583" cy="554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63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Выбранные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38572960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390</Words>
  <Application>Microsoft Office PowerPoint</Application>
  <PresentationFormat>Широкоэкранный</PresentationFormat>
  <Paragraphs>40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ВЫПУСКНАЯ КВАЛИФИКАЦИОННАЯ РАБОТА ДИПЛОМНЫЙ ПРОЕКТ</vt:lpstr>
      <vt:lpstr>Актуальность</vt:lpstr>
      <vt:lpstr>Актуальность</vt:lpstr>
      <vt:lpstr>Понятие и Классификация</vt:lpstr>
      <vt:lpstr>Способы разработки</vt:lpstr>
      <vt:lpstr>Выбранные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ДИПЛОМНЫЙ ПРОЕКТ</dc:title>
  <dc:creator>Ирина Нехорошкова</dc:creator>
  <cp:lastModifiedBy>Ирина Нехорошкова</cp:lastModifiedBy>
  <cp:revision>9</cp:revision>
  <dcterms:created xsi:type="dcterms:W3CDTF">2025-06-16T21:15:06Z</dcterms:created>
  <dcterms:modified xsi:type="dcterms:W3CDTF">2025-06-17T11:04:07Z</dcterms:modified>
</cp:coreProperties>
</file>