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803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8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cs-CZ" dirty="0"/>
              <a:t>Kliknutím vložíte nadpis</a:t>
            </a:r>
            <a:endParaRPr lang="cs-CZ" noProof="0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D911E5E-6197-7848-99A5-8C8627D11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3"/>
          </a:xfrm>
          <a:prstGeom prst="rect">
            <a:avLst/>
          </a:prstGeom>
        </p:spPr>
      </p:pic>
      <p:pic>
        <p:nvPicPr>
          <p:cNvPr id="10" name="Obrázek 8">
            <a:extLst>
              <a:ext uri="{FF2B5EF4-FFF2-40B4-BE49-F238E27FC236}">
                <a16:creationId xmlns:a16="http://schemas.microsoft.com/office/drawing/2014/main" id="{80A3EB97-FACD-7140-8CE5-311FC534F4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,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16" name="Obrázek 8">
            <a:extLst>
              <a:ext uri="{FF2B5EF4-FFF2-40B4-BE49-F238E27FC236}">
                <a16:creationId xmlns:a16="http://schemas.microsoft.com/office/drawing/2014/main" id="{33B1A96F-F78A-364D-9051-877C993D5C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7341" cy="5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Obrázek 8">
            <a:extLst>
              <a:ext uri="{FF2B5EF4-FFF2-40B4-BE49-F238E27FC236}">
                <a16:creationId xmlns:a16="http://schemas.microsoft.com/office/drawing/2014/main" id="{E49E2218-4CCF-BC44-930E-B31D9BFD8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7341" cy="5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pic>
        <p:nvPicPr>
          <p:cNvPr id="10" name="Obrázek 8">
            <a:extLst>
              <a:ext uri="{FF2B5EF4-FFF2-40B4-BE49-F238E27FC236}">
                <a16:creationId xmlns:a16="http://schemas.microsoft.com/office/drawing/2014/main" id="{E1E65E38-2809-384F-AC14-A74E0E860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- inverzní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cs-CZ" noProof="0" dirty="0"/>
              <a:t>Zápatí prezentace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363F394-59A1-824A-BF4B-4D837362E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1" cy="10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2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cs-CZ" noProof="0" dirty="0"/>
              <a:t>Zápatí prezentace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B9372D4C-5C2B-7F47-A65D-C9E2897E5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1" cy="10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 obrázkem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čeť FI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C924B9D7-E8FB-394A-9CE9-A3A70D44C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35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6" y="2298933"/>
            <a:ext cx="8725020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7" name="Obrázek 8">
            <a:extLst>
              <a:ext uri="{FF2B5EF4-FFF2-40B4-BE49-F238E27FC236}">
                <a16:creationId xmlns:a16="http://schemas.microsoft.com/office/drawing/2014/main" id="{5114CA30-8D8F-E342-A2F6-2E630667A7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7341" cy="5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8" name="Obrázek 8">
            <a:extLst>
              <a:ext uri="{FF2B5EF4-FFF2-40B4-BE49-F238E27FC236}">
                <a16:creationId xmlns:a16="http://schemas.microsoft.com/office/drawing/2014/main" id="{76C6806D-D3AD-F04C-814B-86BCDA9686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7341" cy="5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0" name="Obrázek 8">
            <a:extLst>
              <a:ext uri="{FF2B5EF4-FFF2-40B4-BE49-F238E27FC236}">
                <a16:creationId xmlns:a16="http://schemas.microsoft.com/office/drawing/2014/main" id="{3F7436EE-B51C-5B4B-9E10-15F654AC8B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7341" cy="5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cs-CZ" dirty="0"/>
              <a:t>Kliknutím vložíte nadpis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0" name="Obrázek 8">
            <a:extLst>
              <a:ext uri="{FF2B5EF4-FFF2-40B4-BE49-F238E27FC236}">
                <a16:creationId xmlns:a16="http://schemas.microsoft.com/office/drawing/2014/main" id="{EF64BCA2-4B7D-704A-BF4D-8B88709B0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7341" cy="5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Obrázek 8">
            <a:extLst>
              <a:ext uri="{FF2B5EF4-FFF2-40B4-BE49-F238E27FC236}">
                <a16:creationId xmlns:a16="http://schemas.microsoft.com/office/drawing/2014/main" id="{BBD619D5-BBDF-8140-81EF-D70DF68D84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7341" cy="5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22" name="Obrázek 8">
            <a:extLst>
              <a:ext uri="{FF2B5EF4-FFF2-40B4-BE49-F238E27FC236}">
                <a16:creationId xmlns:a16="http://schemas.microsoft.com/office/drawing/2014/main" id="{F091C8EF-5AF7-F242-AF91-E265A6FE73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7341" cy="5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pic>
        <p:nvPicPr>
          <p:cNvPr id="6" name="Obrázek 8">
            <a:extLst>
              <a:ext uri="{FF2B5EF4-FFF2-40B4-BE49-F238E27FC236}">
                <a16:creationId xmlns:a16="http://schemas.microsoft.com/office/drawing/2014/main" id="{56CF3018-672D-1E47-88E6-6E40AF93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7341" cy="5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8" name="Obrázek 8">
            <a:extLst>
              <a:ext uri="{FF2B5EF4-FFF2-40B4-BE49-F238E27FC236}">
                <a16:creationId xmlns:a16="http://schemas.microsoft.com/office/drawing/2014/main" id="{2FA6D643-CB77-4E45-8FA6-45A95FFF72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7341" cy="5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cs-CZ"/>
              <a:t>Zápatí prezentace</a:t>
            </a:r>
            <a:endParaRPr lang="cs-CZ" dirty="0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cs-CZ" noProof="0" dirty="0"/>
              <a:t>Kliknutím vložíte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9DAF3088-3E4D-9845-B71B-E817345CD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1</a:t>
            </a:fld>
            <a:endParaRPr lang="cs-CZ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2491EF5B-3067-7546-837B-2D005F3E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Roboto" panose="02000000000000000000" pitchFamily="2" charset="0"/>
              </a:rPr>
              <a:t>Display of physical quantities</a:t>
            </a:r>
            <a:br>
              <a:rPr lang="en-GB" b="0" i="0" dirty="0">
                <a:effectLst/>
                <a:latin typeface="Roboto" panose="02000000000000000000" pitchFamily="2" charset="0"/>
              </a:rPr>
            </a:br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DA74EBB-06F9-2F42-BBA7-49358111E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Ondřej Kostík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334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B594FCE-5D27-BECB-8A0A-A917887AD1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Display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of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physical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quantities</a:t>
            </a:r>
            <a:r>
              <a:rPr lang="cs-CZ" b="0" i="0" dirty="0">
                <a:effectLst/>
                <a:latin typeface="Roboto" panose="02000000000000000000" pitchFamily="2" charset="0"/>
              </a:rPr>
              <a:t> – Ondřej Kostík, 2022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AC37BB5-6DA2-FC4A-D6F3-9B609D934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E5E9A4E-92FA-37CE-F711-44AB0EA3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Závěr</a:t>
            </a:r>
            <a:endParaRPr lang="en-GB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BE35583-4D47-CBB4-87B6-2115863E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Výsledky</a:t>
            </a:r>
            <a:r>
              <a:rPr lang="en-GB" dirty="0"/>
              <a:t> </a:t>
            </a:r>
            <a:r>
              <a:rPr lang="en-GB" dirty="0" err="1"/>
              <a:t>práce</a:t>
            </a:r>
            <a:endParaRPr lang="en-GB" dirty="0"/>
          </a:p>
          <a:p>
            <a:pPr lvl="1"/>
            <a:r>
              <a:rPr lang="en-GB" dirty="0" err="1"/>
              <a:t>Přehledová</a:t>
            </a:r>
            <a:r>
              <a:rPr lang="en-GB" dirty="0"/>
              <a:t> </a:t>
            </a:r>
            <a:r>
              <a:rPr lang="en-GB" dirty="0" err="1"/>
              <a:t>kapitola</a:t>
            </a:r>
            <a:r>
              <a:rPr lang="en-GB" dirty="0"/>
              <a:t> s </a:t>
            </a:r>
            <a:r>
              <a:rPr lang="en-GB" dirty="0" err="1"/>
              <a:t>možnostmi</a:t>
            </a:r>
            <a:r>
              <a:rPr lang="en-GB" dirty="0"/>
              <a:t> </a:t>
            </a:r>
            <a:r>
              <a:rPr lang="en-GB" dirty="0" err="1"/>
              <a:t>přenosu</a:t>
            </a:r>
            <a:r>
              <a:rPr lang="en-GB" dirty="0"/>
              <a:t> </a:t>
            </a:r>
            <a:r>
              <a:rPr lang="en-GB" dirty="0" err="1"/>
              <a:t>informací</a:t>
            </a:r>
            <a:endParaRPr lang="en-GB" dirty="0"/>
          </a:p>
          <a:p>
            <a:pPr lvl="1"/>
            <a:r>
              <a:rPr lang="en-GB" dirty="0" err="1"/>
              <a:t>Funkční</a:t>
            </a:r>
            <a:r>
              <a:rPr lang="en-GB" dirty="0"/>
              <a:t> </a:t>
            </a:r>
            <a:r>
              <a:rPr lang="en-GB" dirty="0" err="1"/>
              <a:t>zařízení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snímání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ze senzoru MDG-04</a:t>
            </a:r>
          </a:p>
          <a:p>
            <a:endParaRPr lang="en-GB" dirty="0"/>
          </a:p>
          <a:p>
            <a:r>
              <a:rPr lang="en-GB" dirty="0" err="1"/>
              <a:t>Využití</a:t>
            </a:r>
            <a:endParaRPr lang="en-GB" dirty="0"/>
          </a:p>
          <a:p>
            <a:pPr lvl="1"/>
            <a:r>
              <a:rPr lang="en-GB" dirty="0" err="1"/>
              <a:t>Základ</a:t>
            </a:r>
            <a:r>
              <a:rPr lang="en-GB" dirty="0"/>
              <a:t> pro </a:t>
            </a:r>
            <a:r>
              <a:rPr lang="en-GB" dirty="0" err="1"/>
              <a:t>vytvoření</a:t>
            </a:r>
            <a:r>
              <a:rPr lang="en-GB" dirty="0"/>
              <a:t> </a:t>
            </a:r>
            <a:r>
              <a:rPr lang="en-GB" dirty="0" err="1"/>
              <a:t>nové</a:t>
            </a:r>
            <a:r>
              <a:rPr lang="en-GB" dirty="0"/>
              <a:t> </a:t>
            </a:r>
            <a:r>
              <a:rPr lang="en-GB" dirty="0" err="1"/>
              <a:t>produktové</a:t>
            </a:r>
            <a:r>
              <a:rPr lang="en-GB" dirty="0"/>
              <a:t> </a:t>
            </a:r>
            <a:r>
              <a:rPr lang="en-GB" dirty="0" err="1"/>
              <a:t>řady</a:t>
            </a:r>
            <a:r>
              <a:rPr lang="en-GB" dirty="0"/>
              <a:t> firmy VF, </a:t>
            </a:r>
            <a:r>
              <a:rPr lang="en-GB" dirty="0" err="1"/>
              <a:t>a.s.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9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FCBE2-E431-3C78-F0F0-48824452E2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Display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of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physical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quantities</a:t>
            </a:r>
            <a:r>
              <a:rPr lang="cs-CZ" b="0" i="0" dirty="0">
                <a:effectLst/>
                <a:latin typeface="Roboto" panose="02000000000000000000" pitchFamily="2" charset="0"/>
              </a:rPr>
              <a:t> – Ondřej Kostík,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5BE2F-5A34-9F4C-EBF5-37B80C149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11</a:t>
            </a:fld>
            <a:endParaRPr lang="cs-CZ" altLang="cs-C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327AF8-890E-CB4E-E5CB-5B7DB924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8D1F58-1572-19FD-FB04-3340C8A5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“Jakým způsobem je řízen použitý displej?”</a:t>
            </a:r>
          </a:p>
          <a:p>
            <a:pPr lvl="1"/>
            <a:r>
              <a:rPr lang="cs-CZ" dirty="0"/>
              <a:t>Paměť součástí modulu displeje </a:t>
            </a:r>
          </a:p>
          <a:p>
            <a:pPr lvl="1"/>
            <a:r>
              <a:rPr lang="cs-CZ" dirty="0"/>
              <a:t>Zápis do paměti skrz přiložený ovladač</a:t>
            </a:r>
          </a:p>
          <a:p>
            <a:pPr lvl="1"/>
            <a:r>
              <a:rPr lang="cs-CZ" dirty="0"/>
              <a:t>Ovladač poskytuje funkcionalitu pro grafickou knihovnu (SDK)</a:t>
            </a:r>
          </a:p>
        </p:txBody>
      </p:sp>
    </p:spTree>
    <p:extLst>
      <p:ext uri="{BB962C8B-B14F-4D97-AF65-F5344CB8AC3E}">
        <p14:creationId xmlns:p14="http://schemas.microsoft.com/office/powerpoint/2010/main" val="190090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466F6BE-D512-698F-6632-7153A5116D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Display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of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physical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quantities</a:t>
            </a:r>
            <a:r>
              <a:rPr lang="cs-CZ" b="0" i="0" dirty="0">
                <a:effectLst/>
                <a:latin typeface="Roboto" panose="02000000000000000000" pitchFamily="2" charset="0"/>
              </a:rPr>
              <a:t> – Ondřej Kostík, 2022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8B6D7B6-197E-B817-8C80-DE630A28CC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6F338B9-EA74-F5A1-07E3-A8C78191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CF2F5B1-46A6-C81F-6A36-63485F89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Analýza </a:t>
            </a:r>
            <a:r>
              <a:rPr lang="en-GB" dirty="0" err="1"/>
              <a:t>možností</a:t>
            </a:r>
            <a:r>
              <a:rPr lang="en-GB" dirty="0"/>
              <a:t> </a:t>
            </a:r>
            <a:r>
              <a:rPr lang="en-GB" dirty="0" err="1"/>
              <a:t>přenosu</a:t>
            </a:r>
            <a:r>
              <a:rPr lang="en-GB" dirty="0"/>
              <a:t> </a:t>
            </a:r>
            <a:r>
              <a:rPr lang="en-GB" dirty="0" err="1"/>
              <a:t>informací</a:t>
            </a:r>
            <a:r>
              <a:rPr lang="en-GB" dirty="0"/>
              <a:t> </a:t>
            </a:r>
            <a:r>
              <a:rPr lang="cs-CZ" dirty="0"/>
              <a:t>mezi senzory a mikrokontrolery</a:t>
            </a:r>
          </a:p>
          <a:p>
            <a:pPr marL="72000" indent="0">
              <a:buNone/>
            </a:pPr>
            <a:endParaRPr lang="cs-CZ" dirty="0"/>
          </a:p>
          <a:p>
            <a:r>
              <a:rPr lang="cs-CZ" dirty="0"/>
              <a:t>Návrh a implementace zařízení pro snímání a zobrazování dat</a:t>
            </a:r>
          </a:p>
        </p:txBody>
      </p:sp>
    </p:spTree>
    <p:extLst>
      <p:ext uri="{BB962C8B-B14F-4D97-AF65-F5344CB8AC3E}">
        <p14:creationId xmlns:p14="http://schemas.microsoft.com/office/powerpoint/2010/main" val="7376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CD56D45-9877-0826-0E06-2767E9F646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Display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of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physical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quantities</a:t>
            </a:r>
            <a:r>
              <a:rPr lang="cs-CZ" b="0" i="0" dirty="0">
                <a:effectLst/>
                <a:latin typeface="Roboto" panose="02000000000000000000" pitchFamily="2" charset="0"/>
              </a:rPr>
              <a:t> – Ondřej Kostík, 2022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75A64BA-3D01-1D7A-26F7-CB094B250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EC17D4-FCA6-A08F-C0C2-2615CB5E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Možnosti</a:t>
            </a:r>
            <a:r>
              <a:rPr lang="en-GB" dirty="0"/>
              <a:t> </a:t>
            </a:r>
            <a:r>
              <a:rPr lang="en-GB" dirty="0" err="1"/>
              <a:t>přenosu</a:t>
            </a:r>
            <a:r>
              <a:rPr lang="en-GB" dirty="0"/>
              <a:t> </a:t>
            </a:r>
            <a:r>
              <a:rPr lang="en-GB" dirty="0" err="1"/>
              <a:t>informací</a:t>
            </a:r>
            <a:endParaRPr lang="en-GB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96F8CF9-EFE2-8FD8-33E5-60DE7845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Nižší</a:t>
            </a:r>
            <a:r>
              <a:rPr lang="en-GB" dirty="0"/>
              <a:t> </a:t>
            </a:r>
            <a:r>
              <a:rPr lang="en-GB" dirty="0" err="1"/>
              <a:t>síťové</a:t>
            </a:r>
            <a:r>
              <a:rPr lang="en-GB" dirty="0"/>
              <a:t> </a:t>
            </a:r>
            <a:r>
              <a:rPr lang="en-GB" dirty="0" err="1"/>
              <a:t>vrstvy</a:t>
            </a:r>
            <a:endParaRPr lang="en-GB" dirty="0"/>
          </a:p>
          <a:p>
            <a:pPr lvl="1"/>
            <a:r>
              <a:rPr lang="en-GB" dirty="0"/>
              <a:t>RS-485, Ethernet</a:t>
            </a:r>
          </a:p>
          <a:p>
            <a:endParaRPr lang="en-GB" dirty="0"/>
          </a:p>
          <a:p>
            <a:r>
              <a:rPr lang="en-GB" dirty="0" err="1"/>
              <a:t>Softwarové</a:t>
            </a:r>
            <a:r>
              <a:rPr lang="en-GB" dirty="0"/>
              <a:t> </a:t>
            </a:r>
            <a:r>
              <a:rPr lang="en-GB" dirty="0" err="1"/>
              <a:t>standardy</a:t>
            </a:r>
            <a:endParaRPr lang="en-GB" dirty="0"/>
          </a:p>
          <a:p>
            <a:pPr lvl="1"/>
            <a:r>
              <a:rPr lang="en-GB" dirty="0" err="1"/>
              <a:t>Důraz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Modbus-RTU</a:t>
            </a:r>
          </a:p>
          <a:p>
            <a:endParaRPr lang="en-GB" dirty="0"/>
          </a:p>
          <a:p>
            <a:r>
              <a:rPr lang="en-GB" dirty="0" err="1"/>
              <a:t>Samostatná</a:t>
            </a:r>
            <a:r>
              <a:rPr lang="en-GB" dirty="0"/>
              <a:t> </a:t>
            </a:r>
            <a:r>
              <a:rPr lang="en-GB" dirty="0" err="1"/>
              <a:t>řešení</a:t>
            </a:r>
            <a:endParaRPr lang="en-GB" dirty="0"/>
          </a:p>
          <a:p>
            <a:pPr lvl="1"/>
            <a:r>
              <a:rPr lang="en-GB" dirty="0"/>
              <a:t>CAN, KNX</a:t>
            </a:r>
          </a:p>
        </p:txBody>
      </p:sp>
    </p:spTree>
    <p:extLst>
      <p:ext uri="{BB962C8B-B14F-4D97-AF65-F5344CB8AC3E}">
        <p14:creationId xmlns:p14="http://schemas.microsoft.com/office/powerpoint/2010/main" val="174675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5F74BB3-CA0D-B78A-5A41-23029194A6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Display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of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physical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quantities</a:t>
            </a:r>
            <a:r>
              <a:rPr lang="cs-CZ" b="0" i="0" dirty="0">
                <a:effectLst/>
                <a:latin typeface="Roboto" panose="02000000000000000000" pitchFamily="2" charset="0"/>
              </a:rPr>
              <a:t> – Ondřej Kostík, 2022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8D5C361-8741-A48F-F867-77E4D921D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4ECF050-C2F5-4B03-6F6C-A26B50EE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Implementace</a:t>
            </a:r>
            <a:r>
              <a:rPr lang="en-GB" dirty="0"/>
              <a:t> </a:t>
            </a:r>
            <a:r>
              <a:rPr lang="en-GB" dirty="0" err="1"/>
              <a:t>zařízení</a:t>
            </a:r>
            <a:endParaRPr lang="en-GB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7C6DABE-564E-F23D-BFC4-E8DC4BD92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Texas Instruments mikrokontroler</a:t>
            </a:r>
          </a:p>
          <a:p>
            <a:endParaRPr lang="cs-CZ" dirty="0"/>
          </a:p>
          <a:p>
            <a:r>
              <a:rPr lang="cs-CZ" dirty="0"/>
              <a:t>Detektor ionizujícího záření</a:t>
            </a:r>
          </a:p>
          <a:p>
            <a:pPr lvl="1"/>
            <a:r>
              <a:rPr lang="cs-CZ" dirty="0"/>
              <a:t>MDG-04</a:t>
            </a:r>
          </a:p>
          <a:p>
            <a:pPr lvl="1"/>
            <a:r>
              <a:rPr lang="cs-CZ" dirty="0"/>
              <a:t>Poskytnut firmou VF, a.s.</a:t>
            </a:r>
          </a:p>
          <a:p>
            <a:pPr lvl="1"/>
            <a:endParaRPr lang="cs-CZ" dirty="0"/>
          </a:p>
          <a:p>
            <a:r>
              <a:rPr lang="cs-CZ" dirty="0"/>
              <a:t>Komunikace s detektorem</a:t>
            </a:r>
          </a:p>
          <a:p>
            <a:pPr lvl="1"/>
            <a:r>
              <a:rPr lang="cs-CZ" dirty="0"/>
              <a:t>UART/RS-485</a:t>
            </a:r>
          </a:p>
          <a:p>
            <a:pPr lvl="1"/>
            <a:r>
              <a:rPr lang="cs-CZ" dirty="0" err="1"/>
              <a:t>Modbus</a:t>
            </a:r>
            <a:r>
              <a:rPr lang="cs-CZ" dirty="0"/>
              <a:t>-RTU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447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9A7D883-B102-4F42-B13D-FFD0A2EA4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Display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of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physical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quantities</a:t>
            </a:r>
            <a:r>
              <a:rPr lang="cs-CZ" b="0" i="0" dirty="0">
                <a:effectLst/>
                <a:latin typeface="Roboto" panose="02000000000000000000" pitchFamily="2" charset="0"/>
              </a:rPr>
              <a:t> – Ondřej Kostík, 2022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7B5F4B4-EC00-04E3-8016-7C758521C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9506810-3D9E-DD8F-6E9F-DD87CFD3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Modbus-RTU</a:t>
            </a:r>
            <a:endParaRPr lang="en-GB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96E4DD2-916B-50EF-1189-DB9F4214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3821292"/>
          </a:xfrm>
        </p:spPr>
        <p:txBody>
          <a:bodyPr/>
          <a:lstStyle/>
          <a:p>
            <a:r>
              <a:rPr lang="en-GB" dirty="0"/>
              <a:t>Master-slave</a:t>
            </a:r>
          </a:p>
          <a:p>
            <a:endParaRPr lang="en-GB" dirty="0"/>
          </a:p>
          <a:p>
            <a:r>
              <a:rPr lang="en-GB" dirty="0" err="1"/>
              <a:t>Rámce</a:t>
            </a:r>
            <a:r>
              <a:rPr lang="en-GB" dirty="0"/>
              <a:t> – ADU (Application Data Unit)</a:t>
            </a:r>
          </a:p>
          <a:p>
            <a:endParaRPr lang="en-GB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EE233EE-1C73-C367-1431-CCB00BFF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3602648"/>
            <a:ext cx="781159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539351EB-4D1C-C9F1-6EDE-E3E2D05803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Display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of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physical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quantities</a:t>
            </a:r>
            <a:r>
              <a:rPr lang="cs-CZ" b="0" i="0" dirty="0">
                <a:effectLst/>
                <a:latin typeface="Roboto" panose="02000000000000000000" pitchFamily="2" charset="0"/>
              </a:rPr>
              <a:t> – Ondřej Kostík, 2022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D5A3455-645B-BD70-46D4-03C4FE6DCF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E190DB22-221E-703C-8CD4-E2C4EBBC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Vyhledání</a:t>
            </a:r>
            <a:r>
              <a:rPr lang="en-GB" dirty="0"/>
              <a:t> senzoru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lince</a:t>
            </a:r>
            <a:endParaRPr lang="cs-CZ" dirty="0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1DEC2230-18FD-F87B-38C7-B5B47513AF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0" y="2171878"/>
            <a:ext cx="10800980" cy="25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6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8238127D-F83D-24C7-F56A-F350C6711F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Display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of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physical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quantities</a:t>
            </a:r>
            <a:r>
              <a:rPr lang="cs-CZ" b="0" i="0" dirty="0">
                <a:effectLst/>
                <a:latin typeface="Roboto" panose="02000000000000000000" pitchFamily="2" charset="0"/>
              </a:rPr>
              <a:t> – Ondřej Kostík, 2022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1F796A0-0E76-784C-77A3-BFEA04A18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6B140E9-0BE0-0B83-E226-2A93A48D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Čtení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ze senzoru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A4BEC43-50FE-5F2D-B94C-B1E2AEC4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Pravidelný</a:t>
            </a:r>
            <a:r>
              <a:rPr lang="en-GB" dirty="0"/>
              <a:t> interval 1s</a:t>
            </a:r>
          </a:p>
          <a:p>
            <a:endParaRPr lang="en-GB" dirty="0"/>
          </a:p>
          <a:p>
            <a:r>
              <a:rPr lang="en-GB" dirty="0" err="1"/>
              <a:t>Přijatá</a:t>
            </a:r>
            <a:r>
              <a:rPr lang="en-GB" dirty="0"/>
              <a:t> data </a:t>
            </a:r>
            <a:r>
              <a:rPr lang="en-GB" dirty="0" err="1"/>
              <a:t>uložena</a:t>
            </a:r>
            <a:r>
              <a:rPr lang="en-GB" dirty="0"/>
              <a:t> v </a:t>
            </a:r>
            <a:r>
              <a:rPr lang="en-GB" dirty="0" err="1"/>
              <a:t>globální</a:t>
            </a:r>
            <a:r>
              <a:rPr lang="en-GB" dirty="0"/>
              <a:t> paměti</a:t>
            </a:r>
          </a:p>
          <a:p>
            <a:endParaRPr lang="en-GB" dirty="0"/>
          </a:p>
          <a:p>
            <a:r>
              <a:rPr lang="en-GB" dirty="0" err="1"/>
              <a:t>Kontrola</a:t>
            </a:r>
            <a:r>
              <a:rPr lang="en-GB" dirty="0"/>
              <a:t> </a:t>
            </a:r>
            <a:r>
              <a:rPr lang="en-GB" dirty="0" err="1"/>
              <a:t>chyb</a:t>
            </a:r>
            <a:r>
              <a:rPr lang="en-GB" dirty="0"/>
              <a:t> v </a:t>
            </a:r>
            <a:r>
              <a:rPr lang="en-GB" dirty="0" err="1"/>
              <a:t>přijatých</a:t>
            </a:r>
            <a:r>
              <a:rPr lang="en-GB" dirty="0"/>
              <a:t> </a:t>
            </a:r>
            <a:r>
              <a:rPr lang="en-GB" dirty="0" err="1"/>
              <a:t>zprávách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54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8BA9B993-3BDE-C194-6702-103ACC102A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Display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of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physical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quantities</a:t>
            </a:r>
            <a:r>
              <a:rPr lang="cs-CZ" b="0" i="0" dirty="0">
                <a:effectLst/>
                <a:latin typeface="Roboto" panose="02000000000000000000" pitchFamily="2" charset="0"/>
              </a:rPr>
              <a:t> – Ondřej Kostík, 2022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76733E6-CFD7-DAD4-C049-3ED902FC03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25A1F18-9AFE-3223-08D6-3D301E0E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Hotové </a:t>
            </a:r>
            <a:r>
              <a:rPr lang="en-GB" dirty="0" err="1"/>
              <a:t>zařízení</a:t>
            </a:r>
            <a:endParaRPr lang="en-GB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A2AB379-9B49-DF3F-3120-922CB3AF6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1385785"/>
            <a:ext cx="7920000" cy="4628005"/>
          </a:xfrm>
        </p:spPr>
      </p:pic>
    </p:spTree>
    <p:extLst>
      <p:ext uri="{BB962C8B-B14F-4D97-AF65-F5344CB8AC3E}">
        <p14:creationId xmlns:p14="http://schemas.microsoft.com/office/powerpoint/2010/main" val="279379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99ECD9F8-9272-BA1C-9AD7-C478F4F55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Display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of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physical</a:t>
            </a:r>
            <a:r>
              <a:rPr lang="cs-CZ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quantities</a:t>
            </a:r>
            <a:r>
              <a:rPr lang="cs-CZ" b="0" i="0" dirty="0">
                <a:effectLst/>
                <a:latin typeface="Roboto" panose="02000000000000000000" pitchFamily="2" charset="0"/>
              </a:rPr>
              <a:t> – Ondřej Kostík, 2022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A0C3317-B2B8-B1C1-9901-47F8A8A2E4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9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406C44DD-3F4C-6697-6898-67D55EED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endParaRPr lang="en-GB" dirty="0"/>
          </a:p>
        </p:txBody>
      </p:sp>
      <p:pic>
        <p:nvPicPr>
          <p:cNvPr id="7" name="Obrázek 6" descr="Obsah obrázku text, elektronika, monitor, displej&#10;&#10;Popis byl vytvořen automaticky">
            <a:extLst>
              <a:ext uri="{FF2B5EF4-FFF2-40B4-BE49-F238E27FC236}">
                <a16:creationId xmlns:a16="http://schemas.microsoft.com/office/drawing/2014/main" id="{55E807CB-23B5-4FC6-B667-797FE283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64" y="3858308"/>
            <a:ext cx="2534469" cy="2088000"/>
          </a:xfrm>
          <a:prstGeom prst="rect">
            <a:avLst/>
          </a:prstGeom>
        </p:spPr>
      </p:pic>
      <p:pic>
        <p:nvPicPr>
          <p:cNvPr id="9" name="Obrázek 8" descr="Obsah obrázku text, exteriér&#10;&#10;Popis byl vytvořen automaticky">
            <a:extLst>
              <a:ext uri="{FF2B5EF4-FFF2-40B4-BE49-F238E27FC236}">
                <a16:creationId xmlns:a16="http://schemas.microsoft.com/office/drawing/2014/main" id="{FD1CB1B8-A3D6-3BCF-50C2-4518D1983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02" y="3858308"/>
            <a:ext cx="2499855" cy="2088000"/>
          </a:xfrm>
          <a:prstGeom prst="rect">
            <a:avLst/>
          </a:prstGeom>
        </p:spPr>
      </p:pic>
      <p:pic>
        <p:nvPicPr>
          <p:cNvPr id="11" name="Obrázek 10" descr="Obsah obrázku text, elektronika&#10;&#10;Popis byl vytvořen automaticky">
            <a:extLst>
              <a:ext uri="{FF2B5EF4-FFF2-40B4-BE49-F238E27FC236}">
                <a16:creationId xmlns:a16="http://schemas.microsoft.com/office/drawing/2014/main" id="{DCE39E05-45A1-0F14-8DD4-3681ED252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25" y="1453268"/>
            <a:ext cx="2450741" cy="2088000"/>
          </a:xfrm>
          <a:prstGeom prst="rect">
            <a:avLst/>
          </a:prstGeom>
        </p:spPr>
      </p:pic>
      <p:pic>
        <p:nvPicPr>
          <p:cNvPr id="13" name="Obrázek 12" descr="Obsah obrázku text, elektronika&#10;&#10;Popis byl vytvořen automaticky">
            <a:extLst>
              <a:ext uri="{FF2B5EF4-FFF2-40B4-BE49-F238E27FC236}">
                <a16:creationId xmlns:a16="http://schemas.microsoft.com/office/drawing/2014/main" id="{4D022E5F-A33A-BDF7-8DE0-F44371F73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97" y="1453268"/>
            <a:ext cx="2486509" cy="2088000"/>
          </a:xfrm>
          <a:prstGeom prst="rect">
            <a:avLst/>
          </a:prstGeom>
        </p:spPr>
      </p:pic>
      <p:pic>
        <p:nvPicPr>
          <p:cNvPr id="15" name="Obrázek 14" descr="Obsah obrázku text, elektronika, monitor, displej&#10;&#10;Popis byl vytvořen automaticky">
            <a:extLst>
              <a:ext uri="{FF2B5EF4-FFF2-40B4-BE49-F238E27FC236}">
                <a16:creationId xmlns:a16="http://schemas.microsoft.com/office/drawing/2014/main" id="{6B6CEF7C-F500-1D7C-9DEB-E7ABA03A6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82" y="1453268"/>
            <a:ext cx="2465996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54125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cz-v11.potx" id="{E469E493-A258-4D2C-84B2-1DC329569A2F}" vid="{2A072887-F57F-4287-BAAF-2130692E7FAA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muni-fi-prezentace-pecet-16-9-cz-v11</Template>
  <TotalTime>3732</TotalTime>
  <Words>265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</vt:lpstr>
      <vt:lpstr>Tahoma</vt:lpstr>
      <vt:lpstr>Wingdings</vt:lpstr>
      <vt:lpstr>Prezentace_MU_CZ</vt:lpstr>
      <vt:lpstr>Display of physical quantities </vt:lpstr>
      <vt:lpstr>Cíle práce</vt:lpstr>
      <vt:lpstr>Možnosti přenosu informací</vt:lpstr>
      <vt:lpstr>Implementace zařízení</vt:lpstr>
      <vt:lpstr>Modbus-RTU</vt:lpstr>
      <vt:lpstr>Vyhledání senzoru na lince</vt:lpstr>
      <vt:lpstr>Čtení dat ze senzoru</vt:lpstr>
      <vt:lpstr>Hotové zařízení</vt:lpstr>
      <vt:lpstr>Uživatelské rozhraní</vt:lpstr>
      <vt:lpstr>Závěr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 of physical quantities </dc:title>
  <dc:creator>Ondřej Kostík</dc:creator>
  <cp:lastModifiedBy>Ondřej Kostík</cp:lastModifiedBy>
  <cp:revision>5</cp:revision>
  <cp:lastPrinted>1601-01-01T00:00:00Z</cp:lastPrinted>
  <dcterms:created xsi:type="dcterms:W3CDTF">2022-06-25T19:58:03Z</dcterms:created>
  <dcterms:modified xsi:type="dcterms:W3CDTF">2022-06-28T11:54:33Z</dcterms:modified>
</cp:coreProperties>
</file>