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06B8D-50D6-54C6-5D24-BD98E5156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1D600F-628D-93C3-4F06-1F116981B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E6673F-050B-6F53-BF2B-271EE6AC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08F3-346B-4A9F-B545-9077594315D3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21CAB2-C28D-08AE-6542-A4DDB185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848AB6-7AA8-8A2D-1C59-3AD1EEC40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D593-0C9C-4DF5-A06F-1D98C8793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10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39110-4E4E-606F-53CB-981301A5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40EF85-9237-BAAA-0A46-5007BA742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AE6AB8-2FFF-0D71-6141-726EE5C7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08F3-346B-4A9F-B545-9077594315D3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935BA1-50BF-C71B-5D36-66891119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8D5775-C1ED-913C-59A1-AE112883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D593-0C9C-4DF5-A06F-1D98C8793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30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769312-18A3-B90E-4DA5-FDF69213D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DC450E-CA86-C7BA-8438-83D3F13FA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0D631E-36FF-6EA2-89ED-9E0348B7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08F3-346B-4A9F-B545-9077594315D3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8DD45-DED2-FF2D-D475-C6291C5C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D6611-BF69-E78A-57AF-AECEA83B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D593-0C9C-4DF5-A06F-1D98C8793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16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9AE59-1A20-3118-80B6-AACC3E95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BD6E1-0A9A-8791-5876-2A987E116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077E79-9480-2889-401E-BF7E1FD2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08F3-346B-4A9F-B545-9077594315D3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DB64AA-1592-12D3-A4D2-EB5B78327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B1B69-EB58-3B33-ADA1-80A5215D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D593-0C9C-4DF5-A06F-1D98C8793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35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B8B02-7A2C-21AA-4896-30939A6A6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9D8EA-CC00-81B5-8F40-B7E623CBB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011BDE-BE37-77CB-799F-14C71790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08F3-346B-4A9F-B545-9077594315D3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C7D1B-6590-56AA-FB8D-EDD70671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E38039-9008-973A-DAA4-E2610258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D593-0C9C-4DF5-A06F-1D98C8793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47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4919A-13CC-A3DC-E8B1-D8F1C3523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D10C73-9854-28D6-F462-39E363506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7848E1-E2D1-F13A-18E0-8AA8B1AB9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09EEE3-1638-66F0-72EB-6E9F1012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08F3-346B-4A9F-B545-9077594315D3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007628-EA60-2D16-7EA1-87A16743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478781-9A49-220D-46B3-6FD1D2AA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D593-0C9C-4DF5-A06F-1D98C8793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18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E3F7A-CC12-2F08-26BA-B0EE518A1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3003C3-4F00-E2AA-0887-8A42A6F43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087417-728E-06D6-6416-25170F55C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C4E4FA-D5F3-75BE-B861-0632DF7FE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56BC57-DB0B-2D02-0A7F-3424FB573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6F2075-D450-506B-C3D4-46CFC2B45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08F3-346B-4A9F-B545-9077594315D3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39627C-EA23-46CA-AFAD-E4BC92DDF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2E686B-CB88-AF14-ACCA-E1D3811B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D593-0C9C-4DF5-A06F-1D98C8793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04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B8BCA-B7AB-2CE1-E409-6B7AA8C0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1C9A47-76BC-ECDA-F10D-5E690D80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08F3-346B-4A9F-B545-9077594315D3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60960F-369B-6ACA-6151-BDE55C63D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3F8A06-587B-679A-7267-2C0FC74B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D593-0C9C-4DF5-A06F-1D98C8793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04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A1D84F-B21F-75FC-24D9-453A01922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08F3-346B-4A9F-B545-9077594315D3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9AFFB9-BD75-A534-0FB1-86EA754F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7C9658-29A2-010F-7941-152D9677A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D593-0C9C-4DF5-A06F-1D98C8793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11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1D5DD-2647-4B46-DFB9-B4747DB1D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3E2B3F-B189-008F-19C3-3DEF983FD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4B3797-47DC-BA4B-0FA8-96B0A5140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865C70-B147-FDBE-742C-F03FCF3D5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08F3-346B-4A9F-B545-9077594315D3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70BC7C-F512-45BA-8C6D-859CBA5F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35FDF8-1057-394F-C254-9D02A32B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D593-0C9C-4DF5-A06F-1D98C8793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38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62AA0-49AE-BF2B-A167-280C558C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0BD706-7E27-58AC-C910-5E04A1B3E3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7CBAA5-C18E-03C1-ECDE-FBDEDAF0B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64A5AD-B165-7395-3256-596D01C11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08F3-346B-4A9F-B545-9077594315D3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F3A384-AEF9-A3E7-4A2E-D222D53E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8964A1-FBB6-0DAF-F43C-BB273E6C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ED593-0C9C-4DF5-A06F-1D98C8793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7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E21318-1479-AF5E-B8CD-7440AAB62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5245CF-2D3C-BDDD-1D4F-5CE2B42CA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7EBB9-5898-3005-C17B-8CC6D1CDE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108F3-346B-4A9F-B545-9077594315D3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0A7D94-B6FC-18B8-04AE-4F08A6016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4F231-B888-0A38-C05A-09051546B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ED593-0C9C-4DF5-A06F-1D98C87937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29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85576690-26F4-F6C1-29D9-981CE073CAA7}"/>
              </a:ext>
            </a:extLst>
          </p:cNvPr>
          <p:cNvGrpSpPr/>
          <p:nvPr/>
        </p:nvGrpSpPr>
        <p:grpSpPr>
          <a:xfrm>
            <a:off x="2957514" y="456810"/>
            <a:ext cx="5953121" cy="5826439"/>
            <a:chOff x="2957514" y="456810"/>
            <a:chExt cx="5953121" cy="582643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746466F-30B4-3BCD-0AB1-0035F03B2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957515" y="457919"/>
              <a:ext cx="2900373" cy="1853932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/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9ADED32-B7D0-FD62-3945-0BBD43BCC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13732" y="456810"/>
              <a:ext cx="2896903" cy="1851713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/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88661FD-76D7-2A6B-19BE-65DCB457A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957514" y="2444173"/>
              <a:ext cx="2900374" cy="1853932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/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C8BB480-522D-CA71-E6E0-2F668E760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13732" y="2444173"/>
              <a:ext cx="2896903" cy="1851713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/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CD753AF-FD28-F12D-84D8-CCF3B47EA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965026" y="4431536"/>
              <a:ext cx="2896902" cy="1851713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/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1083959-B022-7B3D-2330-A9D24448B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17199" y="4431535"/>
              <a:ext cx="2893436" cy="184949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39487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유효곤[ 학부재학 / 사이버국방학과 ]</dc:creator>
  <cp:lastModifiedBy>유효곤[ 학부재학 / 사이버국방학과 ]</cp:lastModifiedBy>
  <cp:revision>2</cp:revision>
  <dcterms:created xsi:type="dcterms:W3CDTF">2022-06-18T13:39:45Z</dcterms:created>
  <dcterms:modified xsi:type="dcterms:W3CDTF">2022-06-18T13:46:57Z</dcterms:modified>
</cp:coreProperties>
</file>