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95C8-B435-4F38-AAF5-8B8C315100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ECBF-B771-47B5-BEF6-B5E8C251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5680"/>
            <a:ext cx="9144000" cy="1543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88282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ONYEJEKWE OGECHUKWU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948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846"/>
            <a:ext cx="10515600" cy="1211283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dirty="0" smtClean="0"/>
              <a:t>Using React to show feed of articles returned by an API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131"/>
            <a:ext cx="10515600" cy="4351338"/>
          </a:xfrm>
        </p:spPr>
        <p:txBody>
          <a:bodyPr/>
          <a:lstStyle/>
          <a:p>
            <a:r>
              <a:rPr lang="en-US" dirty="0" smtClean="0"/>
              <a:t>Created a react application named ‘online-news’.</a:t>
            </a:r>
          </a:p>
          <a:p>
            <a:r>
              <a:rPr lang="en-US" dirty="0" smtClean="0"/>
              <a:t>Installed required dependencies.</a:t>
            </a:r>
          </a:p>
          <a:p>
            <a:r>
              <a:rPr lang="en-US" dirty="0" smtClean="0"/>
              <a:t>Designed the UI(User Interface).</a:t>
            </a:r>
          </a:p>
          <a:p>
            <a:r>
              <a:rPr lang="en-US" dirty="0" smtClean="0"/>
              <a:t>Made a get request to the server to access all articles using </a:t>
            </a:r>
            <a:r>
              <a:rPr lang="en-US" dirty="0" err="1" smtClean="0"/>
              <a:t>axios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await.</a:t>
            </a:r>
          </a:p>
          <a:p>
            <a:r>
              <a:rPr lang="en-US" dirty="0" smtClean="0"/>
              <a:t>Displayed the feedback to the UI.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Technology used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ReactJs</a:t>
            </a:r>
          </a:p>
          <a:p>
            <a:r>
              <a:rPr lang="en-US" dirty="0" smtClean="0"/>
              <a:t>styled-components</a:t>
            </a:r>
          </a:p>
          <a:p>
            <a:r>
              <a:rPr lang="en-US" dirty="0" smtClean="0"/>
              <a:t>ReduxToolkit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58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By </vt:lpstr>
      <vt:lpstr>Using React to show feed of articles returned by an API </vt:lpstr>
      <vt:lpstr>Technology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 ONYEJEKWE OGECHUKWU</dc:title>
  <dc:creator>HP</dc:creator>
  <cp:lastModifiedBy>HP</cp:lastModifiedBy>
  <cp:revision>8</cp:revision>
  <dcterms:created xsi:type="dcterms:W3CDTF">2022-06-09T06:28:18Z</dcterms:created>
  <dcterms:modified xsi:type="dcterms:W3CDTF">2022-06-10T01:37:42Z</dcterms:modified>
</cp:coreProperties>
</file>