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6858000" cx="12192000"/>
  <p:notesSz cx="6858000" cy="9144000"/>
  <p:embeddedFontLst>
    <p:embeddedFont>
      <p:font typeface="Libre Franklin"/>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7DC96AA-34A9-452E-89C7-7BE3ABB9D445}">
  <a:tblStyle styleId="{A7DC96AA-34A9-452E-89C7-7BE3ABB9D445}" styleName="Table_0">
    <a:wholeTbl>
      <a:tcTxStyle b="off" i="off">
        <a:font>
          <a:latin typeface="Franklin Gothic Book"/>
          <a:ea typeface="Franklin Gothic Book"/>
          <a:cs typeface="Franklin Gothic Book"/>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DEDED"/>
          </a:solidFill>
        </a:fill>
      </a:tcStyle>
    </a:wholeTbl>
    <a:band1H>
      <a:tcTxStyle b="off" i="off"/>
      <a:tcStyle>
        <a:fill>
          <a:solidFill>
            <a:srgbClr val="DADAD8"/>
          </a:solidFill>
        </a:fill>
      </a:tcStyle>
    </a:band1H>
    <a:band2H>
      <a:tcTxStyle b="off" i="off"/>
    </a:band2H>
    <a:band1V>
      <a:tcTxStyle b="off" i="off"/>
      <a:tcStyle>
        <a:fill>
          <a:solidFill>
            <a:srgbClr val="DADAD8"/>
          </a:solidFill>
        </a:fill>
      </a:tcStyle>
    </a:band1V>
    <a:band2V>
      <a:tcTxStyle b="off" i="off"/>
    </a:band2V>
    <a:lastCol>
      <a:tcTxStyle b="on" i="off">
        <a:font>
          <a:latin typeface="Franklin Gothic Book"/>
          <a:ea typeface="Franklin Gothic Book"/>
          <a:cs typeface="Franklin Gothic Book"/>
        </a:font>
        <a:schemeClr val="lt1"/>
      </a:tcTxStyle>
      <a:tcStyle>
        <a:fill>
          <a:solidFill>
            <a:schemeClr val="accent1"/>
          </a:solidFill>
        </a:fill>
      </a:tcStyle>
    </a:lastCol>
    <a:firstCol>
      <a:tcTxStyle b="on" i="off">
        <a:font>
          <a:latin typeface="Franklin Gothic Book"/>
          <a:ea typeface="Franklin Gothic Book"/>
          <a:cs typeface="Franklin Gothic Book"/>
        </a:font>
        <a:schemeClr val="lt1"/>
      </a:tcTxStyle>
      <a:tcStyle>
        <a:fill>
          <a:solidFill>
            <a:schemeClr val="accent1"/>
          </a:solidFill>
        </a:fill>
      </a:tcStyle>
    </a:firstCol>
    <a:lastRow>
      <a:tcTxStyle b="on" i="off">
        <a:font>
          <a:latin typeface="Franklin Gothic Book"/>
          <a:ea typeface="Franklin Gothic Book"/>
          <a:cs typeface="Franklin Gothic Book"/>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Franklin Gothic Book"/>
          <a:ea typeface="Franklin Gothic Book"/>
          <a:cs typeface="Franklin Gothic Book"/>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LibreFranklin-bold.fntdata"/><Relationship Id="rId16" Type="http://schemas.openxmlformats.org/officeDocument/2006/relationships/font" Target="fonts/LibreFranklin-regular.fntdata"/><Relationship Id="rId5" Type="http://schemas.openxmlformats.org/officeDocument/2006/relationships/slideMaster" Target="slideMasters/slideMaster2.xml"/><Relationship Id="rId19" Type="http://schemas.openxmlformats.org/officeDocument/2006/relationships/font" Target="fonts/LibreFranklin-boldItalic.fntdata"/><Relationship Id="rId6" Type="http://schemas.openxmlformats.org/officeDocument/2006/relationships/notesMaster" Target="notesMasters/notesMaster1.xml"/><Relationship Id="rId18" Type="http://schemas.openxmlformats.org/officeDocument/2006/relationships/font" Target="fonts/LibreFranklin-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git push -u origin dev</a:t>
            </a:r>
            <a:endParaRPr/>
          </a:p>
        </p:txBody>
      </p:sp>
      <p:sp>
        <p:nvSpPr>
          <p:cNvPr id="123" name="Google Shape;123;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git push -u origin dev</a:t>
            </a:r>
            <a:endParaRPr/>
          </a:p>
        </p:txBody>
      </p:sp>
      <p:sp>
        <p:nvSpPr>
          <p:cNvPr id="130" name="Google Shape;130;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2"/>
        </a:solidFill>
      </p:bgPr>
    </p:bg>
    <p:spTree>
      <p:nvGrpSpPr>
        <p:cNvPr id="16" name="Shape 16"/>
        <p:cNvGrpSpPr/>
        <p:nvPr/>
      </p:nvGrpSpPr>
      <p:grpSpPr>
        <a:xfrm>
          <a:off x="0" y="0"/>
          <a:ext cx="0" cy="0"/>
          <a:chOff x="0" y="0"/>
          <a:chExt cx="0" cy="0"/>
        </a:xfrm>
      </p:grpSpPr>
      <p:sp>
        <p:nvSpPr>
          <p:cNvPr id="17" name="Google Shape;17;p2"/>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lvl1pPr lvl="0" algn="ctr">
              <a:lnSpc>
                <a:spcPct val="89000"/>
              </a:lnSpc>
              <a:spcBef>
                <a:spcPts val="0"/>
              </a:spcBef>
              <a:spcAft>
                <a:spcPts val="0"/>
              </a:spcAft>
              <a:buClr>
                <a:schemeClr val="dk2"/>
              </a:buClr>
              <a:buSzPts val="7200"/>
              <a:buFont typeface="Libre Franklin"/>
              <a:buNone/>
              <a:defRPr sz="7200" cap="none">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rmAutofit/>
          </a:bodyPr>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p:txBody>
      </p:sp>
      <p:sp>
        <p:nvSpPr>
          <p:cNvPr id="19" name="Google Shape;19;p2"/>
          <p:cNvSpPr txBox="1"/>
          <p:nvPr>
            <p:ph idx="10" type="dt"/>
          </p:nvPr>
        </p:nvSpPr>
        <p:spPr>
          <a:xfrm>
            <a:off x="752858" y="6453386"/>
            <a:ext cx="1607944"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1" type="ftr"/>
          </p:nvPr>
        </p:nvSpPr>
        <p:spPr>
          <a:xfrm>
            <a:off x="2584054" y="6453386"/>
            <a:ext cx="7023377" cy="40461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grpSp>
        <p:nvGrpSpPr>
          <p:cNvPr id="22" name="Google Shape;22;p2"/>
          <p:cNvGrpSpPr/>
          <p:nvPr/>
        </p:nvGrpSpPr>
        <p:grpSpPr>
          <a:xfrm>
            <a:off x="752858" y="744469"/>
            <a:ext cx="10674117" cy="5349671"/>
            <a:chOff x="752858" y="744469"/>
            <a:chExt cx="10674117" cy="5349671"/>
          </a:xfrm>
        </p:grpSpPr>
        <p:sp>
          <p:nvSpPr>
            <p:cNvPr id="23" name="Google Shape;23;p2"/>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4" name="Google Shape;24;p2"/>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1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1"/>
          <p:cNvSpPr txBox="1"/>
          <p:nvPr>
            <p:ph idx="1" type="body"/>
          </p:nvPr>
        </p:nvSpPr>
        <p:spPr>
          <a:xfrm rot="5400000">
            <a:off x="4386262" y="-719138"/>
            <a:ext cx="3571875" cy="96012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4" name="Google Shape;84;p11"/>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1"/>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1"/>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7" name="Shape 87"/>
        <p:cNvGrpSpPr/>
        <p:nvPr/>
      </p:nvGrpSpPr>
      <p:grpSpPr>
        <a:xfrm>
          <a:off x="0" y="0"/>
          <a:ext cx="0" cy="0"/>
          <a:chOff x="0" y="0"/>
          <a:chExt cx="0" cy="0"/>
        </a:xfrm>
      </p:grpSpPr>
      <p:sp>
        <p:nvSpPr>
          <p:cNvPr id="88" name="Google Shape;88;p12"/>
          <p:cNvSpPr txBox="1"/>
          <p:nvPr>
            <p:ph type="title"/>
          </p:nvPr>
        </p:nvSpPr>
        <p:spPr>
          <a:xfrm rot="5400000">
            <a:off x="7757822" y="2462895"/>
            <a:ext cx="5243244" cy="1565766"/>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2"/>
          <p:cNvSpPr txBox="1"/>
          <p:nvPr>
            <p:ph idx="1" type="body"/>
          </p:nvPr>
        </p:nvSpPr>
        <p:spPr>
          <a:xfrm rot="5400000">
            <a:off x="2839798" y="-844042"/>
            <a:ext cx="5243244" cy="8179641"/>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90" name="Google Shape;90;p12"/>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2"/>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2"/>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100" name="Shape 100"/>
        <p:cNvGrpSpPr/>
        <p:nvPr/>
      </p:nvGrpSpPr>
      <p:grpSpPr>
        <a:xfrm>
          <a:off x="0" y="0"/>
          <a:ext cx="0" cy="0"/>
          <a:chOff x="0" y="0"/>
          <a:chExt cx="0" cy="0"/>
        </a:xfrm>
      </p:grpSpPr>
      <p:sp>
        <p:nvSpPr>
          <p:cNvPr id="101" name="Google Shape;101;p14"/>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lvl1pPr lvl="0" algn="r">
              <a:lnSpc>
                <a:spcPct val="89000"/>
              </a:lnSpc>
              <a:spcBef>
                <a:spcPts val="0"/>
              </a:spcBef>
              <a:spcAft>
                <a:spcPts val="0"/>
              </a:spcAft>
              <a:buClr>
                <a:schemeClr val="lt2"/>
              </a:buClr>
              <a:buSzPts val="7200"/>
              <a:buFont typeface="Libre Franklin"/>
              <a:buNone/>
              <a:defRPr sz="7200" cap="none">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4"/>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0"/>
              </a:spcBef>
              <a:spcAft>
                <a:spcPts val="0"/>
              </a:spcAft>
              <a:buClr>
                <a:schemeClr val="lt2"/>
              </a:buClr>
              <a:buSzPts val="2400"/>
              <a:buNone/>
              <a:defRPr sz="2400">
                <a:solidFill>
                  <a:schemeClr val="lt2"/>
                </a:solidFill>
              </a:defRPr>
            </a:lvl1pPr>
            <a:lvl2pPr indent="-228600" lvl="1" marL="914400" algn="l">
              <a:lnSpc>
                <a:spcPct val="94000"/>
              </a:lnSpc>
              <a:spcBef>
                <a:spcPts val="500"/>
              </a:spcBef>
              <a:spcAft>
                <a:spcPts val="0"/>
              </a:spcAft>
              <a:buClr>
                <a:schemeClr val="lt1"/>
              </a:buClr>
              <a:buSzPts val="2000"/>
              <a:buNone/>
              <a:defRPr sz="2000">
                <a:solidFill>
                  <a:schemeClr val="lt1"/>
                </a:solidFill>
              </a:defRPr>
            </a:lvl2pPr>
            <a:lvl3pPr indent="-228600" lvl="2" marL="1371600" algn="l">
              <a:lnSpc>
                <a:spcPct val="94000"/>
              </a:lnSpc>
              <a:spcBef>
                <a:spcPts val="500"/>
              </a:spcBef>
              <a:spcAft>
                <a:spcPts val="0"/>
              </a:spcAft>
              <a:buClr>
                <a:schemeClr val="lt1"/>
              </a:buClr>
              <a:buSzPts val="1800"/>
              <a:buNone/>
              <a:defRPr sz="1800">
                <a:solidFill>
                  <a:schemeClr val="lt1"/>
                </a:solidFill>
              </a:defRPr>
            </a:lvl3pPr>
            <a:lvl4pPr indent="-228600" lvl="3" marL="1828800" algn="l">
              <a:lnSpc>
                <a:spcPct val="94000"/>
              </a:lnSpc>
              <a:spcBef>
                <a:spcPts val="500"/>
              </a:spcBef>
              <a:spcAft>
                <a:spcPts val="0"/>
              </a:spcAft>
              <a:buClr>
                <a:schemeClr val="lt1"/>
              </a:buClr>
              <a:buSzPts val="1600"/>
              <a:buNone/>
              <a:defRPr sz="1600">
                <a:solidFill>
                  <a:schemeClr val="lt1"/>
                </a:solidFill>
              </a:defRPr>
            </a:lvl4pPr>
            <a:lvl5pPr indent="-228600" lvl="4" marL="2286000" algn="l">
              <a:lnSpc>
                <a:spcPct val="94000"/>
              </a:lnSpc>
              <a:spcBef>
                <a:spcPts val="500"/>
              </a:spcBef>
              <a:spcAft>
                <a:spcPts val="0"/>
              </a:spcAft>
              <a:buClr>
                <a:schemeClr val="lt1"/>
              </a:buClr>
              <a:buSzPts val="1600"/>
              <a:buNone/>
              <a:defRPr sz="1600">
                <a:solidFill>
                  <a:schemeClr val="lt1"/>
                </a:solidFill>
              </a:defRPr>
            </a:lvl5pPr>
            <a:lvl6pPr indent="-228600" lvl="5" marL="2743200" algn="l">
              <a:lnSpc>
                <a:spcPct val="94000"/>
              </a:lnSpc>
              <a:spcBef>
                <a:spcPts val="500"/>
              </a:spcBef>
              <a:spcAft>
                <a:spcPts val="0"/>
              </a:spcAft>
              <a:buClr>
                <a:schemeClr val="lt1"/>
              </a:buClr>
              <a:buSzPts val="1600"/>
              <a:buNone/>
              <a:defRPr sz="1600">
                <a:solidFill>
                  <a:schemeClr val="lt1"/>
                </a:solidFill>
              </a:defRPr>
            </a:lvl6pPr>
            <a:lvl7pPr indent="-228600" lvl="6" marL="3200400" algn="l">
              <a:lnSpc>
                <a:spcPct val="94000"/>
              </a:lnSpc>
              <a:spcBef>
                <a:spcPts val="500"/>
              </a:spcBef>
              <a:spcAft>
                <a:spcPts val="0"/>
              </a:spcAft>
              <a:buClr>
                <a:schemeClr val="lt1"/>
              </a:buClr>
              <a:buSzPts val="1600"/>
              <a:buNone/>
              <a:defRPr sz="1600">
                <a:solidFill>
                  <a:schemeClr val="lt1"/>
                </a:solidFill>
              </a:defRPr>
            </a:lvl7pPr>
            <a:lvl8pPr indent="-228600" lvl="7" marL="3657600" algn="l">
              <a:lnSpc>
                <a:spcPct val="94000"/>
              </a:lnSpc>
              <a:spcBef>
                <a:spcPts val="500"/>
              </a:spcBef>
              <a:spcAft>
                <a:spcPts val="0"/>
              </a:spcAft>
              <a:buClr>
                <a:schemeClr val="lt1"/>
              </a:buClr>
              <a:buSzPts val="1600"/>
              <a:buNone/>
              <a:defRPr sz="1600">
                <a:solidFill>
                  <a:schemeClr val="lt1"/>
                </a:solidFill>
              </a:defRPr>
            </a:lvl8pPr>
            <a:lvl9pPr indent="-228600" lvl="8" marL="4114800" algn="l">
              <a:lnSpc>
                <a:spcPct val="94000"/>
              </a:lnSpc>
              <a:spcBef>
                <a:spcPts val="500"/>
              </a:spcBef>
              <a:spcAft>
                <a:spcPts val="200"/>
              </a:spcAft>
              <a:buClr>
                <a:schemeClr val="lt1"/>
              </a:buClr>
              <a:buSzPts val="1600"/>
              <a:buNone/>
              <a:defRPr sz="1600">
                <a:solidFill>
                  <a:schemeClr val="lt1"/>
                </a:solidFill>
              </a:defRPr>
            </a:lvl9pPr>
          </a:lstStyle>
          <a:p/>
        </p:txBody>
      </p:sp>
      <p:sp>
        <p:nvSpPr>
          <p:cNvPr id="103" name="Google Shape;103;p14"/>
          <p:cNvSpPr txBox="1"/>
          <p:nvPr>
            <p:ph idx="10" type="dt"/>
          </p:nvPr>
        </p:nvSpPr>
        <p:spPr>
          <a:xfrm>
            <a:off x="738908" y="6453386"/>
            <a:ext cx="1622409"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4"/>
          <p:cNvSpPr txBox="1"/>
          <p:nvPr>
            <p:ph idx="11" type="ftr"/>
          </p:nvPr>
        </p:nvSpPr>
        <p:spPr>
          <a:xfrm>
            <a:off x="2584312" y="6453386"/>
            <a:ext cx="7023377" cy="40461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14"/>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06" name="Google Shape;106;p14" title="Crop Mark"/>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28" name="Google Shape;28;p3"/>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31" name="Shape 31"/>
        <p:cNvGrpSpPr/>
        <p:nvPr/>
      </p:nvGrpSpPr>
      <p:grpSpPr>
        <a:xfrm>
          <a:off x="0" y="0"/>
          <a:ext cx="0" cy="0"/>
          <a:chOff x="0" y="0"/>
          <a:chExt cx="0" cy="0"/>
        </a:xfrm>
      </p:grpSpPr>
      <p:sp>
        <p:nvSpPr>
          <p:cNvPr id="32" name="Google Shape;32;p4"/>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lvl1pPr lvl="0" algn="r">
              <a:lnSpc>
                <a:spcPct val="89000"/>
              </a:lnSpc>
              <a:spcBef>
                <a:spcPts val="0"/>
              </a:spcBef>
              <a:spcAft>
                <a:spcPts val="0"/>
              </a:spcAft>
              <a:buClr>
                <a:schemeClr val="lt2"/>
              </a:buClr>
              <a:buSzPts val="7200"/>
              <a:buFont typeface="Libre Franklin"/>
              <a:buNone/>
              <a:defRPr sz="7200" cap="none">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0"/>
              </a:spcBef>
              <a:spcAft>
                <a:spcPts val="0"/>
              </a:spcAft>
              <a:buClr>
                <a:schemeClr val="lt2"/>
              </a:buClr>
              <a:buSzPts val="2400"/>
              <a:buNone/>
              <a:defRPr sz="2400">
                <a:solidFill>
                  <a:schemeClr val="lt2"/>
                </a:solidFill>
              </a:defRPr>
            </a:lvl1pPr>
            <a:lvl2pPr indent="-228600" lvl="1" marL="914400" algn="l">
              <a:lnSpc>
                <a:spcPct val="94000"/>
              </a:lnSpc>
              <a:spcBef>
                <a:spcPts val="500"/>
              </a:spcBef>
              <a:spcAft>
                <a:spcPts val="0"/>
              </a:spcAft>
              <a:buClr>
                <a:schemeClr val="lt1"/>
              </a:buClr>
              <a:buSzPts val="2000"/>
              <a:buNone/>
              <a:defRPr sz="2000">
                <a:solidFill>
                  <a:schemeClr val="lt1"/>
                </a:solidFill>
              </a:defRPr>
            </a:lvl2pPr>
            <a:lvl3pPr indent="-228600" lvl="2" marL="1371600" algn="l">
              <a:lnSpc>
                <a:spcPct val="94000"/>
              </a:lnSpc>
              <a:spcBef>
                <a:spcPts val="500"/>
              </a:spcBef>
              <a:spcAft>
                <a:spcPts val="0"/>
              </a:spcAft>
              <a:buClr>
                <a:schemeClr val="lt1"/>
              </a:buClr>
              <a:buSzPts val="1800"/>
              <a:buNone/>
              <a:defRPr sz="1800">
                <a:solidFill>
                  <a:schemeClr val="lt1"/>
                </a:solidFill>
              </a:defRPr>
            </a:lvl3pPr>
            <a:lvl4pPr indent="-228600" lvl="3" marL="1828800" algn="l">
              <a:lnSpc>
                <a:spcPct val="94000"/>
              </a:lnSpc>
              <a:spcBef>
                <a:spcPts val="500"/>
              </a:spcBef>
              <a:spcAft>
                <a:spcPts val="0"/>
              </a:spcAft>
              <a:buClr>
                <a:schemeClr val="lt1"/>
              </a:buClr>
              <a:buSzPts val="1600"/>
              <a:buNone/>
              <a:defRPr sz="1600">
                <a:solidFill>
                  <a:schemeClr val="lt1"/>
                </a:solidFill>
              </a:defRPr>
            </a:lvl4pPr>
            <a:lvl5pPr indent="-228600" lvl="4" marL="2286000" algn="l">
              <a:lnSpc>
                <a:spcPct val="94000"/>
              </a:lnSpc>
              <a:spcBef>
                <a:spcPts val="500"/>
              </a:spcBef>
              <a:spcAft>
                <a:spcPts val="0"/>
              </a:spcAft>
              <a:buClr>
                <a:schemeClr val="lt1"/>
              </a:buClr>
              <a:buSzPts val="1600"/>
              <a:buNone/>
              <a:defRPr sz="1600">
                <a:solidFill>
                  <a:schemeClr val="lt1"/>
                </a:solidFill>
              </a:defRPr>
            </a:lvl5pPr>
            <a:lvl6pPr indent="-228600" lvl="5" marL="2743200" algn="l">
              <a:lnSpc>
                <a:spcPct val="94000"/>
              </a:lnSpc>
              <a:spcBef>
                <a:spcPts val="500"/>
              </a:spcBef>
              <a:spcAft>
                <a:spcPts val="0"/>
              </a:spcAft>
              <a:buClr>
                <a:schemeClr val="lt1"/>
              </a:buClr>
              <a:buSzPts val="1600"/>
              <a:buNone/>
              <a:defRPr sz="1600">
                <a:solidFill>
                  <a:schemeClr val="lt1"/>
                </a:solidFill>
              </a:defRPr>
            </a:lvl6pPr>
            <a:lvl7pPr indent="-228600" lvl="6" marL="3200400" algn="l">
              <a:lnSpc>
                <a:spcPct val="94000"/>
              </a:lnSpc>
              <a:spcBef>
                <a:spcPts val="500"/>
              </a:spcBef>
              <a:spcAft>
                <a:spcPts val="0"/>
              </a:spcAft>
              <a:buClr>
                <a:schemeClr val="lt1"/>
              </a:buClr>
              <a:buSzPts val="1600"/>
              <a:buNone/>
              <a:defRPr sz="1600">
                <a:solidFill>
                  <a:schemeClr val="lt1"/>
                </a:solidFill>
              </a:defRPr>
            </a:lvl7pPr>
            <a:lvl8pPr indent="-228600" lvl="7" marL="3657600" algn="l">
              <a:lnSpc>
                <a:spcPct val="94000"/>
              </a:lnSpc>
              <a:spcBef>
                <a:spcPts val="500"/>
              </a:spcBef>
              <a:spcAft>
                <a:spcPts val="0"/>
              </a:spcAft>
              <a:buClr>
                <a:schemeClr val="lt1"/>
              </a:buClr>
              <a:buSzPts val="1600"/>
              <a:buNone/>
              <a:defRPr sz="1600">
                <a:solidFill>
                  <a:schemeClr val="lt1"/>
                </a:solidFill>
              </a:defRPr>
            </a:lvl8pPr>
            <a:lvl9pPr indent="-228600" lvl="8" marL="4114800" algn="l">
              <a:lnSpc>
                <a:spcPct val="94000"/>
              </a:lnSpc>
              <a:spcBef>
                <a:spcPts val="500"/>
              </a:spcBef>
              <a:spcAft>
                <a:spcPts val="200"/>
              </a:spcAft>
              <a:buClr>
                <a:schemeClr val="lt1"/>
              </a:buClr>
              <a:buSzPts val="1600"/>
              <a:buNone/>
              <a:defRPr sz="1600">
                <a:solidFill>
                  <a:schemeClr val="lt1"/>
                </a:solidFill>
              </a:defRPr>
            </a:lvl9pPr>
          </a:lstStyle>
          <a:p/>
        </p:txBody>
      </p:sp>
      <p:sp>
        <p:nvSpPr>
          <p:cNvPr id="34" name="Google Shape;34;p4"/>
          <p:cNvSpPr txBox="1"/>
          <p:nvPr>
            <p:ph idx="10" type="dt"/>
          </p:nvPr>
        </p:nvSpPr>
        <p:spPr>
          <a:xfrm>
            <a:off x="738908" y="6453386"/>
            <a:ext cx="1622409"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1" type="ftr"/>
          </p:nvPr>
        </p:nvSpPr>
        <p:spPr>
          <a:xfrm>
            <a:off x="2584312" y="6453386"/>
            <a:ext cx="7023377" cy="40461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37" name="Google Shape;37;p4" title="Crop Mark"/>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 type="body"/>
          </p:nvPr>
        </p:nvSpPr>
        <p:spPr>
          <a:xfrm>
            <a:off x="1371600"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1" name="Google Shape;41;p5"/>
          <p:cNvSpPr txBox="1"/>
          <p:nvPr>
            <p:ph idx="2" type="body"/>
          </p:nvPr>
        </p:nvSpPr>
        <p:spPr>
          <a:xfrm>
            <a:off x="6525403"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2" name="Google Shape;42;p5"/>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5"/>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 type="body"/>
          </p:nvPr>
        </p:nvSpPr>
        <p:spPr>
          <a:xfrm>
            <a:off x="1371600"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48" name="Google Shape;48;p6"/>
          <p:cNvSpPr txBox="1"/>
          <p:nvPr>
            <p:ph idx="2" type="body"/>
          </p:nvPr>
        </p:nvSpPr>
        <p:spPr>
          <a:xfrm>
            <a:off x="1371600"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9" name="Google Shape;49;p6"/>
          <p:cNvSpPr txBox="1"/>
          <p:nvPr>
            <p:ph idx="3" type="body"/>
          </p:nvPr>
        </p:nvSpPr>
        <p:spPr>
          <a:xfrm>
            <a:off x="6525014"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50" name="Google Shape;50;p6"/>
          <p:cNvSpPr txBox="1"/>
          <p:nvPr>
            <p:ph idx="4" type="body"/>
          </p:nvPr>
        </p:nvSpPr>
        <p:spPr>
          <a:xfrm>
            <a:off x="6525014"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51" name="Google Shape;51;p6"/>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6"/>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6"/>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7"/>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7"/>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7"/>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8"/>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8"/>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8"/>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3" name="Shape 63"/>
        <p:cNvGrpSpPr/>
        <p:nvPr/>
      </p:nvGrpSpPr>
      <p:grpSpPr>
        <a:xfrm>
          <a:off x="0" y="0"/>
          <a:ext cx="0" cy="0"/>
          <a:chOff x="0" y="0"/>
          <a:chExt cx="0" cy="0"/>
        </a:xfrm>
      </p:grpSpPr>
      <p:sp>
        <p:nvSpPr>
          <p:cNvPr id="64" name="Google Shape;64;p9"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9"/>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Autofit/>
          </a:bodyPr>
          <a:lstStyle>
            <a:lvl1pPr lvl="0" algn="l">
              <a:lnSpc>
                <a:spcPct val="84000"/>
              </a:lnSpc>
              <a:spcBef>
                <a:spcPts val="0"/>
              </a:spcBef>
              <a:spcAft>
                <a:spcPts val="0"/>
              </a:spcAft>
              <a:buClr>
                <a:schemeClr val="dk2"/>
              </a:buClr>
              <a:buSzPts val="4800"/>
              <a:buFont typeface="Libre Franklin"/>
              <a:buNone/>
              <a:defRPr sz="48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9"/>
          <p:cNvSpPr txBox="1"/>
          <p:nvPr>
            <p:ph idx="1" type="body"/>
          </p:nvPr>
        </p:nvSpPr>
        <p:spPr>
          <a:xfrm>
            <a:off x="6256020" y="685801"/>
            <a:ext cx="5212080" cy="517525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sz="2000"/>
            </a:lvl1pPr>
            <a:lvl2pPr indent="-355600" lvl="1" marL="914400" algn="l">
              <a:lnSpc>
                <a:spcPct val="94000"/>
              </a:lnSpc>
              <a:spcBef>
                <a:spcPts val="500"/>
              </a:spcBef>
              <a:spcAft>
                <a:spcPts val="0"/>
              </a:spcAft>
              <a:buClr>
                <a:schemeClr val="dk2"/>
              </a:buClr>
              <a:buSzPts val="2000"/>
              <a:buChar char="–"/>
              <a:defRPr sz="2000"/>
            </a:lvl2pPr>
            <a:lvl3pPr indent="-342900" lvl="2" marL="1371600" algn="l">
              <a:lnSpc>
                <a:spcPct val="94000"/>
              </a:lnSpc>
              <a:spcBef>
                <a:spcPts val="500"/>
              </a:spcBef>
              <a:spcAft>
                <a:spcPts val="0"/>
              </a:spcAft>
              <a:buClr>
                <a:schemeClr val="dk2"/>
              </a:buClr>
              <a:buSzPts val="1800"/>
              <a:buChar char="■"/>
              <a:defRPr sz="1800"/>
            </a:lvl3pPr>
            <a:lvl4pPr indent="-342900" lvl="3" marL="1828800" algn="l">
              <a:lnSpc>
                <a:spcPct val="94000"/>
              </a:lnSpc>
              <a:spcBef>
                <a:spcPts val="500"/>
              </a:spcBef>
              <a:spcAft>
                <a:spcPts val="0"/>
              </a:spcAft>
              <a:buClr>
                <a:schemeClr val="dk2"/>
              </a:buClr>
              <a:buSzPts val="1800"/>
              <a:buChar char="–"/>
              <a:defRPr sz="1800"/>
            </a:lvl4pPr>
            <a:lvl5pPr indent="-330200" lvl="4" marL="2286000" algn="l">
              <a:lnSpc>
                <a:spcPct val="94000"/>
              </a:lnSpc>
              <a:spcBef>
                <a:spcPts val="500"/>
              </a:spcBef>
              <a:spcAft>
                <a:spcPts val="0"/>
              </a:spcAft>
              <a:buClr>
                <a:schemeClr val="dk2"/>
              </a:buClr>
              <a:buSzPts val="1600"/>
              <a:buChar char="■"/>
              <a:defRPr sz="1600"/>
            </a:lvl5pPr>
            <a:lvl6pPr indent="-330200" lvl="5" marL="2743200" algn="l">
              <a:lnSpc>
                <a:spcPct val="94000"/>
              </a:lnSpc>
              <a:spcBef>
                <a:spcPts val="500"/>
              </a:spcBef>
              <a:spcAft>
                <a:spcPts val="0"/>
              </a:spcAft>
              <a:buClr>
                <a:schemeClr val="dk2"/>
              </a:buClr>
              <a:buSzPts val="1600"/>
              <a:buChar char="–"/>
              <a:defRPr sz="1600"/>
            </a:lvl6pPr>
            <a:lvl7pPr indent="-330200" lvl="6" marL="3200400" algn="l">
              <a:lnSpc>
                <a:spcPct val="94000"/>
              </a:lnSpc>
              <a:spcBef>
                <a:spcPts val="500"/>
              </a:spcBef>
              <a:spcAft>
                <a:spcPts val="0"/>
              </a:spcAft>
              <a:buClr>
                <a:schemeClr val="dk2"/>
              </a:buClr>
              <a:buSzPts val="1600"/>
              <a:buChar char="■"/>
              <a:defRPr sz="1600"/>
            </a:lvl7pPr>
            <a:lvl8pPr indent="-330200" lvl="7" marL="3657600" algn="l">
              <a:lnSpc>
                <a:spcPct val="94000"/>
              </a:lnSpc>
              <a:spcBef>
                <a:spcPts val="500"/>
              </a:spcBef>
              <a:spcAft>
                <a:spcPts val="0"/>
              </a:spcAft>
              <a:buClr>
                <a:schemeClr val="dk2"/>
              </a:buClr>
              <a:buSzPts val="1600"/>
              <a:buChar char="–"/>
              <a:defRPr sz="1600"/>
            </a:lvl8pPr>
            <a:lvl9pPr indent="-330200" lvl="8" marL="4114800" algn="l">
              <a:lnSpc>
                <a:spcPct val="94000"/>
              </a:lnSpc>
              <a:spcBef>
                <a:spcPts val="500"/>
              </a:spcBef>
              <a:spcAft>
                <a:spcPts val="200"/>
              </a:spcAft>
              <a:buClr>
                <a:schemeClr val="dk2"/>
              </a:buClr>
              <a:buSzPts val="1600"/>
              <a:buChar char="■"/>
              <a:defRPr sz="1600"/>
            </a:lvl9pPr>
          </a:lstStyle>
          <a:p/>
        </p:txBody>
      </p:sp>
      <p:sp>
        <p:nvSpPr>
          <p:cNvPr id="67" name="Google Shape;67;p9"/>
          <p:cNvSpPr txBox="1"/>
          <p:nvPr>
            <p:ph idx="2" type="body"/>
          </p:nvPr>
        </p:nvSpPr>
        <p:spPr>
          <a:xfrm>
            <a:off x="723900" y="2856344"/>
            <a:ext cx="3855720" cy="3011056"/>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68" name="Google Shape;68;p9"/>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9"/>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9"/>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71" name="Google Shape;71;p9"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2" name="Shape 72"/>
        <p:cNvGrpSpPr/>
        <p:nvPr/>
      </p:nvGrpSpPr>
      <p:grpSpPr>
        <a:xfrm>
          <a:off x="0" y="0"/>
          <a:ext cx="0" cy="0"/>
          <a:chOff x="0" y="0"/>
          <a:chExt cx="0" cy="0"/>
        </a:xfrm>
      </p:grpSpPr>
      <p:sp>
        <p:nvSpPr>
          <p:cNvPr id="73" name="Google Shape;73;p10"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0"/>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rmAutofit/>
          </a:bodyPr>
          <a:lstStyle>
            <a:lvl1pPr lvl="0" algn="l">
              <a:lnSpc>
                <a:spcPct val="84000"/>
              </a:lnSpc>
              <a:spcBef>
                <a:spcPts val="0"/>
              </a:spcBef>
              <a:spcAft>
                <a:spcPts val="0"/>
              </a:spcAft>
              <a:buClr>
                <a:schemeClr val="dk2"/>
              </a:buClr>
              <a:buSzPts val="4800"/>
              <a:buFont typeface="Libre Franklin"/>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0"/>
          <p:cNvSpPr/>
          <p:nvPr>
            <p:ph idx="2" type="pic"/>
          </p:nvPr>
        </p:nvSpPr>
        <p:spPr>
          <a:xfrm>
            <a:off x="5532120" y="0"/>
            <a:ext cx="6659880" cy="6857999"/>
          </a:xfrm>
          <a:prstGeom prst="rect">
            <a:avLst/>
          </a:prstGeom>
          <a:noFill/>
          <a:ln>
            <a:noFill/>
          </a:ln>
        </p:spPr>
      </p:sp>
      <p:sp>
        <p:nvSpPr>
          <p:cNvPr id="76" name="Google Shape;76;p10"/>
          <p:cNvSpPr txBox="1"/>
          <p:nvPr>
            <p:ph idx="1" type="body"/>
          </p:nvPr>
        </p:nvSpPr>
        <p:spPr>
          <a:xfrm>
            <a:off x="723900" y="2855968"/>
            <a:ext cx="3855720" cy="3011432"/>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77" name="Google Shape;77;p10"/>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0"/>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0"/>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80" name="Google Shape;80;p10"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marR="0" rtl="0" algn="l">
              <a:lnSpc>
                <a:spcPct val="89000"/>
              </a:lnSpc>
              <a:spcBef>
                <a:spcPts val="0"/>
              </a:spcBef>
              <a:spcAft>
                <a:spcPts val="0"/>
              </a:spcAft>
              <a:buClr>
                <a:schemeClr val="dk2"/>
              </a:buClr>
              <a:buSzPts val="4400"/>
              <a:buFont typeface="Libre Franklin"/>
              <a:buNone/>
              <a:defRPr b="0" i="0" sz="44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4000"/>
              </a:lnSpc>
              <a:spcBef>
                <a:spcPts val="1000"/>
              </a:spcBef>
              <a:spcAft>
                <a:spcPts val="0"/>
              </a:spcAft>
              <a:buClr>
                <a:schemeClr val="dk2"/>
              </a:buClr>
              <a:buSzPts val="2000"/>
              <a:buFont typeface="Libre Franklin"/>
              <a:buChar char="■"/>
              <a:defRPr b="0" i="0" sz="2000" u="none" cap="none" strike="noStrike">
                <a:solidFill>
                  <a:schemeClr val="dk2"/>
                </a:solidFill>
                <a:latin typeface="Libre Franklin"/>
                <a:ea typeface="Libre Franklin"/>
                <a:cs typeface="Libre Franklin"/>
                <a:sym typeface="Libre Franklin"/>
              </a:defRPr>
            </a:lvl1pPr>
            <a:lvl2pPr indent="-355600" lvl="1" marL="914400" marR="0" rtl="0" algn="l">
              <a:lnSpc>
                <a:spcPct val="94000"/>
              </a:lnSpc>
              <a:spcBef>
                <a:spcPts val="500"/>
              </a:spcBef>
              <a:spcAft>
                <a:spcPts val="0"/>
              </a:spcAft>
              <a:buClr>
                <a:schemeClr val="dk2"/>
              </a:buClr>
              <a:buSzPts val="2000"/>
              <a:buFont typeface="Libre Franklin"/>
              <a:buChar char="–"/>
              <a:defRPr b="0" i="1" sz="2000" u="none" cap="none" strike="noStrike">
                <a:solidFill>
                  <a:schemeClr val="dk2"/>
                </a:solidFill>
                <a:latin typeface="Libre Franklin"/>
                <a:ea typeface="Libre Franklin"/>
                <a:cs typeface="Libre Franklin"/>
                <a:sym typeface="Libre Franklin"/>
              </a:defRPr>
            </a:lvl2pPr>
            <a:lvl3pPr indent="-342900" lvl="2" marL="1371600" marR="0" rtl="0" algn="l">
              <a:lnSpc>
                <a:spcPct val="94000"/>
              </a:lnSpc>
              <a:spcBef>
                <a:spcPts val="500"/>
              </a:spcBef>
              <a:spcAft>
                <a:spcPts val="0"/>
              </a:spcAft>
              <a:buClr>
                <a:schemeClr val="dk2"/>
              </a:buClr>
              <a:buSzPts val="1800"/>
              <a:buFont typeface="Libre Franklin"/>
              <a:buChar char="■"/>
              <a:defRPr b="0" i="0" sz="1800" u="none" cap="none" strike="noStrike">
                <a:solidFill>
                  <a:schemeClr val="dk2"/>
                </a:solidFill>
                <a:latin typeface="Libre Franklin"/>
                <a:ea typeface="Libre Franklin"/>
                <a:cs typeface="Libre Franklin"/>
                <a:sym typeface="Libre Franklin"/>
              </a:defRPr>
            </a:lvl3pPr>
            <a:lvl4pPr indent="-342900" lvl="3" marL="1828800" marR="0" rtl="0" algn="l">
              <a:lnSpc>
                <a:spcPct val="94000"/>
              </a:lnSpc>
              <a:spcBef>
                <a:spcPts val="500"/>
              </a:spcBef>
              <a:spcAft>
                <a:spcPts val="0"/>
              </a:spcAft>
              <a:buClr>
                <a:schemeClr val="dk2"/>
              </a:buClr>
              <a:buSzPts val="1800"/>
              <a:buFont typeface="Libre Franklin"/>
              <a:buChar char="–"/>
              <a:defRPr b="0" i="1" sz="1800" u="none" cap="none" strike="noStrike">
                <a:solidFill>
                  <a:schemeClr val="dk2"/>
                </a:solidFill>
                <a:latin typeface="Libre Franklin"/>
                <a:ea typeface="Libre Franklin"/>
                <a:cs typeface="Libre Franklin"/>
                <a:sym typeface="Libre Franklin"/>
              </a:defRPr>
            </a:lvl4pPr>
            <a:lvl5pPr indent="-330200" lvl="4" marL="2286000" marR="0" rtl="0" algn="l">
              <a:lnSpc>
                <a:spcPct val="94000"/>
              </a:lnSpc>
              <a:spcBef>
                <a:spcPts val="500"/>
              </a:spcBef>
              <a:spcAft>
                <a:spcPts val="0"/>
              </a:spcAft>
              <a:buClr>
                <a:schemeClr val="dk2"/>
              </a:buClr>
              <a:buSzPts val="1600"/>
              <a:buFont typeface="Libre Franklin"/>
              <a:buChar char="■"/>
              <a:defRPr b="0" i="0" sz="1600" u="none" cap="none" strike="noStrike">
                <a:solidFill>
                  <a:schemeClr val="dk2"/>
                </a:solidFill>
                <a:latin typeface="Libre Franklin"/>
                <a:ea typeface="Libre Franklin"/>
                <a:cs typeface="Libre Franklin"/>
                <a:sym typeface="Libre Franklin"/>
              </a:defRPr>
            </a:lvl5pPr>
            <a:lvl6pPr indent="-330200" lvl="5" marL="2743200" marR="0" rtl="0" algn="l">
              <a:lnSpc>
                <a:spcPct val="94000"/>
              </a:lnSpc>
              <a:spcBef>
                <a:spcPts val="500"/>
              </a:spcBef>
              <a:spcAft>
                <a:spcPts val="0"/>
              </a:spcAft>
              <a:buClr>
                <a:schemeClr val="dk2"/>
              </a:buClr>
              <a:buSzPts val="1600"/>
              <a:buFont typeface="Libre Franklin"/>
              <a:buChar char="–"/>
              <a:defRPr b="0" i="1" sz="1600" u="none" cap="none" strike="noStrike">
                <a:solidFill>
                  <a:schemeClr val="dk2"/>
                </a:solidFill>
                <a:latin typeface="Libre Franklin"/>
                <a:ea typeface="Libre Franklin"/>
                <a:cs typeface="Libre Franklin"/>
                <a:sym typeface="Libre Franklin"/>
              </a:defRPr>
            </a:lvl6pPr>
            <a:lvl7pPr indent="-317500" lvl="6" marL="3200400" marR="0" rtl="0" algn="l">
              <a:lnSpc>
                <a:spcPct val="94000"/>
              </a:lnSpc>
              <a:spcBef>
                <a:spcPts val="500"/>
              </a:spcBef>
              <a:spcAft>
                <a:spcPts val="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7pPr>
            <a:lvl8pPr indent="-317500" lvl="7" marL="3657600" marR="0" rtl="0" algn="l">
              <a:lnSpc>
                <a:spcPct val="94000"/>
              </a:lnSpc>
              <a:spcBef>
                <a:spcPts val="500"/>
              </a:spcBef>
              <a:spcAft>
                <a:spcPts val="0"/>
              </a:spcAft>
              <a:buClr>
                <a:schemeClr val="dk2"/>
              </a:buClr>
              <a:buSzPts val="1400"/>
              <a:buFont typeface="Libre Franklin"/>
              <a:buChar char="–"/>
              <a:defRPr b="0" i="1" sz="1400" u="none" cap="none" strike="noStrike">
                <a:solidFill>
                  <a:schemeClr val="dk2"/>
                </a:solidFill>
                <a:latin typeface="Libre Franklin"/>
                <a:ea typeface="Libre Franklin"/>
                <a:cs typeface="Libre Franklin"/>
                <a:sym typeface="Libre Franklin"/>
              </a:defRPr>
            </a:lvl8pPr>
            <a:lvl9pPr indent="-317500" lvl="8" marL="4114800" marR="0" rtl="0" algn="l">
              <a:lnSpc>
                <a:spcPct val="94000"/>
              </a:lnSpc>
              <a:spcBef>
                <a:spcPts val="500"/>
              </a:spcBef>
              <a:spcAft>
                <a:spcPts val="20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4" name="Google Shape;14;p1"/>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 title="Side bar"/>
          <p:cNvSpPr/>
          <p:nvPr/>
        </p:nvSpPr>
        <p:spPr>
          <a:xfrm>
            <a:off x="478095"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3" name="Shape 93"/>
        <p:cNvGrpSpPr/>
        <p:nvPr/>
      </p:nvGrpSpPr>
      <p:grpSpPr>
        <a:xfrm>
          <a:off x="0" y="0"/>
          <a:ext cx="0" cy="0"/>
          <a:chOff x="0" y="0"/>
          <a:chExt cx="0" cy="0"/>
        </a:xfrm>
      </p:grpSpPr>
      <p:sp>
        <p:nvSpPr>
          <p:cNvPr id="94" name="Google Shape;94;p1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marR="0" rtl="0" algn="l">
              <a:lnSpc>
                <a:spcPct val="89000"/>
              </a:lnSpc>
              <a:spcBef>
                <a:spcPts val="0"/>
              </a:spcBef>
              <a:spcAft>
                <a:spcPts val="0"/>
              </a:spcAft>
              <a:buClr>
                <a:schemeClr val="lt2"/>
              </a:buClr>
              <a:buSzPts val="4400"/>
              <a:buFont typeface="Libre Franklin"/>
              <a:buNone/>
              <a:defRPr b="0" i="0" sz="4400" u="none" cap="none" strike="noStrike">
                <a:solidFill>
                  <a:schemeClr val="lt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5" name="Google Shape;95;p13"/>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4000"/>
              </a:lnSpc>
              <a:spcBef>
                <a:spcPts val="1000"/>
              </a:spcBef>
              <a:spcAft>
                <a:spcPts val="0"/>
              </a:spcAft>
              <a:buClr>
                <a:schemeClr val="lt2"/>
              </a:buClr>
              <a:buSzPts val="2000"/>
              <a:buFont typeface="Libre Franklin"/>
              <a:buChar char="■"/>
              <a:defRPr b="0" i="0" sz="2000" u="none" cap="none" strike="noStrike">
                <a:solidFill>
                  <a:schemeClr val="lt2"/>
                </a:solidFill>
                <a:latin typeface="Libre Franklin"/>
                <a:ea typeface="Libre Franklin"/>
                <a:cs typeface="Libre Franklin"/>
                <a:sym typeface="Libre Franklin"/>
              </a:defRPr>
            </a:lvl1pPr>
            <a:lvl2pPr indent="-355600" lvl="1" marL="914400" marR="0" rtl="0" algn="l">
              <a:lnSpc>
                <a:spcPct val="94000"/>
              </a:lnSpc>
              <a:spcBef>
                <a:spcPts val="500"/>
              </a:spcBef>
              <a:spcAft>
                <a:spcPts val="0"/>
              </a:spcAft>
              <a:buClr>
                <a:schemeClr val="lt2"/>
              </a:buClr>
              <a:buSzPts val="2000"/>
              <a:buFont typeface="Libre Franklin"/>
              <a:buChar char="–"/>
              <a:defRPr b="0" i="1" sz="2000" u="none" cap="none" strike="noStrike">
                <a:solidFill>
                  <a:schemeClr val="lt2"/>
                </a:solidFill>
                <a:latin typeface="Libre Franklin"/>
                <a:ea typeface="Libre Franklin"/>
                <a:cs typeface="Libre Franklin"/>
                <a:sym typeface="Libre Franklin"/>
              </a:defRPr>
            </a:lvl2pPr>
            <a:lvl3pPr indent="-342900" lvl="2" marL="1371600" marR="0" rtl="0" algn="l">
              <a:lnSpc>
                <a:spcPct val="94000"/>
              </a:lnSpc>
              <a:spcBef>
                <a:spcPts val="500"/>
              </a:spcBef>
              <a:spcAft>
                <a:spcPts val="0"/>
              </a:spcAft>
              <a:buClr>
                <a:schemeClr val="lt2"/>
              </a:buClr>
              <a:buSzPts val="1800"/>
              <a:buFont typeface="Libre Franklin"/>
              <a:buChar char="■"/>
              <a:defRPr b="0" i="0" sz="1800" u="none" cap="none" strike="noStrike">
                <a:solidFill>
                  <a:schemeClr val="lt2"/>
                </a:solidFill>
                <a:latin typeface="Libre Franklin"/>
                <a:ea typeface="Libre Franklin"/>
                <a:cs typeface="Libre Franklin"/>
                <a:sym typeface="Libre Franklin"/>
              </a:defRPr>
            </a:lvl3pPr>
            <a:lvl4pPr indent="-342900" lvl="3" marL="1828800" marR="0" rtl="0" algn="l">
              <a:lnSpc>
                <a:spcPct val="94000"/>
              </a:lnSpc>
              <a:spcBef>
                <a:spcPts val="500"/>
              </a:spcBef>
              <a:spcAft>
                <a:spcPts val="0"/>
              </a:spcAft>
              <a:buClr>
                <a:schemeClr val="lt2"/>
              </a:buClr>
              <a:buSzPts val="1800"/>
              <a:buFont typeface="Libre Franklin"/>
              <a:buChar char="–"/>
              <a:defRPr b="0" i="1" sz="1800" u="none" cap="none" strike="noStrike">
                <a:solidFill>
                  <a:schemeClr val="lt2"/>
                </a:solidFill>
                <a:latin typeface="Libre Franklin"/>
                <a:ea typeface="Libre Franklin"/>
                <a:cs typeface="Libre Franklin"/>
                <a:sym typeface="Libre Franklin"/>
              </a:defRPr>
            </a:lvl4pPr>
            <a:lvl5pPr indent="-330200" lvl="4" marL="2286000" marR="0" rtl="0" algn="l">
              <a:lnSpc>
                <a:spcPct val="94000"/>
              </a:lnSpc>
              <a:spcBef>
                <a:spcPts val="500"/>
              </a:spcBef>
              <a:spcAft>
                <a:spcPts val="0"/>
              </a:spcAft>
              <a:buClr>
                <a:schemeClr val="lt2"/>
              </a:buClr>
              <a:buSzPts val="1600"/>
              <a:buFont typeface="Libre Franklin"/>
              <a:buChar char="■"/>
              <a:defRPr b="0" i="0" sz="1600" u="none" cap="none" strike="noStrike">
                <a:solidFill>
                  <a:schemeClr val="lt2"/>
                </a:solidFill>
                <a:latin typeface="Libre Franklin"/>
                <a:ea typeface="Libre Franklin"/>
                <a:cs typeface="Libre Franklin"/>
                <a:sym typeface="Libre Franklin"/>
              </a:defRPr>
            </a:lvl5pPr>
            <a:lvl6pPr indent="-330200" lvl="5" marL="2743200" marR="0" rtl="0" algn="l">
              <a:lnSpc>
                <a:spcPct val="94000"/>
              </a:lnSpc>
              <a:spcBef>
                <a:spcPts val="500"/>
              </a:spcBef>
              <a:spcAft>
                <a:spcPts val="0"/>
              </a:spcAft>
              <a:buClr>
                <a:schemeClr val="lt2"/>
              </a:buClr>
              <a:buSzPts val="1600"/>
              <a:buFont typeface="Libre Franklin"/>
              <a:buChar char="–"/>
              <a:defRPr b="0" i="1" sz="1600" u="none" cap="none" strike="noStrike">
                <a:solidFill>
                  <a:schemeClr val="lt2"/>
                </a:solidFill>
                <a:latin typeface="Libre Franklin"/>
                <a:ea typeface="Libre Franklin"/>
                <a:cs typeface="Libre Franklin"/>
                <a:sym typeface="Libre Franklin"/>
              </a:defRPr>
            </a:lvl6pPr>
            <a:lvl7pPr indent="-317500" lvl="6" marL="3200400" marR="0" rtl="0" algn="l">
              <a:lnSpc>
                <a:spcPct val="94000"/>
              </a:lnSpc>
              <a:spcBef>
                <a:spcPts val="500"/>
              </a:spcBef>
              <a:spcAft>
                <a:spcPts val="0"/>
              </a:spcAft>
              <a:buClr>
                <a:schemeClr val="lt2"/>
              </a:buClr>
              <a:buSzPts val="1400"/>
              <a:buFont typeface="Libre Franklin"/>
              <a:buChar char="■"/>
              <a:defRPr b="0" i="0" sz="1400" u="none" cap="none" strike="noStrike">
                <a:solidFill>
                  <a:schemeClr val="lt2"/>
                </a:solidFill>
                <a:latin typeface="Libre Franklin"/>
                <a:ea typeface="Libre Franklin"/>
                <a:cs typeface="Libre Franklin"/>
                <a:sym typeface="Libre Franklin"/>
              </a:defRPr>
            </a:lvl7pPr>
            <a:lvl8pPr indent="-317500" lvl="7" marL="3657600" marR="0" rtl="0" algn="l">
              <a:lnSpc>
                <a:spcPct val="94000"/>
              </a:lnSpc>
              <a:spcBef>
                <a:spcPts val="500"/>
              </a:spcBef>
              <a:spcAft>
                <a:spcPts val="0"/>
              </a:spcAft>
              <a:buClr>
                <a:schemeClr val="lt2"/>
              </a:buClr>
              <a:buSzPts val="1400"/>
              <a:buFont typeface="Libre Franklin"/>
              <a:buChar char="–"/>
              <a:defRPr b="0" i="1" sz="1400" u="none" cap="none" strike="noStrike">
                <a:solidFill>
                  <a:schemeClr val="lt2"/>
                </a:solidFill>
                <a:latin typeface="Libre Franklin"/>
                <a:ea typeface="Libre Franklin"/>
                <a:cs typeface="Libre Franklin"/>
                <a:sym typeface="Libre Franklin"/>
              </a:defRPr>
            </a:lvl8pPr>
            <a:lvl9pPr indent="-317500" lvl="8" marL="4114800" marR="0" rtl="0" algn="l">
              <a:lnSpc>
                <a:spcPct val="94000"/>
              </a:lnSpc>
              <a:spcBef>
                <a:spcPts val="500"/>
              </a:spcBef>
              <a:spcAft>
                <a:spcPts val="200"/>
              </a:spcAft>
              <a:buClr>
                <a:schemeClr val="lt2"/>
              </a:buClr>
              <a:buSzPts val="1400"/>
              <a:buFont typeface="Libre Franklin"/>
              <a:buChar char="■"/>
              <a:defRPr b="0" i="0" sz="1400" u="none" cap="none" strike="noStrike">
                <a:solidFill>
                  <a:schemeClr val="lt2"/>
                </a:solidFill>
                <a:latin typeface="Libre Franklin"/>
                <a:ea typeface="Libre Franklin"/>
                <a:cs typeface="Libre Franklin"/>
                <a:sym typeface="Libre Franklin"/>
              </a:defRPr>
            </a:lvl9pPr>
          </a:lstStyle>
          <a:p/>
        </p:txBody>
      </p:sp>
      <p:sp>
        <p:nvSpPr>
          <p:cNvPr id="96" name="Google Shape;96;p13"/>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9pPr>
          </a:lstStyle>
          <a:p/>
        </p:txBody>
      </p:sp>
      <p:sp>
        <p:nvSpPr>
          <p:cNvPr id="97" name="Google Shape;97;p13"/>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9pPr>
          </a:lstStyle>
          <a:p/>
        </p:txBody>
      </p:sp>
      <p:sp>
        <p:nvSpPr>
          <p:cNvPr id="98" name="Google Shape;98;p13"/>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13" title="Side bar"/>
          <p:cNvSpPr/>
          <p:nvPr/>
        </p:nvSpPr>
        <p:spPr>
          <a:xfrm>
            <a:off x="478095" y="376"/>
            <a:ext cx="2286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tnt-summer-academy/Curriculum-20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github.com/tnt-summer-academy/NameandFavFoo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hyperlink" Target="https://github.com/tnt-summer-academy/22-Christelle-GithubGam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5"/>
          <p:cNvSpPr txBox="1"/>
          <p:nvPr>
            <p:ph type="ctrTitle"/>
          </p:nvPr>
        </p:nvSpPr>
        <p:spPr>
          <a:xfrm>
            <a:off x="1310640" y="2321854"/>
            <a:ext cx="9570600" cy="2098200"/>
          </a:xfrm>
          <a:prstGeom prst="rect">
            <a:avLst/>
          </a:prstGeom>
          <a:noFill/>
          <a:ln>
            <a:noFill/>
          </a:ln>
        </p:spPr>
        <p:txBody>
          <a:bodyPr anchorCtr="0" anchor="b" bIns="45700" lIns="91425" spcFirstLastPara="1" rIns="91425" wrap="square" tIns="45700">
            <a:noAutofit/>
          </a:bodyPr>
          <a:lstStyle/>
          <a:p>
            <a:pPr indent="0" lvl="0" marL="0" rtl="0" algn="ctr">
              <a:lnSpc>
                <a:spcPct val="89000"/>
              </a:lnSpc>
              <a:spcBef>
                <a:spcPts val="0"/>
              </a:spcBef>
              <a:spcAft>
                <a:spcPts val="0"/>
              </a:spcAft>
              <a:buClr>
                <a:schemeClr val="dk2"/>
              </a:buClr>
              <a:buSzPts val="7200"/>
              <a:buFont typeface="Libre Franklin"/>
              <a:buNone/>
            </a:pPr>
            <a:br>
              <a:rPr lang="en-US"/>
            </a:br>
            <a:br>
              <a:rPr lang="en-US"/>
            </a:br>
            <a:r>
              <a:rPr lang="en-US"/>
              <a:t>BRANCHING, MERGING AND CONFLICTS</a:t>
            </a:r>
            <a:endParaRPr/>
          </a:p>
        </p:txBody>
      </p:sp>
      <p:sp>
        <p:nvSpPr>
          <p:cNvPr id="112" name="Google Shape;112;p15"/>
          <p:cNvSpPr txBox="1"/>
          <p:nvPr>
            <p:ph idx="1" type="subTitle"/>
          </p:nvPr>
        </p:nvSpPr>
        <p:spPr>
          <a:xfrm>
            <a:off x="2679906" y="4489679"/>
            <a:ext cx="6831600" cy="1086300"/>
          </a:xfrm>
          <a:prstGeom prst="rect">
            <a:avLst/>
          </a:prstGeom>
          <a:noFill/>
          <a:ln>
            <a:noFill/>
          </a:ln>
        </p:spPr>
        <p:txBody>
          <a:bodyPr anchorCtr="0" anchor="t" bIns="45700" lIns="91425" spcFirstLastPara="1" rIns="91425" wrap="square" tIns="45700">
            <a:normAutofit lnSpcReduction="20000"/>
          </a:bodyPr>
          <a:lstStyle/>
          <a:p>
            <a:pPr indent="0" lvl="0" marL="0" rtl="0" algn="ctr">
              <a:lnSpc>
                <a:spcPct val="89000"/>
              </a:lnSpc>
              <a:spcBef>
                <a:spcPts val="0"/>
              </a:spcBef>
              <a:spcAft>
                <a:spcPts val="0"/>
              </a:spcAft>
              <a:buClr>
                <a:schemeClr val="dk2"/>
              </a:buClr>
              <a:buSzPts val="7200"/>
              <a:buFont typeface="Libre Franklin"/>
              <a:buNone/>
            </a:pPr>
            <a:r>
              <a:rPr lang="en-US" sz="3000" u="sng">
                <a:solidFill>
                  <a:schemeClr val="accent5"/>
                </a:solidFill>
                <a:hlinkClick r:id="rId3">
                  <a:extLst>
                    <a:ext uri="{A12FA001-AC4F-418D-AE19-62706E023703}">
                      <ahyp:hlinkClr val="tx"/>
                    </a:ext>
                  </a:extLst>
                </a:hlinkClick>
              </a:rPr>
              <a:t>https://github.com/tnt-summer-academy/Curriculum-202</a:t>
            </a:r>
            <a:r>
              <a:rPr lang="en-US" sz="3000"/>
              <a:t> </a:t>
            </a:r>
            <a:endParaRPr sz="3000"/>
          </a:p>
          <a:p>
            <a:pPr indent="0" lvl="0" marL="0" rtl="0" algn="ctr">
              <a:lnSpc>
                <a:spcPct val="112000"/>
              </a:lnSpc>
              <a:spcBef>
                <a:spcPts val="0"/>
              </a:spcBef>
              <a:spcAft>
                <a:spcPts val="0"/>
              </a:spcAft>
              <a:buClr>
                <a:schemeClr val="dk2"/>
              </a:buClr>
              <a:buSzPts val="2300"/>
              <a:buNone/>
            </a:pPr>
            <a:r>
              <a:t/>
            </a:r>
            <a:endParaRPr/>
          </a:p>
        </p:txBody>
      </p:sp>
      <p:sp>
        <p:nvSpPr>
          <p:cNvPr id="113" name="Google Shape;113;p15"/>
          <p:cNvSpPr txBox="1"/>
          <p:nvPr/>
        </p:nvSpPr>
        <p:spPr>
          <a:xfrm>
            <a:off x="8122920" y="6294120"/>
            <a:ext cx="330708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Created for Microsoft / TNTs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Learning objectives</a:t>
            </a:r>
            <a:endParaRPr/>
          </a:p>
        </p:txBody>
      </p:sp>
      <p:sp>
        <p:nvSpPr>
          <p:cNvPr id="119" name="Google Shape;119;p16"/>
          <p:cNvSpPr txBox="1"/>
          <p:nvPr>
            <p:ph idx="1" type="body"/>
          </p:nvPr>
        </p:nvSpPr>
        <p:spPr>
          <a:xfrm>
            <a:off x="1371600" y="2286000"/>
            <a:ext cx="9601200" cy="4282440"/>
          </a:xfrm>
          <a:prstGeom prst="rect">
            <a:avLst/>
          </a:prstGeom>
          <a:noFill/>
          <a:ln>
            <a:noFill/>
          </a:ln>
        </p:spPr>
        <p:txBody>
          <a:bodyPr anchorCtr="0" anchor="t" bIns="45700" lIns="91425" spcFirstLastPara="1" rIns="91425" wrap="square" tIns="45700">
            <a:normAutofit/>
          </a:bodyPr>
          <a:lstStyle/>
          <a:p>
            <a:pPr indent="-384048" lvl="0" marL="384048" rtl="0" algn="l">
              <a:lnSpc>
                <a:spcPct val="94000"/>
              </a:lnSpc>
              <a:spcBef>
                <a:spcPts val="0"/>
              </a:spcBef>
              <a:spcAft>
                <a:spcPts val="0"/>
              </a:spcAft>
              <a:buClr>
                <a:schemeClr val="dk2"/>
              </a:buClr>
              <a:buSzPts val="2400"/>
              <a:buChar char="■"/>
            </a:pPr>
            <a:r>
              <a:rPr lang="en-US" sz="2400"/>
              <a:t>TNTs will understand the basic of branching, merging, and resolving conflicts</a:t>
            </a:r>
            <a:endParaRPr/>
          </a:p>
          <a:p>
            <a:pPr indent="-384048" lvl="0" marL="384048" rtl="0" algn="l">
              <a:lnSpc>
                <a:spcPct val="94000"/>
              </a:lnSpc>
              <a:spcBef>
                <a:spcPts val="1200"/>
              </a:spcBef>
              <a:spcAft>
                <a:spcPts val="0"/>
              </a:spcAft>
              <a:buClr>
                <a:schemeClr val="dk2"/>
              </a:buClr>
              <a:buSzPts val="2400"/>
              <a:buChar char="■"/>
            </a:pPr>
            <a:r>
              <a:rPr lang="en-US" sz="2400"/>
              <a:t>TNTs will learn what are merge conflicts, what causes them, how to resolve and reduce them</a:t>
            </a:r>
            <a:endParaRPr/>
          </a:p>
          <a:p>
            <a:pPr indent="-384048" lvl="0" marL="384048" rtl="0" algn="l">
              <a:lnSpc>
                <a:spcPct val="94000"/>
              </a:lnSpc>
              <a:spcBef>
                <a:spcPts val="1200"/>
              </a:spcBef>
              <a:spcAft>
                <a:spcPts val="0"/>
              </a:spcAft>
              <a:buClr>
                <a:schemeClr val="dk2"/>
              </a:buClr>
              <a:buSzPts val="2400"/>
              <a:buChar char="■"/>
            </a:pPr>
            <a:r>
              <a:rPr lang="en-US" sz="2400"/>
              <a:t>TNTs will be able to create and merge a branch locally and with GitHub</a:t>
            </a:r>
            <a:endParaRPr/>
          </a:p>
          <a:p>
            <a:pPr indent="0" lvl="0" marL="0" rtl="0" algn="l">
              <a:lnSpc>
                <a:spcPct val="94000"/>
              </a:lnSpc>
              <a:spcBef>
                <a:spcPts val="1200"/>
              </a:spcBef>
              <a:spcAft>
                <a:spcPts val="0"/>
              </a:spcAft>
              <a:buClr>
                <a:schemeClr val="dk2"/>
              </a:buClr>
              <a:buSzPts val="2400"/>
              <a:buNone/>
            </a:pPr>
            <a:r>
              <a:t/>
            </a:r>
            <a:endParaRPr sz="2400"/>
          </a:p>
          <a:p>
            <a:pPr indent="-231648" lvl="0" marL="384048" rtl="0" algn="l">
              <a:lnSpc>
                <a:spcPct val="94000"/>
              </a:lnSpc>
              <a:spcBef>
                <a:spcPts val="1200"/>
              </a:spcBef>
              <a:spcAft>
                <a:spcPts val="0"/>
              </a:spcAft>
              <a:buClr>
                <a:schemeClr val="dk2"/>
              </a:buClr>
              <a:buSzPts val="2400"/>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7"/>
          <p:cNvSpPr txBox="1"/>
          <p:nvPr>
            <p:ph type="title"/>
          </p:nvPr>
        </p:nvSpPr>
        <p:spPr>
          <a:xfrm>
            <a:off x="1371600" y="4572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solidFill>
                  <a:srgbClr val="FF0000"/>
                </a:solidFill>
              </a:rPr>
              <a:t>Demo 1</a:t>
            </a:r>
            <a:r>
              <a:rPr lang="en-US"/>
              <a:t> – Branching and merging</a:t>
            </a:r>
            <a:endParaRPr/>
          </a:p>
        </p:txBody>
      </p:sp>
      <p:sp>
        <p:nvSpPr>
          <p:cNvPr id="126" name="Google Shape;126;p17"/>
          <p:cNvSpPr txBox="1"/>
          <p:nvPr>
            <p:ph idx="1" type="body"/>
          </p:nvPr>
        </p:nvSpPr>
        <p:spPr>
          <a:xfrm>
            <a:off x="1371600" y="1439550"/>
            <a:ext cx="9601200" cy="5418600"/>
          </a:xfrm>
          <a:prstGeom prst="rect">
            <a:avLst/>
          </a:prstGeom>
          <a:noFill/>
          <a:ln>
            <a:noFill/>
          </a:ln>
        </p:spPr>
        <p:txBody>
          <a:bodyPr anchorCtr="0" anchor="t" bIns="45700" lIns="91425" spcFirstLastPara="1" rIns="91425" wrap="square" tIns="45700">
            <a:normAutofit lnSpcReduction="20000"/>
          </a:bodyPr>
          <a:lstStyle/>
          <a:p>
            <a:pPr indent="-384048" lvl="0" marL="384048" rtl="0" algn="l">
              <a:lnSpc>
                <a:spcPct val="115000"/>
              </a:lnSpc>
              <a:spcBef>
                <a:spcPts val="0"/>
              </a:spcBef>
              <a:spcAft>
                <a:spcPts val="0"/>
              </a:spcAft>
              <a:buClr>
                <a:schemeClr val="dk2"/>
              </a:buClr>
              <a:buSzPts val="2000"/>
              <a:buChar char="■"/>
            </a:pPr>
            <a:r>
              <a:rPr lang="en-US"/>
              <a:t>Clone the NameandFavFood repository </a:t>
            </a:r>
            <a:r>
              <a:rPr lang="en-US" u="sng">
                <a:solidFill>
                  <a:schemeClr val="hlink"/>
                </a:solidFill>
                <a:hlinkClick r:id="rId3"/>
              </a:rPr>
              <a:t>https://github.com/tnt-summer-academy/NameandFavFood</a:t>
            </a:r>
            <a:r>
              <a:rPr lang="en-US"/>
              <a:t> </a:t>
            </a:r>
            <a:endParaRPr/>
          </a:p>
          <a:p>
            <a:pPr indent="-384048" lvl="0" marL="384048" rtl="0" algn="l">
              <a:lnSpc>
                <a:spcPct val="115000"/>
              </a:lnSpc>
              <a:spcBef>
                <a:spcPts val="1200"/>
              </a:spcBef>
              <a:spcAft>
                <a:spcPts val="0"/>
              </a:spcAft>
              <a:buClr>
                <a:schemeClr val="dk2"/>
              </a:buClr>
              <a:buSzPts val="2000"/>
              <a:buChar char="■"/>
            </a:pPr>
            <a:r>
              <a:rPr lang="en-US"/>
              <a:t>Create a new branch </a:t>
            </a:r>
            <a:r>
              <a:rPr lang="en-US">
                <a:latin typeface="Courier New"/>
                <a:ea typeface="Courier New"/>
                <a:cs typeface="Courier New"/>
                <a:sym typeface="Courier New"/>
              </a:rPr>
              <a:t>#team-firstname-</a:t>
            </a:r>
            <a:r>
              <a:rPr i="1" lang="en-US">
                <a:latin typeface="Courier New"/>
                <a:ea typeface="Courier New"/>
                <a:cs typeface="Courier New"/>
                <a:sym typeface="Courier New"/>
              </a:rPr>
              <a:t>dev</a:t>
            </a:r>
            <a:r>
              <a:rPr i="1" lang="en-US"/>
              <a:t> (e.g., 10-irma-dev) </a:t>
            </a:r>
            <a:r>
              <a:rPr lang="en-US"/>
              <a:t>and checkout to the branch</a:t>
            </a:r>
            <a:endParaRPr/>
          </a:p>
          <a:p>
            <a:pPr indent="-384048" lvl="0" marL="384048" rtl="0" algn="l">
              <a:lnSpc>
                <a:spcPct val="115000"/>
              </a:lnSpc>
              <a:spcBef>
                <a:spcPts val="1200"/>
              </a:spcBef>
              <a:spcAft>
                <a:spcPts val="0"/>
              </a:spcAft>
              <a:buClr>
                <a:schemeClr val="dk2"/>
              </a:buClr>
              <a:buSzPts val="2000"/>
              <a:buChar char="■"/>
            </a:pPr>
            <a:r>
              <a:rPr lang="en-US"/>
              <a:t>Open and edit the file in VS Code, adding name and favorite food</a:t>
            </a:r>
            <a:endParaRPr/>
          </a:p>
          <a:p>
            <a:pPr indent="-384048" lvl="0" marL="384048" rtl="0" algn="l">
              <a:lnSpc>
                <a:spcPct val="115000"/>
              </a:lnSpc>
              <a:spcBef>
                <a:spcPts val="1200"/>
              </a:spcBef>
              <a:spcAft>
                <a:spcPts val="0"/>
              </a:spcAft>
              <a:buClr>
                <a:schemeClr val="dk2"/>
              </a:buClr>
              <a:buSzPts val="2000"/>
              <a:buChar char="■"/>
            </a:pPr>
            <a:r>
              <a:rPr lang="en-US"/>
              <a:t>Stage and commit the changes to the branch</a:t>
            </a:r>
            <a:endParaRPr/>
          </a:p>
          <a:p>
            <a:pPr indent="-384048" lvl="0" marL="384048" rtl="0" algn="l">
              <a:lnSpc>
                <a:spcPct val="115000"/>
              </a:lnSpc>
              <a:spcBef>
                <a:spcPts val="1200"/>
              </a:spcBef>
              <a:spcAft>
                <a:spcPts val="0"/>
              </a:spcAft>
              <a:buClr>
                <a:schemeClr val="dk2"/>
              </a:buClr>
              <a:buSzPts val="2000"/>
              <a:buChar char="■"/>
            </a:pPr>
            <a:r>
              <a:rPr lang="en-US"/>
              <a:t>Push code to GitHub / </a:t>
            </a:r>
            <a:r>
              <a:rPr lang="en-US">
                <a:latin typeface="Courier New"/>
                <a:ea typeface="Courier New"/>
                <a:cs typeface="Courier New"/>
                <a:sym typeface="Courier New"/>
              </a:rPr>
              <a:t>#team-firstname-</a:t>
            </a:r>
            <a:r>
              <a:rPr i="1" lang="en-US">
                <a:latin typeface="Courier New"/>
                <a:ea typeface="Courier New"/>
                <a:cs typeface="Courier New"/>
                <a:sym typeface="Courier New"/>
              </a:rPr>
              <a:t>dev</a:t>
            </a:r>
            <a:endParaRPr>
              <a:latin typeface="Courier New"/>
              <a:ea typeface="Courier New"/>
              <a:cs typeface="Courier New"/>
              <a:sym typeface="Courier New"/>
            </a:endParaRPr>
          </a:p>
          <a:p>
            <a:pPr indent="-384048" lvl="0" marL="384048" rtl="0" algn="l">
              <a:lnSpc>
                <a:spcPct val="115000"/>
              </a:lnSpc>
              <a:spcBef>
                <a:spcPts val="1200"/>
              </a:spcBef>
              <a:spcAft>
                <a:spcPts val="0"/>
              </a:spcAft>
              <a:buClr>
                <a:schemeClr val="dk2"/>
              </a:buClr>
              <a:buSzPts val="2000"/>
              <a:buFont typeface="Courier New"/>
              <a:buChar char="■"/>
            </a:pPr>
            <a:r>
              <a:rPr lang="en-US">
                <a:latin typeface="Courier New"/>
                <a:ea typeface="Courier New"/>
                <a:cs typeface="Courier New"/>
                <a:sym typeface="Courier New"/>
              </a:rPr>
              <a:t>git diff main </a:t>
            </a:r>
            <a:r>
              <a:rPr lang="en-US">
                <a:latin typeface="Courier New"/>
                <a:ea typeface="Courier New"/>
                <a:cs typeface="Courier New"/>
                <a:sym typeface="Courier New"/>
              </a:rPr>
              <a:t>#team-firstname-</a:t>
            </a:r>
            <a:r>
              <a:rPr i="1" lang="en-US">
                <a:latin typeface="Courier New"/>
                <a:ea typeface="Courier New"/>
                <a:cs typeface="Courier New"/>
                <a:sym typeface="Courier New"/>
              </a:rPr>
              <a:t>dev </a:t>
            </a:r>
            <a:r>
              <a:rPr lang="en-US"/>
              <a:t>to see the differences</a:t>
            </a:r>
            <a:endParaRPr/>
          </a:p>
          <a:p>
            <a:pPr indent="-384048" lvl="0" marL="384048" rtl="0" algn="l">
              <a:lnSpc>
                <a:spcPct val="115000"/>
              </a:lnSpc>
              <a:spcBef>
                <a:spcPts val="1200"/>
              </a:spcBef>
              <a:spcAft>
                <a:spcPts val="0"/>
              </a:spcAft>
              <a:buClr>
                <a:schemeClr val="dk2"/>
              </a:buClr>
              <a:buSzPts val="2000"/>
              <a:buChar char="■"/>
            </a:pPr>
            <a:r>
              <a:rPr lang="en-US"/>
              <a:t>Go to GitHub </a:t>
            </a:r>
            <a:endParaRPr/>
          </a:p>
          <a:p>
            <a:pPr indent="-384048" lvl="1" marL="914400" rtl="0" algn="l">
              <a:lnSpc>
                <a:spcPct val="115000"/>
              </a:lnSpc>
              <a:spcBef>
                <a:spcPts val="700"/>
              </a:spcBef>
              <a:spcAft>
                <a:spcPts val="0"/>
              </a:spcAft>
              <a:buClr>
                <a:schemeClr val="dk2"/>
              </a:buClr>
              <a:buSzPts val="2000"/>
              <a:buChar char="–"/>
            </a:pPr>
            <a:r>
              <a:rPr i="0" lang="en-US"/>
              <a:t>Notice Compare &amp; pull request</a:t>
            </a:r>
            <a:endParaRPr/>
          </a:p>
          <a:p>
            <a:pPr indent="-384048" lvl="1" marL="914400" rtl="0" algn="l">
              <a:lnSpc>
                <a:spcPct val="115000"/>
              </a:lnSpc>
              <a:spcBef>
                <a:spcPts val="700"/>
              </a:spcBef>
              <a:spcAft>
                <a:spcPts val="0"/>
              </a:spcAft>
              <a:buClr>
                <a:schemeClr val="dk2"/>
              </a:buClr>
              <a:buSzPts val="2000"/>
              <a:buChar char="–"/>
            </a:pPr>
            <a:r>
              <a:rPr i="0" lang="en-US"/>
              <a:t>Open a pull request to merge to main</a:t>
            </a:r>
            <a:endParaRPr/>
          </a:p>
          <a:p>
            <a:pPr indent="-384048" lvl="1" marL="914400" rtl="0" algn="l">
              <a:lnSpc>
                <a:spcPct val="115000"/>
              </a:lnSpc>
              <a:spcBef>
                <a:spcPts val="700"/>
              </a:spcBef>
              <a:spcAft>
                <a:spcPts val="0"/>
              </a:spcAft>
              <a:buClr>
                <a:schemeClr val="dk2"/>
              </a:buClr>
              <a:buSzPts val="2000"/>
              <a:buChar char="–"/>
            </a:pPr>
            <a:r>
              <a:rPr i="0" lang="en-US"/>
              <a:t>Complete the pull request and merge</a:t>
            </a:r>
            <a:endParaRPr/>
          </a:p>
          <a:p>
            <a:pPr indent="-384048" lvl="1" marL="914400" rtl="0" algn="l">
              <a:lnSpc>
                <a:spcPct val="115000"/>
              </a:lnSpc>
              <a:spcBef>
                <a:spcPts val="700"/>
              </a:spcBef>
              <a:spcAft>
                <a:spcPts val="0"/>
              </a:spcAft>
              <a:buClr>
                <a:schemeClr val="dk2"/>
              </a:buClr>
              <a:buSzPts val="2000"/>
              <a:buChar char="–"/>
            </a:pPr>
            <a:r>
              <a:rPr i="0" lang="en-US"/>
              <a:t>Look at the code on the main branch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solidFill>
                  <a:srgbClr val="FF0000"/>
                </a:solidFill>
              </a:rPr>
              <a:t>Demo 2</a:t>
            </a:r>
            <a:r>
              <a:rPr lang="en-US"/>
              <a:t> – Show a merge conflict</a:t>
            </a:r>
            <a:endParaRPr/>
          </a:p>
        </p:txBody>
      </p:sp>
      <p:sp>
        <p:nvSpPr>
          <p:cNvPr id="133" name="Google Shape;133;p18"/>
          <p:cNvSpPr txBox="1"/>
          <p:nvPr>
            <p:ph idx="1" type="body"/>
          </p:nvPr>
        </p:nvSpPr>
        <p:spPr>
          <a:xfrm>
            <a:off x="1371600" y="2028092"/>
            <a:ext cx="9601200" cy="4572000"/>
          </a:xfrm>
          <a:prstGeom prst="rect">
            <a:avLst/>
          </a:prstGeom>
          <a:noFill/>
          <a:ln>
            <a:noFill/>
          </a:ln>
        </p:spPr>
        <p:txBody>
          <a:bodyPr anchorCtr="0" anchor="t" bIns="45700" lIns="91425" spcFirstLastPara="1" rIns="91425" wrap="square" tIns="45700">
            <a:normAutofit/>
          </a:bodyPr>
          <a:lstStyle/>
          <a:p>
            <a:pPr indent="-384048" lvl="0" marL="384048" rtl="0" algn="l">
              <a:lnSpc>
                <a:spcPct val="115000"/>
              </a:lnSpc>
              <a:spcBef>
                <a:spcPts val="0"/>
              </a:spcBef>
              <a:spcAft>
                <a:spcPts val="0"/>
              </a:spcAft>
              <a:buClr>
                <a:schemeClr val="dk2"/>
              </a:buClr>
              <a:buSzPts val="2000"/>
              <a:buChar char="■"/>
            </a:pPr>
            <a:r>
              <a:rPr lang="en-US"/>
              <a:t>Switch to main branch</a:t>
            </a:r>
            <a:endParaRPr/>
          </a:p>
          <a:p>
            <a:pPr indent="-384048" lvl="0" marL="384048" rtl="0" algn="l">
              <a:lnSpc>
                <a:spcPct val="115000"/>
              </a:lnSpc>
              <a:spcBef>
                <a:spcPts val="1200"/>
              </a:spcBef>
              <a:spcAft>
                <a:spcPts val="0"/>
              </a:spcAft>
              <a:buClr>
                <a:schemeClr val="dk2"/>
              </a:buClr>
              <a:buSzPts val="2000"/>
              <a:buChar char="■"/>
            </a:pPr>
            <a:r>
              <a:rPr lang="en-US"/>
              <a:t>Create a new branch </a:t>
            </a:r>
            <a:r>
              <a:rPr i="1" lang="en-US"/>
              <a:t>feature </a:t>
            </a:r>
            <a:r>
              <a:rPr lang="en-US"/>
              <a:t>and switch to this new branch</a:t>
            </a:r>
            <a:endParaRPr/>
          </a:p>
          <a:p>
            <a:pPr indent="-384048" lvl="0" marL="384048" rtl="0" algn="l">
              <a:lnSpc>
                <a:spcPct val="115000"/>
              </a:lnSpc>
              <a:spcBef>
                <a:spcPts val="1200"/>
              </a:spcBef>
              <a:spcAft>
                <a:spcPts val="0"/>
              </a:spcAft>
              <a:buClr>
                <a:schemeClr val="dk2"/>
              </a:buClr>
              <a:buSzPts val="2000"/>
              <a:buChar char="■"/>
            </a:pPr>
            <a:r>
              <a:rPr lang="en-US"/>
              <a:t>From VS Code on the branch, make a change to the NameandFavFood by adding a different change</a:t>
            </a:r>
            <a:endParaRPr/>
          </a:p>
          <a:p>
            <a:pPr indent="-384048" lvl="0" marL="384048" rtl="0" algn="l">
              <a:lnSpc>
                <a:spcPct val="115000"/>
              </a:lnSpc>
              <a:spcBef>
                <a:spcPts val="1200"/>
              </a:spcBef>
              <a:spcAft>
                <a:spcPts val="0"/>
              </a:spcAft>
              <a:buClr>
                <a:schemeClr val="dk2"/>
              </a:buClr>
              <a:buSzPts val="2000"/>
              <a:buChar char="■"/>
            </a:pPr>
            <a:r>
              <a:rPr lang="en-US"/>
              <a:t>Stage and commit the changes to GitHub</a:t>
            </a:r>
            <a:endParaRPr/>
          </a:p>
          <a:p>
            <a:pPr indent="-384048" lvl="0" marL="384048" rtl="0" algn="l">
              <a:lnSpc>
                <a:spcPct val="115000"/>
              </a:lnSpc>
              <a:spcBef>
                <a:spcPts val="1200"/>
              </a:spcBef>
              <a:spcAft>
                <a:spcPts val="0"/>
              </a:spcAft>
              <a:buClr>
                <a:schemeClr val="dk2"/>
              </a:buClr>
              <a:buSzPts val="2000"/>
              <a:buChar char="■"/>
            </a:pPr>
            <a:r>
              <a:rPr lang="en-US"/>
              <a:t>Push changes from the new branch to GitHub</a:t>
            </a:r>
            <a:endParaRPr/>
          </a:p>
          <a:p>
            <a:pPr indent="-384048" lvl="0" marL="384048" rtl="0" algn="l">
              <a:lnSpc>
                <a:spcPct val="115000"/>
              </a:lnSpc>
              <a:spcBef>
                <a:spcPts val="1200"/>
              </a:spcBef>
              <a:spcAft>
                <a:spcPts val="0"/>
              </a:spcAft>
              <a:buClr>
                <a:schemeClr val="dk2"/>
              </a:buClr>
              <a:buSzPts val="2000"/>
              <a:buChar char="■"/>
            </a:pPr>
            <a:r>
              <a:rPr lang="en-US"/>
              <a:t>Notice the pull request and the conflict</a:t>
            </a:r>
            <a:endParaRPr/>
          </a:p>
          <a:p>
            <a:pPr indent="-384048" lvl="0" marL="384048" rtl="0" algn="l">
              <a:lnSpc>
                <a:spcPct val="115000"/>
              </a:lnSpc>
              <a:spcBef>
                <a:spcPts val="1200"/>
              </a:spcBef>
              <a:spcAft>
                <a:spcPts val="0"/>
              </a:spcAft>
              <a:buClr>
                <a:schemeClr val="dk2"/>
              </a:buClr>
              <a:buSzPts val="2000"/>
              <a:buChar char="■"/>
            </a:pPr>
            <a:r>
              <a:rPr lang="en-US"/>
              <a:t>Resolve the conflict</a:t>
            </a:r>
            <a:endParaRPr/>
          </a:p>
          <a:p>
            <a:pPr indent="-257048" lvl="0" marL="384048" rtl="0" algn="l">
              <a:lnSpc>
                <a:spcPct val="115000"/>
              </a:lnSpc>
              <a:spcBef>
                <a:spcPts val="1200"/>
              </a:spcBef>
              <a:spcAft>
                <a:spcPts val="0"/>
              </a:spcAft>
              <a:buClr>
                <a:schemeClr val="dk2"/>
              </a:buClr>
              <a:buSzPts val="2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Clr>
                <a:schemeClr val="lt2"/>
              </a:buClr>
              <a:buSzPts val="7200"/>
              <a:buFont typeface="Libre Franklin"/>
              <a:buNone/>
            </a:pPr>
            <a:r>
              <a:rPr lang="en-US"/>
              <a:t>WHY DID WE HAVE CONFLICTS?</a:t>
            </a:r>
            <a:endParaRPr/>
          </a:p>
        </p:txBody>
      </p:sp>
      <p:sp>
        <p:nvSpPr>
          <p:cNvPr id="139" name="Google Shape;139;p19"/>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When are conflicts appearing?</a:t>
            </a:r>
            <a:endParaRPr/>
          </a:p>
        </p:txBody>
      </p:sp>
      <p:sp>
        <p:nvSpPr>
          <p:cNvPr id="145" name="Google Shape;145;p20"/>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84048" lvl="0" marL="384048" rtl="0" algn="l">
              <a:lnSpc>
                <a:spcPct val="115000"/>
              </a:lnSpc>
              <a:spcBef>
                <a:spcPts val="0"/>
              </a:spcBef>
              <a:spcAft>
                <a:spcPts val="0"/>
              </a:spcAft>
              <a:buClr>
                <a:schemeClr val="dk2"/>
              </a:buClr>
              <a:buSzPts val="2000"/>
              <a:buChar char="■"/>
            </a:pPr>
            <a:r>
              <a:rPr lang="en-US"/>
              <a:t>Merge conflicts occur when Git is unable to resolve the differences in code. This occurs when there are changes made to the same part of the same file on two different branches.</a:t>
            </a:r>
            <a:endParaRPr/>
          </a:p>
          <a:p>
            <a:pPr indent="-257048" lvl="0" marL="384048" rtl="0" algn="l">
              <a:lnSpc>
                <a:spcPct val="115000"/>
              </a:lnSpc>
              <a:spcBef>
                <a:spcPts val="1200"/>
              </a:spcBef>
              <a:spcAft>
                <a:spcPts val="0"/>
              </a:spcAft>
              <a:buClr>
                <a:schemeClr val="dk2"/>
              </a:buClr>
              <a:buSzPts val="2000"/>
              <a:buNone/>
            </a:pPr>
            <a:r>
              <a:t/>
            </a:r>
            <a:endParaRPr/>
          </a:p>
          <a:p>
            <a:pPr indent="-257048" lvl="0" marL="384048" rtl="0" algn="l">
              <a:lnSpc>
                <a:spcPct val="115000"/>
              </a:lnSpc>
              <a:spcBef>
                <a:spcPts val="1200"/>
              </a:spcBef>
              <a:spcAft>
                <a:spcPts val="0"/>
              </a:spcAft>
              <a:buClr>
                <a:schemeClr val="dk2"/>
              </a:buClr>
              <a:buSzPts val="2000"/>
              <a:buNone/>
            </a:pPr>
            <a:r>
              <a:t/>
            </a:r>
            <a:endParaRPr/>
          </a:p>
          <a:p>
            <a:pPr indent="-257048" lvl="0" marL="384048" rtl="0" algn="l">
              <a:lnSpc>
                <a:spcPct val="115000"/>
              </a:lnSpc>
              <a:spcBef>
                <a:spcPts val="1200"/>
              </a:spcBef>
              <a:spcAft>
                <a:spcPts val="0"/>
              </a:spcAft>
              <a:buClr>
                <a:schemeClr val="dk2"/>
              </a:buClr>
              <a:buSzPts val="2000"/>
              <a:buNone/>
            </a:pPr>
            <a:r>
              <a:t/>
            </a:r>
            <a:endParaRPr/>
          </a:p>
        </p:txBody>
      </p:sp>
      <p:graphicFrame>
        <p:nvGraphicFramePr>
          <p:cNvPr id="146" name="Google Shape;146;p20"/>
          <p:cNvGraphicFramePr/>
          <p:nvPr/>
        </p:nvGraphicFramePr>
        <p:xfrm>
          <a:off x="1656862" y="4035668"/>
          <a:ext cx="3000000" cy="3000000"/>
        </p:xfrm>
        <a:graphic>
          <a:graphicData uri="http://schemas.openxmlformats.org/drawingml/2006/table">
            <a:tbl>
              <a:tblPr bandRow="1" firstRow="1">
                <a:noFill/>
                <a:tableStyleId>{A7DC96AA-34A9-452E-89C7-7BE3ABB9D445}</a:tableStyleId>
              </a:tblPr>
              <a:tblGrid>
                <a:gridCol w="4064000"/>
                <a:gridCol w="4064000"/>
              </a:tblGrid>
              <a:tr h="1831725">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p>
                      <a:pPr indent="0" lvl="0" marL="0" marR="0" rtl="0" algn="ctr">
                        <a:lnSpc>
                          <a:spcPct val="100000"/>
                        </a:lnSpc>
                        <a:spcBef>
                          <a:spcPts val="0"/>
                        </a:spcBef>
                        <a:spcAft>
                          <a:spcPts val="0"/>
                        </a:spcAft>
                        <a:buClr>
                          <a:srgbClr val="000000"/>
                        </a:buClr>
                        <a:buSzPts val="1800"/>
                        <a:buFont typeface="Arial"/>
                        <a:buNone/>
                      </a:pPr>
                      <a:r>
                        <a:rPr lang="en-US" sz="1800" u="none" cap="none" strike="noStrike"/>
                        <a:t>const x = 10;</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rPr lang="en-US" sz="1800" u="none" cap="none" strike="noStrike"/>
                        <a:t>const i = </a:t>
                      </a:r>
                      <a:r>
                        <a:rPr lang="en-US" sz="1800" u="none" cap="none" strike="noStrike">
                          <a:solidFill>
                            <a:srgbClr val="FF0000"/>
                          </a:solidFill>
                        </a:rPr>
                        <a:t>5</a:t>
                      </a:r>
                      <a:r>
                        <a:rPr lang="en-US" sz="1800" u="none" cap="none" strike="noStrike"/>
                        <a:t>;</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rPr lang="en-US" sz="1800" u="none" cap="none" strike="noStrike"/>
                        <a:t>const j = 10;</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p>
                      <a:pPr indent="0" lvl="0" marL="0" marR="0" rtl="0" algn="ctr">
                        <a:lnSpc>
                          <a:spcPct val="100000"/>
                        </a:lnSpc>
                        <a:spcBef>
                          <a:spcPts val="0"/>
                        </a:spcBef>
                        <a:spcAft>
                          <a:spcPts val="0"/>
                        </a:spcAft>
                        <a:buClr>
                          <a:srgbClr val="000000"/>
                        </a:buClr>
                        <a:buSzPts val="1800"/>
                        <a:buFont typeface="Arial"/>
                        <a:buNone/>
                      </a:pPr>
                      <a:r>
                        <a:rPr lang="en-US" sz="1800" u="none" cap="none" strike="noStrike"/>
                        <a:t>const x = 10;</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rPr lang="en-US" sz="1800" u="none" cap="none" strike="noStrike"/>
                        <a:t>const i = </a:t>
                      </a:r>
                      <a:r>
                        <a:rPr lang="en-US" sz="1800" u="none" cap="none" strike="noStrike">
                          <a:solidFill>
                            <a:srgbClr val="FF0000"/>
                          </a:solidFill>
                        </a:rPr>
                        <a:t>12</a:t>
                      </a:r>
                      <a:r>
                        <a:rPr lang="en-US" sz="1800" u="none" cap="none" strike="noStrike"/>
                        <a:t>;</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rPr lang="en-US" sz="1800" u="none" cap="none" strike="noStrike"/>
                        <a:t>const j = 10;</a:t>
                      </a:r>
                      <a:endParaRPr sz="1400" u="none" cap="none" strike="noStrike"/>
                    </a:p>
                  </a:txBody>
                  <a:tcPr marT="45725" marB="45725" marR="91450" marL="9145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solidFill>
                  <a:srgbClr val="FF0000"/>
                </a:solidFill>
              </a:rPr>
              <a:t>Demo 3</a:t>
            </a:r>
            <a:r>
              <a:rPr lang="en-US"/>
              <a:t> – Pull requests within VS Code</a:t>
            </a:r>
            <a:endParaRPr/>
          </a:p>
        </p:txBody>
      </p:sp>
      <p:sp>
        <p:nvSpPr>
          <p:cNvPr id="152" name="Google Shape;152;p21"/>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84048" lvl="0" marL="384048" rtl="0" algn="l">
              <a:lnSpc>
                <a:spcPct val="94000"/>
              </a:lnSpc>
              <a:spcBef>
                <a:spcPts val="0"/>
              </a:spcBef>
              <a:spcAft>
                <a:spcPts val="0"/>
              </a:spcAft>
              <a:buClr>
                <a:schemeClr val="dk2"/>
              </a:buClr>
              <a:buSzPts val="2000"/>
              <a:buChar char="■"/>
            </a:pPr>
            <a:r>
              <a:rPr lang="en-US"/>
              <a:t>You can also do it in VS Code!</a:t>
            </a:r>
            <a:endParaRPr/>
          </a:p>
          <a:p>
            <a:pPr indent="-384048" lvl="0" marL="384048" rtl="0" algn="l">
              <a:lnSpc>
                <a:spcPct val="94000"/>
              </a:lnSpc>
              <a:spcBef>
                <a:spcPts val="1200"/>
              </a:spcBef>
              <a:spcAft>
                <a:spcPts val="0"/>
              </a:spcAft>
              <a:buClr>
                <a:schemeClr val="dk2"/>
              </a:buClr>
              <a:buSzPts val="2000"/>
              <a:buChar char="■"/>
            </a:pPr>
            <a:r>
              <a:rPr lang="en-US"/>
              <a:t>Install the Pull Request extension in VS Code</a:t>
            </a:r>
            <a:endParaRPr/>
          </a:p>
          <a:p>
            <a:pPr indent="-384048" lvl="0" marL="384048" rtl="0" algn="l">
              <a:lnSpc>
                <a:spcPct val="94000"/>
              </a:lnSpc>
              <a:spcBef>
                <a:spcPts val="1200"/>
              </a:spcBef>
              <a:spcAft>
                <a:spcPts val="0"/>
              </a:spcAft>
              <a:buClr>
                <a:schemeClr val="dk2"/>
              </a:buClr>
              <a:buSzPts val="2000"/>
              <a:buChar char="■"/>
            </a:pPr>
            <a:r>
              <a:rPr lang="en-US"/>
              <a:t>Go to GitHub in the Activity Bar in VS Code</a:t>
            </a:r>
            <a:endParaRPr/>
          </a:p>
          <a:p>
            <a:pPr indent="-384048" lvl="0" marL="384048" rtl="0" algn="l">
              <a:lnSpc>
                <a:spcPct val="94000"/>
              </a:lnSpc>
              <a:spcBef>
                <a:spcPts val="1200"/>
              </a:spcBef>
              <a:spcAft>
                <a:spcPts val="0"/>
              </a:spcAft>
              <a:buClr>
                <a:schemeClr val="dk2"/>
              </a:buClr>
              <a:buSzPts val="2000"/>
              <a:buChar char="■"/>
            </a:pPr>
            <a:r>
              <a:rPr lang="en-US"/>
              <a:t>Same scenario as in Demo 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Best practices to remove and reduce conflicts</a:t>
            </a:r>
            <a:endParaRPr/>
          </a:p>
        </p:txBody>
      </p:sp>
      <p:sp>
        <p:nvSpPr>
          <p:cNvPr id="158" name="Google Shape;158;p22"/>
          <p:cNvSpPr txBox="1"/>
          <p:nvPr>
            <p:ph idx="1" type="body"/>
          </p:nvPr>
        </p:nvSpPr>
        <p:spPr>
          <a:xfrm>
            <a:off x="1371600" y="2286000"/>
            <a:ext cx="9601200" cy="4185138"/>
          </a:xfrm>
          <a:prstGeom prst="rect">
            <a:avLst/>
          </a:prstGeom>
          <a:noFill/>
          <a:ln>
            <a:noFill/>
          </a:ln>
        </p:spPr>
        <p:txBody>
          <a:bodyPr anchorCtr="0" anchor="t" bIns="45700" lIns="91425" spcFirstLastPara="1" rIns="91425" wrap="square" tIns="45700">
            <a:normAutofit fontScale="85000" lnSpcReduction="10000"/>
          </a:bodyPr>
          <a:lstStyle/>
          <a:p>
            <a:pPr indent="-364998" lvl="0" marL="384048" rtl="0" algn="l">
              <a:lnSpc>
                <a:spcPct val="115000"/>
              </a:lnSpc>
              <a:spcBef>
                <a:spcPts val="0"/>
              </a:spcBef>
              <a:spcAft>
                <a:spcPts val="0"/>
              </a:spcAft>
              <a:buClr>
                <a:schemeClr val="dk2"/>
              </a:buClr>
              <a:buSzPct val="100000"/>
              <a:buChar char="■"/>
            </a:pPr>
            <a:r>
              <a:rPr lang="en-US"/>
              <a:t>Before attempting to merge, make sure any work in progress is either committed or merged. If you need to, use git merge –abort. This will prevent you from losing changes.</a:t>
            </a:r>
            <a:endParaRPr/>
          </a:p>
          <a:p>
            <a:pPr indent="-364998" lvl="0" marL="384048" rtl="0" algn="l">
              <a:lnSpc>
                <a:spcPct val="115000"/>
              </a:lnSpc>
              <a:spcBef>
                <a:spcPts val="1200"/>
              </a:spcBef>
              <a:spcAft>
                <a:spcPts val="0"/>
              </a:spcAft>
              <a:buClr>
                <a:schemeClr val="dk2"/>
              </a:buClr>
              <a:buSzPct val="100000"/>
              <a:buChar char="■"/>
            </a:pPr>
            <a:r>
              <a:rPr lang="en-US"/>
              <a:t>Take a minute (or several) to understand the conflict. This will help you pick a solution to resolve the conflict.</a:t>
            </a:r>
            <a:endParaRPr/>
          </a:p>
          <a:p>
            <a:pPr indent="-364998" lvl="0" marL="384048" rtl="0" algn="l">
              <a:lnSpc>
                <a:spcPct val="115000"/>
              </a:lnSpc>
              <a:spcBef>
                <a:spcPts val="1200"/>
              </a:spcBef>
              <a:spcAft>
                <a:spcPts val="0"/>
              </a:spcAft>
              <a:buClr>
                <a:schemeClr val="dk2"/>
              </a:buClr>
              <a:buSzPct val="100000"/>
              <a:buChar char="■"/>
            </a:pPr>
            <a:r>
              <a:rPr lang="en-US"/>
              <a:t>Decide what code should be included in main after the merge. Make the changes to resolve the conflict.</a:t>
            </a:r>
            <a:endParaRPr/>
          </a:p>
          <a:p>
            <a:pPr indent="-364998" lvl="0" marL="384048" rtl="0" algn="l">
              <a:lnSpc>
                <a:spcPct val="115000"/>
              </a:lnSpc>
              <a:spcBef>
                <a:spcPts val="1200"/>
              </a:spcBef>
              <a:spcAft>
                <a:spcPts val="0"/>
              </a:spcAft>
              <a:buClr>
                <a:schemeClr val="dk2"/>
              </a:buClr>
              <a:buSzPct val="100000"/>
              <a:buChar char="■"/>
            </a:pPr>
            <a:r>
              <a:rPr lang="en-US"/>
              <a:t>Make sure your code is still working as expected and it didn't break any of the old working code.</a:t>
            </a:r>
            <a:endParaRPr/>
          </a:p>
          <a:p>
            <a:pPr indent="-364998" lvl="0" marL="384048" rtl="0" algn="l">
              <a:lnSpc>
                <a:spcPct val="115000"/>
              </a:lnSpc>
              <a:spcBef>
                <a:spcPts val="1200"/>
              </a:spcBef>
              <a:spcAft>
                <a:spcPts val="0"/>
              </a:spcAft>
              <a:buClr>
                <a:schemeClr val="dk2"/>
              </a:buClr>
              <a:buSzPct val="100000"/>
              <a:buChar char="■"/>
            </a:pPr>
            <a:r>
              <a:rPr lang="en-US"/>
              <a:t>Fetch from main and pull into your branch frequently to stay in sync.</a:t>
            </a:r>
            <a:endParaRPr/>
          </a:p>
          <a:p>
            <a:pPr indent="-364998" lvl="0" marL="384048" rtl="0" algn="l">
              <a:lnSpc>
                <a:spcPct val="115000"/>
              </a:lnSpc>
              <a:spcBef>
                <a:spcPts val="1200"/>
              </a:spcBef>
              <a:spcAft>
                <a:spcPts val="0"/>
              </a:spcAft>
              <a:buClr>
                <a:schemeClr val="dk2"/>
              </a:buClr>
              <a:buSzPct val="100000"/>
              <a:buChar char="■"/>
            </a:pPr>
            <a:r>
              <a:rPr lang="en-US"/>
              <a:t>Plan the work. Breakdown who is working on what and what may conflict.</a:t>
            </a:r>
            <a:endParaRPr/>
          </a:p>
          <a:p>
            <a:pPr indent="-257048" lvl="0" marL="384048" rtl="0" algn="l">
              <a:lnSpc>
                <a:spcPct val="115000"/>
              </a:lnSpc>
              <a:spcBef>
                <a:spcPts val="1200"/>
              </a:spcBef>
              <a:spcAft>
                <a:spcPts val="0"/>
              </a:spcAft>
              <a:buClr>
                <a:schemeClr val="dk2"/>
              </a:buClr>
              <a:buSzPct val="100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Clr>
                <a:schemeClr val="lt2"/>
              </a:buClr>
              <a:buSzPts val="7200"/>
              <a:buFont typeface="Libre Franklin"/>
              <a:buNone/>
            </a:pPr>
            <a:r>
              <a:rPr lang="en-US"/>
              <a:t>ANNOUNCING THE GITHUB GAME</a:t>
            </a:r>
            <a:endParaRPr/>
          </a:p>
        </p:txBody>
      </p:sp>
      <p:sp>
        <p:nvSpPr>
          <p:cNvPr id="164" name="Google Shape;164;p23"/>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rPr lang="en-US" u="sng">
                <a:solidFill>
                  <a:schemeClr val="hlink"/>
                </a:solidFill>
                <a:hlinkClick r:id="rId3"/>
              </a:rPr>
              <a:t>https://github.com/tnt-summer-academy/22-Christelle-GithubGame</a:t>
            </a:r>
            <a:r>
              <a:rPr lang="en-US"/>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