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Libre Franklin"/>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gwymZXgO9bWpqYWHVppltkAmN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Franklin-bold.fntdata"/><Relationship Id="rId11" Type="http://schemas.openxmlformats.org/officeDocument/2006/relationships/slide" Target="slides/slide6.xml"/><Relationship Id="rId22" Type="http://schemas.openxmlformats.org/officeDocument/2006/relationships/font" Target="fonts/LibreFranklin-boldItalic.fntdata"/><Relationship Id="rId10" Type="http://schemas.openxmlformats.org/officeDocument/2006/relationships/slide" Target="slides/slide5.xml"/><Relationship Id="rId21" Type="http://schemas.openxmlformats.org/officeDocument/2006/relationships/font" Target="fonts/LibreFranklin-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LibreFranklin-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If you use git reset HEAD~1 you need to then use checkout</a:t>
            </a:r>
            <a:endParaRPr/>
          </a:p>
          <a:p>
            <a:pPr indent="0" lvl="0" marL="0" rtl="0" algn="l">
              <a:spcBef>
                <a:spcPts val="0"/>
              </a:spcBef>
              <a:spcAft>
                <a:spcPts val="0"/>
              </a:spcAft>
              <a:buNone/>
            </a:pPr>
            <a:r>
              <a:rPr lang="en-US"/>
              <a:t>does not keep the history</a:t>
            </a:r>
            <a:endParaRPr/>
          </a:p>
          <a:p>
            <a:pPr indent="0" lvl="0" marL="0" rtl="0" algn="l">
              <a:spcBef>
                <a:spcPts val="0"/>
              </a:spcBef>
              <a:spcAft>
                <a:spcPts val="0"/>
              </a:spcAft>
              <a:buNone/>
            </a:pPr>
            <a:r>
              <a:t/>
            </a:r>
            <a:endParaRPr/>
          </a:p>
        </p:txBody>
      </p:sp>
      <p:sp>
        <p:nvSpPr>
          <p:cNvPr id="165" name="Google Shape;165;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If you use git reset HEAD~1 you need to then use checkout</a:t>
            </a:r>
            <a:endParaRPr/>
          </a:p>
          <a:p>
            <a:pPr indent="0" lvl="0" marL="0" rtl="0" algn="l">
              <a:spcBef>
                <a:spcPts val="0"/>
              </a:spcBef>
              <a:spcAft>
                <a:spcPts val="0"/>
              </a:spcAft>
              <a:buNone/>
            </a:pPr>
            <a:r>
              <a:t/>
            </a:r>
            <a:endParaRPr/>
          </a:p>
        </p:txBody>
      </p:sp>
      <p:sp>
        <p:nvSpPr>
          <p:cNvPr id="174" name="Google Shape;174;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2"/>
        </a:solidFill>
      </p:bgPr>
    </p:bg>
    <p:spTree>
      <p:nvGrpSpPr>
        <p:cNvPr id="16" name="Shape 16"/>
        <p:cNvGrpSpPr/>
        <p:nvPr/>
      </p:nvGrpSpPr>
      <p:grpSpPr>
        <a:xfrm>
          <a:off x="0" y="0"/>
          <a:ext cx="0" cy="0"/>
          <a:chOff x="0" y="0"/>
          <a:chExt cx="0" cy="0"/>
        </a:xfrm>
      </p:grpSpPr>
      <p:sp>
        <p:nvSpPr>
          <p:cNvPr id="17" name="Google Shape;17;p16"/>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lvl1pPr lvl="0" algn="ctr">
              <a:lnSpc>
                <a:spcPct val="89000"/>
              </a:lnSpc>
              <a:spcBef>
                <a:spcPts val="0"/>
              </a:spcBef>
              <a:spcAft>
                <a:spcPts val="0"/>
              </a:spcAft>
              <a:buClr>
                <a:schemeClr val="dk2"/>
              </a:buClr>
              <a:buSzPts val="7200"/>
              <a:buFont typeface="Libre Franklin"/>
              <a:buNone/>
              <a:defRPr sz="720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6"/>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rmAutofit/>
          </a:bodyPr>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p:txBody>
      </p:sp>
      <p:sp>
        <p:nvSpPr>
          <p:cNvPr id="19" name="Google Shape;19;p16"/>
          <p:cNvSpPr txBox="1"/>
          <p:nvPr>
            <p:ph idx="10" type="dt"/>
          </p:nvPr>
        </p:nvSpPr>
        <p:spPr>
          <a:xfrm>
            <a:off x="752858" y="6453386"/>
            <a:ext cx="1607944"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6"/>
          <p:cNvSpPr txBox="1"/>
          <p:nvPr>
            <p:ph idx="11" type="ftr"/>
          </p:nvPr>
        </p:nvSpPr>
        <p:spPr>
          <a:xfrm>
            <a:off x="2584054"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6"/>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grpSp>
        <p:nvGrpSpPr>
          <p:cNvPr id="22" name="Google Shape;22;p16"/>
          <p:cNvGrpSpPr/>
          <p:nvPr/>
        </p:nvGrpSpPr>
        <p:grpSpPr>
          <a:xfrm>
            <a:off x="752858" y="744469"/>
            <a:ext cx="10674117" cy="5349671"/>
            <a:chOff x="752858" y="744469"/>
            <a:chExt cx="10674117" cy="5349671"/>
          </a:xfrm>
        </p:grpSpPr>
        <p:sp>
          <p:nvSpPr>
            <p:cNvPr id="23" name="Google Shape;23;p16"/>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4" name="Google Shape;24;p16"/>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2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27"/>
          <p:cNvSpPr txBox="1"/>
          <p:nvPr>
            <p:ph idx="1" type="body"/>
          </p:nvPr>
        </p:nvSpPr>
        <p:spPr>
          <a:xfrm rot="5400000">
            <a:off x="4386263" y="-719137"/>
            <a:ext cx="3571875" cy="96012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4" name="Google Shape;84;p27"/>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7"/>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7"/>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7" name="Shape 87"/>
        <p:cNvGrpSpPr/>
        <p:nvPr/>
      </p:nvGrpSpPr>
      <p:grpSpPr>
        <a:xfrm>
          <a:off x="0" y="0"/>
          <a:ext cx="0" cy="0"/>
          <a:chOff x="0" y="0"/>
          <a:chExt cx="0" cy="0"/>
        </a:xfrm>
      </p:grpSpPr>
      <p:sp>
        <p:nvSpPr>
          <p:cNvPr id="88" name="Google Shape;88;p28"/>
          <p:cNvSpPr txBox="1"/>
          <p:nvPr>
            <p:ph type="title"/>
          </p:nvPr>
        </p:nvSpPr>
        <p:spPr>
          <a:xfrm rot="5400000">
            <a:off x="7757822" y="2462895"/>
            <a:ext cx="5243244" cy="1565766"/>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28"/>
          <p:cNvSpPr txBox="1"/>
          <p:nvPr>
            <p:ph idx="1" type="body"/>
          </p:nvPr>
        </p:nvSpPr>
        <p:spPr>
          <a:xfrm rot="5400000">
            <a:off x="2839799" y="-844042"/>
            <a:ext cx="5243244" cy="8179641"/>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90" name="Google Shape;90;p28"/>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8"/>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8"/>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100" name="Shape 100"/>
        <p:cNvGrpSpPr/>
        <p:nvPr/>
      </p:nvGrpSpPr>
      <p:grpSpPr>
        <a:xfrm>
          <a:off x="0" y="0"/>
          <a:ext cx="0" cy="0"/>
          <a:chOff x="0" y="0"/>
          <a:chExt cx="0" cy="0"/>
        </a:xfrm>
      </p:grpSpPr>
      <p:sp>
        <p:nvSpPr>
          <p:cNvPr id="101" name="Google Shape;101;p20"/>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lvl1pPr lvl="0" algn="r">
              <a:lnSpc>
                <a:spcPct val="89000"/>
              </a:lnSpc>
              <a:spcBef>
                <a:spcPts val="0"/>
              </a:spcBef>
              <a:spcAft>
                <a:spcPts val="0"/>
              </a:spcAft>
              <a:buClr>
                <a:schemeClr val="lt2"/>
              </a:buClr>
              <a:buSzPts val="7200"/>
              <a:buFont typeface="Libre Franklin"/>
              <a:buNone/>
              <a:defRPr sz="7200"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20"/>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0"/>
              </a:spcBef>
              <a:spcAft>
                <a:spcPts val="0"/>
              </a:spcAft>
              <a:buClr>
                <a:schemeClr val="lt2"/>
              </a:buClr>
              <a:buSzPts val="2400"/>
              <a:buNone/>
              <a:defRPr sz="2400">
                <a:solidFill>
                  <a:schemeClr val="lt2"/>
                </a:solidFill>
              </a:defRPr>
            </a:lvl1pPr>
            <a:lvl2pPr indent="-228600" lvl="1" marL="914400" algn="l">
              <a:lnSpc>
                <a:spcPct val="94000"/>
              </a:lnSpc>
              <a:spcBef>
                <a:spcPts val="500"/>
              </a:spcBef>
              <a:spcAft>
                <a:spcPts val="0"/>
              </a:spcAft>
              <a:buClr>
                <a:schemeClr val="lt1"/>
              </a:buClr>
              <a:buSzPts val="2000"/>
              <a:buNone/>
              <a:defRPr sz="2000">
                <a:solidFill>
                  <a:schemeClr val="lt1"/>
                </a:solidFill>
              </a:defRPr>
            </a:lvl2pPr>
            <a:lvl3pPr indent="-228600" lvl="2" marL="1371600" algn="l">
              <a:lnSpc>
                <a:spcPct val="94000"/>
              </a:lnSpc>
              <a:spcBef>
                <a:spcPts val="500"/>
              </a:spcBef>
              <a:spcAft>
                <a:spcPts val="0"/>
              </a:spcAft>
              <a:buClr>
                <a:schemeClr val="lt1"/>
              </a:buClr>
              <a:buSzPts val="1800"/>
              <a:buNone/>
              <a:defRPr sz="1800">
                <a:solidFill>
                  <a:schemeClr val="lt1"/>
                </a:solidFill>
              </a:defRPr>
            </a:lvl3pPr>
            <a:lvl4pPr indent="-228600" lvl="3" marL="1828800" algn="l">
              <a:lnSpc>
                <a:spcPct val="94000"/>
              </a:lnSpc>
              <a:spcBef>
                <a:spcPts val="500"/>
              </a:spcBef>
              <a:spcAft>
                <a:spcPts val="0"/>
              </a:spcAft>
              <a:buClr>
                <a:schemeClr val="lt1"/>
              </a:buClr>
              <a:buSzPts val="1600"/>
              <a:buNone/>
              <a:defRPr sz="1600">
                <a:solidFill>
                  <a:schemeClr val="lt1"/>
                </a:solidFill>
              </a:defRPr>
            </a:lvl4pPr>
            <a:lvl5pPr indent="-228600" lvl="4" marL="2286000" algn="l">
              <a:lnSpc>
                <a:spcPct val="94000"/>
              </a:lnSpc>
              <a:spcBef>
                <a:spcPts val="500"/>
              </a:spcBef>
              <a:spcAft>
                <a:spcPts val="0"/>
              </a:spcAft>
              <a:buClr>
                <a:schemeClr val="lt1"/>
              </a:buClr>
              <a:buSzPts val="1600"/>
              <a:buNone/>
              <a:defRPr sz="1600">
                <a:solidFill>
                  <a:schemeClr val="lt1"/>
                </a:solidFill>
              </a:defRPr>
            </a:lvl5pPr>
            <a:lvl6pPr indent="-228600" lvl="5" marL="2743200" algn="l">
              <a:lnSpc>
                <a:spcPct val="94000"/>
              </a:lnSpc>
              <a:spcBef>
                <a:spcPts val="500"/>
              </a:spcBef>
              <a:spcAft>
                <a:spcPts val="0"/>
              </a:spcAft>
              <a:buClr>
                <a:schemeClr val="lt1"/>
              </a:buClr>
              <a:buSzPts val="1600"/>
              <a:buNone/>
              <a:defRPr sz="1600">
                <a:solidFill>
                  <a:schemeClr val="lt1"/>
                </a:solidFill>
              </a:defRPr>
            </a:lvl6pPr>
            <a:lvl7pPr indent="-228600" lvl="6" marL="3200400" algn="l">
              <a:lnSpc>
                <a:spcPct val="94000"/>
              </a:lnSpc>
              <a:spcBef>
                <a:spcPts val="500"/>
              </a:spcBef>
              <a:spcAft>
                <a:spcPts val="0"/>
              </a:spcAft>
              <a:buClr>
                <a:schemeClr val="lt1"/>
              </a:buClr>
              <a:buSzPts val="1600"/>
              <a:buNone/>
              <a:defRPr sz="1600">
                <a:solidFill>
                  <a:schemeClr val="lt1"/>
                </a:solidFill>
              </a:defRPr>
            </a:lvl7pPr>
            <a:lvl8pPr indent="-228600" lvl="7" marL="3657600" algn="l">
              <a:lnSpc>
                <a:spcPct val="94000"/>
              </a:lnSpc>
              <a:spcBef>
                <a:spcPts val="500"/>
              </a:spcBef>
              <a:spcAft>
                <a:spcPts val="0"/>
              </a:spcAft>
              <a:buClr>
                <a:schemeClr val="lt1"/>
              </a:buClr>
              <a:buSzPts val="1600"/>
              <a:buNone/>
              <a:defRPr sz="1600">
                <a:solidFill>
                  <a:schemeClr val="lt1"/>
                </a:solidFill>
              </a:defRPr>
            </a:lvl8pPr>
            <a:lvl9pPr indent="-228600" lvl="8" marL="4114800" algn="l">
              <a:lnSpc>
                <a:spcPct val="94000"/>
              </a:lnSpc>
              <a:spcBef>
                <a:spcPts val="500"/>
              </a:spcBef>
              <a:spcAft>
                <a:spcPts val="200"/>
              </a:spcAft>
              <a:buClr>
                <a:schemeClr val="lt1"/>
              </a:buClr>
              <a:buSzPts val="1600"/>
              <a:buNone/>
              <a:defRPr sz="1600">
                <a:solidFill>
                  <a:schemeClr val="lt1"/>
                </a:solidFill>
              </a:defRPr>
            </a:lvl9pPr>
          </a:lstStyle>
          <a:p/>
        </p:txBody>
      </p:sp>
      <p:sp>
        <p:nvSpPr>
          <p:cNvPr id="103" name="Google Shape;103;p20"/>
          <p:cNvSpPr txBox="1"/>
          <p:nvPr>
            <p:ph idx="10" type="dt"/>
          </p:nvPr>
        </p:nvSpPr>
        <p:spPr>
          <a:xfrm>
            <a:off x="738908" y="6453386"/>
            <a:ext cx="1622409"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0"/>
          <p:cNvSpPr txBox="1"/>
          <p:nvPr>
            <p:ph idx="11" type="ftr"/>
          </p:nvPr>
        </p:nvSpPr>
        <p:spPr>
          <a:xfrm>
            <a:off x="2584312"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0"/>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2"/>
                </a:solidFill>
                <a:latin typeface="Libre Franklin"/>
                <a:ea typeface="Libre Franklin"/>
                <a:cs typeface="Libre Franklin"/>
                <a:sym typeface="Libre Franklin"/>
              </a:defRPr>
            </a:lvl1pPr>
            <a:lvl2pPr indent="0" lvl="1" marL="0" algn="r">
              <a:spcBef>
                <a:spcPts val="0"/>
              </a:spcBef>
              <a:buNone/>
              <a:defRPr sz="1200">
                <a:solidFill>
                  <a:schemeClr val="lt2"/>
                </a:solidFill>
                <a:latin typeface="Libre Franklin"/>
                <a:ea typeface="Libre Franklin"/>
                <a:cs typeface="Libre Franklin"/>
                <a:sym typeface="Libre Franklin"/>
              </a:defRPr>
            </a:lvl2pPr>
            <a:lvl3pPr indent="0" lvl="2" marL="0" algn="r">
              <a:spcBef>
                <a:spcPts val="0"/>
              </a:spcBef>
              <a:buNone/>
              <a:defRPr sz="1200">
                <a:solidFill>
                  <a:schemeClr val="lt2"/>
                </a:solidFill>
                <a:latin typeface="Libre Franklin"/>
                <a:ea typeface="Libre Franklin"/>
                <a:cs typeface="Libre Franklin"/>
                <a:sym typeface="Libre Franklin"/>
              </a:defRPr>
            </a:lvl3pPr>
            <a:lvl4pPr indent="0" lvl="3" marL="0" algn="r">
              <a:spcBef>
                <a:spcPts val="0"/>
              </a:spcBef>
              <a:buNone/>
              <a:defRPr sz="1200">
                <a:solidFill>
                  <a:schemeClr val="lt2"/>
                </a:solidFill>
                <a:latin typeface="Libre Franklin"/>
                <a:ea typeface="Libre Franklin"/>
                <a:cs typeface="Libre Franklin"/>
                <a:sym typeface="Libre Franklin"/>
              </a:defRPr>
            </a:lvl4pPr>
            <a:lvl5pPr indent="0" lvl="4" marL="0" algn="r">
              <a:spcBef>
                <a:spcPts val="0"/>
              </a:spcBef>
              <a:buNone/>
              <a:defRPr sz="1200">
                <a:solidFill>
                  <a:schemeClr val="lt2"/>
                </a:solidFill>
                <a:latin typeface="Libre Franklin"/>
                <a:ea typeface="Libre Franklin"/>
                <a:cs typeface="Libre Franklin"/>
                <a:sym typeface="Libre Franklin"/>
              </a:defRPr>
            </a:lvl5pPr>
            <a:lvl6pPr indent="0" lvl="5" marL="0" algn="r">
              <a:spcBef>
                <a:spcPts val="0"/>
              </a:spcBef>
              <a:buNone/>
              <a:defRPr sz="1200">
                <a:solidFill>
                  <a:schemeClr val="lt2"/>
                </a:solidFill>
                <a:latin typeface="Libre Franklin"/>
                <a:ea typeface="Libre Franklin"/>
                <a:cs typeface="Libre Franklin"/>
                <a:sym typeface="Libre Franklin"/>
              </a:defRPr>
            </a:lvl6pPr>
            <a:lvl7pPr indent="0" lvl="6" marL="0" algn="r">
              <a:spcBef>
                <a:spcPts val="0"/>
              </a:spcBef>
              <a:buNone/>
              <a:defRPr sz="1200">
                <a:solidFill>
                  <a:schemeClr val="lt2"/>
                </a:solidFill>
                <a:latin typeface="Libre Franklin"/>
                <a:ea typeface="Libre Franklin"/>
                <a:cs typeface="Libre Franklin"/>
                <a:sym typeface="Libre Franklin"/>
              </a:defRPr>
            </a:lvl7pPr>
            <a:lvl8pPr indent="0" lvl="7" marL="0" algn="r">
              <a:spcBef>
                <a:spcPts val="0"/>
              </a:spcBef>
              <a:buNone/>
              <a:defRPr sz="1200">
                <a:solidFill>
                  <a:schemeClr val="lt2"/>
                </a:solidFill>
                <a:latin typeface="Libre Franklin"/>
                <a:ea typeface="Libre Franklin"/>
                <a:cs typeface="Libre Franklin"/>
                <a:sym typeface="Libre Franklin"/>
              </a:defRPr>
            </a:lvl8pPr>
            <a:lvl9pPr indent="0" lvl="8" marL="0" algn="r">
              <a:spcBef>
                <a:spcPts val="0"/>
              </a:spcBef>
              <a:buNone/>
              <a:defRPr sz="1200">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06" name="Google Shape;106;p20" title="Crop Mark"/>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7"/>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28" name="Google Shape;28;p17"/>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7"/>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7"/>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31" name="Shape 31"/>
        <p:cNvGrpSpPr/>
        <p:nvPr/>
      </p:nvGrpSpPr>
      <p:grpSpPr>
        <a:xfrm>
          <a:off x="0" y="0"/>
          <a:ext cx="0" cy="0"/>
          <a:chOff x="0" y="0"/>
          <a:chExt cx="0" cy="0"/>
        </a:xfrm>
      </p:grpSpPr>
      <p:sp>
        <p:nvSpPr>
          <p:cNvPr id="32" name="Google Shape;32;p19"/>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lvl1pPr lvl="0" algn="r">
              <a:lnSpc>
                <a:spcPct val="89000"/>
              </a:lnSpc>
              <a:spcBef>
                <a:spcPts val="0"/>
              </a:spcBef>
              <a:spcAft>
                <a:spcPts val="0"/>
              </a:spcAft>
              <a:buClr>
                <a:schemeClr val="lt2"/>
              </a:buClr>
              <a:buSzPts val="7200"/>
              <a:buFont typeface="Libre Franklin"/>
              <a:buNone/>
              <a:defRPr sz="7200"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9"/>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0"/>
              </a:spcBef>
              <a:spcAft>
                <a:spcPts val="0"/>
              </a:spcAft>
              <a:buClr>
                <a:schemeClr val="lt2"/>
              </a:buClr>
              <a:buSzPts val="2400"/>
              <a:buNone/>
              <a:defRPr sz="2400">
                <a:solidFill>
                  <a:schemeClr val="lt2"/>
                </a:solidFill>
              </a:defRPr>
            </a:lvl1pPr>
            <a:lvl2pPr indent="-228600" lvl="1" marL="914400" algn="l">
              <a:lnSpc>
                <a:spcPct val="94000"/>
              </a:lnSpc>
              <a:spcBef>
                <a:spcPts val="500"/>
              </a:spcBef>
              <a:spcAft>
                <a:spcPts val="0"/>
              </a:spcAft>
              <a:buClr>
                <a:schemeClr val="lt1"/>
              </a:buClr>
              <a:buSzPts val="2000"/>
              <a:buNone/>
              <a:defRPr sz="2000">
                <a:solidFill>
                  <a:schemeClr val="lt1"/>
                </a:solidFill>
              </a:defRPr>
            </a:lvl2pPr>
            <a:lvl3pPr indent="-228600" lvl="2" marL="1371600" algn="l">
              <a:lnSpc>
                <a:spcPct val="94000"/>
              </a:lnSpc>
              <a:spcBef>
                <a:spcPts val="500"/>
              </a:spcBef>
              <a:spcAft>
                <a:spcPts val="0"/>
              </a:spcAft>
              <a:buClr>
                <a:schemeClr val="lt1"/>
              </a:buClr>
              <a:buSzPts val="1800"/>
              <a:buNone/>
              <a:defRPr sz="1800">
                <a:solidFill>
                  <a:schemeClr val="lt1"/>
                </a:solidFill>
              </a:defRPr>
            </a:lvl3pPr>
            <a:lvl4pPr indent="-228600" lvl="3" marL="1828800" algn="l">
              <a:lnSpc>
                <a:spcPct val="94000"/>
              </a:lnSpc>
              <a:spcBef>
                <a:spcPts val="500"/>
              </a:spcBef>
              <a:spcAft>
                <a:spcPts val="0"/>
              </a:spcAft>
              <a:buClr>
                <a:schemeClr val="lt1"/>
              </a:buClr>
              <a:buSzPts val="1600"/>
              <a:buNone/>
              <a:defRPr sz="1600">
                <a:solidFill>
                  <a:schemeClr val="lt1"/>
                </a:solidFill>
              </a:defRPr>
            </a:lvl4pPr>
            <a:lvl5pPr indent="-228600" lvl="4" marL="2286000" algn="l">
              <a:lnSpc>
                <a:spcPct val="94000"/>
              </a:lnSpc>
              <a:spcBef>
                <a:spcPts val="500"/>
              </a:spcBef>
              <a:spcAft>
                <a:spcPts val="0"/>
              </a:spcAft>
              <a:buClr>
                <a:schemeClr val="lt1"/>
              </a:buClr>
              <a:buSzPts val="1600"/>
              <a:buNone/>
              <a:defRPr sz="1600">
                <a:solidFill>
                  <a:schemeClr val="lt1"/>
                </a:solidFill>
              </a:defRPr>
            </a:lvl5pPr>
            <a:lvl6pPr indent="-228600" lvl="5" marL="2743200" algn="l">
              <a:lnSpc>
                <a:spcPct val="94000"/>
              </a:lnSpc>
              <a:spcBef>
                <a:spcPts val="500"/>
              </a:spcBef>
              <a:spcAft>
                <a:spcPts val="0"/>
              </a:spcAft>
              <a:buClr>
                <a:schemeClr val="lt1"/>
              </a:buClr>
              <a:buSzPts val="1600"/>
              <a:buNone/>
              <a:defRPr sz="1600">
                <a:solidFill>
                  <a:schemeClr val="lt1"/>
                </a:solidFill>
              </a:defRPr>
            </a:lvl6pPr>
            <a:lvl7pPr indent="-228600" lvl="6" marL="3200400" algn="l">
              <a:lnSpc>
                <a:spcPct val="94000"/>
              </a:lnSpc>
              <a:spcBef>
                <a:spcPts val="500"/>
              </a:spcBef>
              <a:spcAft>
                <a:spcPts val="0"/>
              </a:spcAft>
              <a:buClr>
                <a:schemeClr val="lt1"/>
              </a:buClr>
              <a:buSzPts val="1600"/>
              <a:buNone/>
              <a:defRPr sz="1600">
                <a:solidFill>
                  <a:schemeClr val="lt1"/>
                </a:solidFill>
              </a:defRPr>
            </a:lvl7pPr>
            <a:lvl8pPr indent="-228600" lvl="7" marL="3657600" algn="l">
              <a:lnSpc>
                <a:spcPct val="94000"/>
              </a:lnSpc>
              <a:spcBef>
                <a:spcPts val="500"/>
              </a:spcBef>
              <a:spcAft>
                <a:spcPts val="0"/>
              </a:spcAft>
              <a:buClr>
                <a:schemeClr val="lt1"/>
              </a:buClr>
              <a:buSzPts val="1600"/>
              <a:buNone/>
              <a:defRPr sz="1600">
                <a:solidFill>
                  <a:schemeClr val="lt1"/>
                </a:solidFill>
              </a:defRPr>
            </a:lvl8pPr>
            <a:lvl9pPr indent="-228600" lvl="8" marL="4114800" algn="l">
              <a:lnSpc>
                <a:spcPct val="94000"/>
              </a:lnSpc>
              <a:spcBef>
                <a:spcPts val="500"/>
              </a:spcBef>
              <a:spcAft>
                <a:spcPts val="200"/>
              </a:spcAft>
              <a:buClr>
                <a:schemeClr val="lt1"/>
              </a:buClr>
              <a:buSzPts val="1600"/>
              <a:buNone/>
              <a:defRPr sz="1600">
                <a:solidFill>
                  <a:schemeClr val="lt1"/>
                </a:solidFill>
              </a:defRPr>
            </a:lvl9pPr>
          </a:lstStyle>
          <a:p/>
        </p:txBody>
      </p:sp>
      <p:sp>
        <p:nvSpPr>
          <p:cNvPr id="34" name="Google Shape;34;p19"/>
          <p:cNvSpPr txBox="1"/>
          <p:nvPr>
            <p:ph idx="10" type="dt"/>
          </p:nvPr>
        </p:nvSpPr>
        <p:spPr>
          <a:xfrm>
            <a:off x="738908" y="6453386"/>
            <a:ext cx="1622409"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9"/>
          <p:cNvSpPr txBox="1"/>
          <p:nvPr>
            <p:ph idx="11" type="ftr"/>
          </p:nvPr>
        </p:nvSpPr>
        <p:spPr>
          <a:xfrm>
            <a:off x="2584312"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9"/>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2"/>
                </a:solidFill>
                <a:latin typeface="Libre Franklin"/>
                <a:ea typeface="Libre Franklin"/>
                <a:cs typeface="Libre Franklin"/>
                <a:sym typeface="Libre Franklin"/>
              </a:defRPr>
            </a:lvl1pPr>
            <a:lvl2pPr indent="0" lvl="1" marL="0" algn="r">
              <a:spcBef>
                <a:spcPts val="0"/>
              </a:spcBef>
              <a:buNone/>
              <a:defRPr sz="1200">
                <a:solidFill>
                  <a:schemeClr val="lt2"/>
                </a:solidFill>
                <a:latin typeface="Libre Franklin"/>
                <a:ea typeface="Libre Franklin"/>
                <a:cs typeface="Libre Franklin"/>
                <a:sym typeface="Libre Franklin"/>
              </a:defRPr>
            </a:lvl2pPr>
            <a:lvl3pPr indent="0" lvl="2" marL="0" algn="r">
              <a:spcBef>
                <a:spcPts val="0"/>
              </a:spcBef>
              <a:buNone/>
              <a:defRPr sz="1200">
                <a:solidFill>
                  <a:schemeClr val="lt2"/>
                </a:solidFill>
                <a:latin typeface="Libre Franklin"/>
                <a:ea typeface="Libre Franklin"/>
                <a:cs typeface="Libre Franklin"/>
                <a:sym typeface="Libre Franklin"/>
              </a:defRPr>
            </a:lvl3pPr>
            <a:lvl4pPr indent="0" lvl="3" marL="0" algn="r">
              <a:spcBef>
                <a:spcPts val="0"/>
              </a:spcBef>
              <a:buNone/>
              <a:defRPr sz="1200">
                <a:solidFill>
                  <a:schemeClr val="lt2"/>
                </a:solidFill>
                <a:latin typeface="Libre Franklin"/>
                <a:ea typeface="Libre Franklin"/>
                <a:cs typeface="Libre Franklin"/>
                <a:sym typeface="Libre Franklin"/>
              </a:defRPr>
            </a:lvl4pPr>
            <a:lvl5pPr indent="0" lvl="4" marL="0" algn="r">
              <a:spcBef>
                <a:spcPts val="0"/>
              </a:spcBef>
              <a:buNone/>
              <a:defRPr sz="1200">
                <a:solidFill>
                  <a:schemeClr val="lt2"/>
                </a:solidFill>
                <a:latin typeface="Libre Franklin"/>
                <a:ea typeface="Libre Franklin"/>
                <a:cs typeface="Libre Franklin"/>
                <a:sym typeface="Libre Franklin"/>
              </a:defRPr>
            </a:lvl5pPr>
            <a:lvl6pPr indent="0" lvl="5" marL="0" algn="r">
              <a:spcBef>
                <a:spcPts val="0"/>
              </a:spcBef>
              <a:buNone/>
              <a:defRPr sz="1200">
                <a:solidFill>
                  <a:schemeClr val="lt2"/>
                </a:solidFill>
                <a:latin typeface="Libre Franklin"/>
                <a:ea typeface="Libre Franklin"/>
                <a:cs typeface="Libre Franklin"/>
                <a:sym typeface="Libre Franklin"/>
              </a:defRPr>
            </a:lvl6pPr>
            <a:lvl7pPr indent="0" lvl="6" marL="0" algn="r">
              <a:spcBef>
                <a:spcPts val="0"/>
              </a:spcBef>
              <a:buNone/>
              <a:defRPr sz="1200">
                <a:solidFill>
                  <a:schemeClr val="lt2"/>
                </a:solidFill>
                <a:latin typeface="Libre Franklin"/>
                <a:ea typeface="Libre Franklin"/>
                <a:cs typeface="Libre Franklin"/>
                <a:sym typeface="Libre Franklin"/>
              </a:defRPr>
            </a:lvl7pPr>
            <a:lvl8pPr indent="0" lvl="7" marL="0" algn="r">
              <a:spcBef>
                <a:spcPts val="0"/>
              </a:spcBef>
              <a:buNone/>
              <a:defRPr sz="1200">
                <a:solidFill>
                  <a:schemeClr val="lt2"/>
                </a:solidFill>
                <a:latin typeface="Libre Franklin"/>
                <a:ea typeface="Libre Franklin"/>
                <a:cs typeface="Libre Franklin"/>
                <a:sym typeface="Libre Franklin"/>
              </a:defRPr>
            </a:lvl8pPr>
            <a:lvl9pPr indent="0" lvl="8" marL="0" algn="r">
              <a:spcBef>
                <a:spcPts val="0"/>
              </a:spcBef>
              <a:buNone/>
              <a:defRPr sz="1200">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37" name="Google Shape;37;p19" title="Crop Mark"/>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2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1"/>
          <p:cNvSpPr txBox="1"/>
          <p:nvPr>
            <p:ph idx="1" type="body"/>
          </p:nvPr>
        </p:nvSpPr>
        <p:spPr>
          <a:xfrm>
            <a:off x="1371600"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1" name="Google Shape;41;p21"/>
          <p:cNvSpPr txBox="1"/>
          <p:nvPr>
            <p:ph idx="2" type="body"/>
          </p:nvPr>
        </p:nvSpPr>
        <p:spPr>
          <a:xfrm>
            <a:off x="6525403"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2" name="Google Shape;42;p21"/>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1"/>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1"/>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2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2"/>
          <p:cNvSpPr txBox="1"/>
          <p:nvPr>
            <p:ph idx="1" type="body"/>
          </p:nvPr>
        </p:nvSpPr>
        <p:spPr>
          <a:xfrm>
            <a:off x="1371600"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48" name="Google Shape;48;p22"/>
          <p:cNvSpPr txBox="1"/>
          <p:nvPr>
            <p:ph idx="2" type="body"/>
          </p:nvPr>
        </p:nvSpPr>
        <p:spPr>
          <a:xfrm>
            <a:off x="1371600"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9" name="Google Shape;49;p22"/>
          <p:cNvSpPr txBox="1"/>
          <p:nvPr>
            <p:ph idx="3" type="body"/>
          </p:nvPr>
        </p:nvSpPr>
        <p:spPr>
          <a:xfrm>
            <a:off x="6525014"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50" name="Google Shape;50;p22"/>
          <p:cNvSpPr txBox="1"/>
          <p:nvPr>
            <p:ph idx="4" type="body"/>
          </p:nvPr>
        </p:nvSpPr>
        <p:spPr>
          <a:xfrm>
            <a:off x="6525014"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51" name="Google Shape;51;p22"/>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2"/>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2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3"/>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3"/>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3"/>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24"/>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4"/>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4"/>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3" name="Shape 63"/>
        <p:cNvGrpSpPr/>
        <p:nvPr/>
      </p:nvGrpSpPr>
      <p:grpSpPr>
        <a:xfrm>
          <a:off x="0" y="0"/>
          <a:ext cx="0" cy="0"/>
          <a:chOff x="0" y="0"/>
          <a:chExt cx="0" cy="0"/>
        </a:xfrm>
      </p:grpSpPr>
      <p:sp>
        <p:nvSpPr>
          <p:cNvPr id="64" name="Google Shape;64;p25"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5"/>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Autofit/>
          </a:bodyPr>
          <a:lstStyle>
            <a:lvl1pPr lvl="0" algn="l">
              <a:lnSpc>
                <a:spcPct val="84000"/>
              </a:lnSpc>
              <a:spcBef>
                <a:spcPts val="0"/>
              </a:spcBef>
              <a:spcAft>
                <a:spcPts val="0"/>
              </a:spcAft>
              <a:buClr>
                <a:schemeClr val="dk2"/>
              </a:buClr>
              <a:buSzPts val="4800"/>
              <a:buFont typeface="Libre Franklin"/>
              <a:buNone/>
              <a:defRPr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25"/>
          <p:cNvSpPr txBox="1"/>
          <p:nvPr>
            <p:ph idx="1" type="body"/>
          </p:nvPr>
        </p:nvSpPr>
        <p:spPr>
          <a:xfrm>
            <a:off x="6256020" y="685801"/>
            <a:ext cx="5212080" cy="517525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sz="2000"/>
            </a:lvl1pPr>
            <a:lvl2pPr indent="-355600" lvl="1" marL="914400" algn="l">
              <a:lnSpc>
                <a:spcPct val="94000"/>
              </a:lnSpc>
              <a:spcBef>
                <a:spcPts val="500"/>
              </a:spcBef>
              <a:spcAft>
                <a:spcPts val="0"/>
              </a:spcAft>
              <a:buClr>
                <a:schemeClr val="dk2"/>
              </a:buClr>
              <a:buSzPts val="2000"/>
              <a:buChar char="–"/>
              <a:defRPr sz="2000"/>
            </a:lvl2pPr>
            <a:lvl3pPr indent="-342900" lvl="2" marL="1371600" algn="l">
              <a:lnSpc>
                <a:spcPct val="94000"/>
              </a:lnSpc>
              <a:spcBef>
                <a:spcPts val="500"/>
              </a:spcBef>
              <a:spcAft>
                <a:spcPts val="0"/>
              </a:spcAft>
              <a:buClr>
                <a:schemeClr val="dk2"/>
              </a:buClr>
              <a:buSzPts val="1800"/>
              <a:buChar char="■"/>
              <a:defRPr sz="1800"/>
            </a:lvl3pPr>
            <a:lvl4pPr indent="-342900" lvl="3" marL="1828800" algn="l">
              <a:lnSpc>
                <a:spcPct val="94000"/>
              </a:lnSpc>
              <a:spcBef>
                <a:spcPts val="500"/>
              </a:spcBef>
              <a:spcAft>
                <a:spcPts val="0"/>
              </a:spcAft>
              <a:buClr>
                <a:schemeClr val="dk2"/>
              </a:buClr>
              <a:buSzPts val="1800"/>
              <a:buChar char="–"/>
              <a:defRPr sz="1800"/>
            </a:lvl4pPr>
            <a:lvl5pPr indent="-330200" lvl="4" marL="2286000" algn="l">
              <a:lnSpc>
                <a:spcPct val="94000"/>
              </a:lnSpc>
              <a:spcBef>
                <a:spcPts val="500"/>
              </a:spcBef>
              <a:spcAft>
                <a:spcPts val="0"/>
              </a:spcAft>
              <a:buClr>
                <a:schemeClr val="dk2"/>
              </a:buClr>
              <a:buSzPts val="1600"/>
              <a:buChar char="■"/>
              <a:defRPr sz="1600"/>
            </a:lvl5pPr>
            <a:lvl6pPr indent="-330200" lvl="5" marL="2743200" algn="l">
              <a:lnSpc>
                <a:spcPct val="94000"/>
              </a:lnSpc>
              <a:spcBef>
                <a:spcPts val="500"/>
              </a:spcBef>
              <a:spcAft>
                <a:spcPts val="0"/>
              </a:spcAft>
              <a:buClr>
                <a:schemeClr val="dk2"/>
              </a:buClr>
              <a:buSzPts val="1600"/>
              <a:buChar char="–"/>
              <a:defRPr sz="1600"/>
            </a:lvl6pPr>
            <a:lvl7pPr indent="-330200" lvl="6" marL="3200400" algn="l">
              <a:lnSpc>
                <a:spcPct val="94000"/>
              </a:lnSpc>
              <a:spcBef>
                <a:spcPts val="500"/>
              </a:spcBef>
              <a:spcAft>
                <a:spcPts val="0"/>
              </a:spcAft>
              <a:buClr>
                <a:schemeClr val="dk2"/>
              </a:buClr>
              <a:buSzPts val="1600"/>
              <a:buChar char="■"/>
              <a:defRPr sz="1600"/>
            </a:lvl7pPr>
            <a:lvl8pPr indent="-330200" lvl="7" marL="3657600" algn="l">
              <a:lnSpc>
                <a:spcPct val="94000"/>
              </a:lnSpc>
              <a:spcBef>
                <a:spcPts val="500"/>
              </a:spcBef>
              <a:spcAft>
                <a:spcPts val="0"/>
              </a:spcAft>
              <a:buClr>
                <a:schemeClr val="dk2"/>
              </a:buClr>
              <a:buSzPts val="1600"/>
              <a:buChar char="–"/>
              <a:defRPr sz="1600"/>
            </a:lvl8pPr>
            <a:lvl9pPr indent="-330200" lvl="8" marL="4114800" algn="l">
              <a:lnSpc>
                <a:spcPct val="94000"/>
              </a:lnSpc>
              <a:spcBef>
                <a:spcPts val="500"/>
              </a:spcBef>
              <a:spcAft>
                <a:spcPts val="200"/>
              </a:spcAft>
              <a:buClr>
                <a:schemeClr val="dk2"/>
              </a:buClr>
              <a:buSzPts val="1600"/>
              <a:buChar char="■"/>
              <a:defRPr sz="1600"/>
            </a:lvl9pPr>
          </a:lstStyle>
          <a:p/>
        </p:txBody>
      </p:sp>
      <p:sp>
        <p:nvSpPr>
          <p:cNvPr id="67" name="Google Shape;67;p25"/>
          <p:cNvSpPr txBox="1"/>
          <p:nvPr>
            <p:ph idx="2" type="body"/>
          </p:nvPr>
        </p:nvSpPr>
        <p:spPr>
          <a:xfrm>
            <a:off x="723900" y="2856344"/>
            <a:ext cx="3855720" cy="3011056"/>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68" name="Google Shape;68;p25"/>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5"/>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5"/>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2"/>
                </a:solidFill>
                <a:latin typeface="Libre Franklin"/>
                <a:ea typeface="Libre Franklin"/>
                <a:cs typeface="Libre Franklin"/>
                <a:sym typeface="Libre Franklin"/>
              </a:defRPr>
            </a:lvl1pPr>
            <a:lvl2pPr indent="0" lvl="1" marL="0" algn="r">
              <a:spcBef>
                <a:spcPts val="0"/>
              </a:spcBef>
              <a:buNone/>
              <a:defRPr sz="1200">
                <a:solidFill>
                  <a:schemeClr val="dk2"/>
                </a:solidFill>
                <a:latin typeface="Libre Franklin"/>
                <a:ea typeface="Libre Franklin"/>
                <a:cs typeface="Libre Franklin"/>
                <a:sym typeface="Libre Franklin"/>
              </a:defRPr>
            </a:lvl2pPr>
            <a:lvl3pPr indent="0" lvl="2" marL="0" algn="r">
              <a:spcBef>
                <a:spcPts val="0"/>
              </a:spcBef>
              <a:buNone/>
              <a:defRPr sz="1200">
                <a:solidFill>
                  <a:schemeClr val="dk2"/>
                </a:solidFill>
                <a:latin typeface="Libre Franklin"/>
                <a:ea typeface="Libre Franklin"/>
                <a:cs typeface="Libre Franklin"/>
                <a:sym typeface="Libre Franklin"/>
              </a:defRPr>
            </a:lvl3pPr>
            <a:lvl4pPr indent="0" lvl="3" marL="0" algn="r">
              <a:spcBef>
                <a:spcPts val="0"/>
              </a:spcBef>
              <a:buNone/>
              <a:defRPr sz="1200">
                <a:solidFill>
                  <a:schemeClr val="dk2"/>
                </a:solidFill>
                <a:latin typeface="Libre Franklin"/>
                <a:ea typeface="Libre Franklin"/>
                <a:cs typeface="Libre Franklin"/>
                <a:sym typeface="Libre Franklin"/>
              </a:defRPr>
            </a:lvl4pPr>
            <a:lvl5pPr indent="0" lvl="4" marL="0" algn="r">
              <a:spcBef>
                <a:spcPts val="0"/>
              </a:spcBef>
              <a:buNone/>
              <a:defRPr sz="1200">
                <a:solidFill>
                  <a:schemeClr val="dk2"/>
                </a:solidFill>
                <a:latin typeface="Libre Franklin"/>
                <a:ea typeface="Libre Franklin"/>
                <a:cs typeface="Libre Franklin"/>
                <a:sym typeface="Libre Franklin"/>
              </a:defRPr>
            </a:lvl5pPr>
            <a:lvl6pPr indent="0" lvl="5" marL="0" algn="r">
              <a:spcBef>
                <a:spcPts val="0"/>
              </a:spcBef>
              <a:buNone/>
              <a:defRPr sz="1200">
                <a:solidFill>
                  <a:schemeClr val="dk2"/>
                </a:solidFill>
                <a:latin typeface="Libre Franklin"/>
                <a:ea typeface="Libre Franklin"/>
                <a:cs typeface="Libre Franklin"/>
                <a:sym typeface="Libre Franklin"/>
              </a:defRPr>
            </a:lvl6pPr>
            <a:lvl7pPr indent="0" lvl="6" marL="0" algn="r">
              <a:spcBef>
                <a:spcPts val="0"/>
              </a:spcBef>
              <a:buNone/>
              <a:defRPr sz="1200">
                <a:solidFill>
                  <a:schemeClr val="dk2"/>
                </a:solidFill>
                <a:latin typeface="Libre Franklin"/>
                <a:ea typeface="Libre Franklin"/>
                <a:cs typeface="Libre Franklin"/>
                <a:sym typeface="Libre Franklin"/>
              </a:defRPr>
            </a:lvl7pPr>
            <a:lvl8pPr indent="0" lvl="7" marL="0" algn="r">
              <a:spcBef>
                <a:spcPts val="0"/>
              </a:spcBef>
              <a:buNone/>
              <a:defRPr sz="1200">
                <a:solidFill>
                  <a:schemeClr val="dk2"/>
                </a:solidFill>
                <a:latin typeface="Libre Franklin"/>
                <a:ea typeface="Libre Franklin"/>
                <a:cs typeface="Libre Franklin"/>
                <a:sym typeface="Libre Franklin"/>
              </a:defRPr>
            </a:lvl8pPr>
            <a:lvl9pPr indent="0" lvl="8" marL="0" algn="r">
              <a:spcBef>
                <a:spcPts val="0"/>
              </a:spcBef>
              <a:buNone/>
              <a:defRPr sz="1200">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71" name="Google Shape;71;p25"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2" name="Shape 72"/>
        <p:cNvGrpSpPr/>
        <p:nvPr/>
      </p:nvGrpSpPr>
      <p:grpSpPr>
        <a:xfrm>
          <a:off x="0" y="0"/>
          <a:ext cx="0" cy="0"/>
          <a:chOff x="0" y="0"/>
          <a:chExt cx="0" cy="0"/>
        </a:xfrm>
      </p:grpSpPr>
      <p:sp>
        <p:nvSpPr>
          <p:cNvPr id="73" name="Google Shape;73;p26"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6"/>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rmAutofit/>
          </a:bodyPr>
          <a:lstStyle>
            <a:lvl1pPr lvl="0" algn="l">
              <a:lnSpc>
                <a:spcPct val="84000"/>
              </a:lnSpc>
              <a:spcBef>
                <a:spcPts val="0"/>
              </a:spcBef>
              <a:spcAft>
                <a:spcPts val="0"/>
              </a:spcAft>
              <a:buClr>
                <a:schemeClr val="dk2"/>
              </a:buClr>
              <a:buSzPts val="4800"/>
              <a:buFont typeface="Libre Franklin"/>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6"/>
          <p:cNvSpPr/>
          <p:nvPr>
            <p:ph idx="2" type="pic"/>
          </p:nvPr>
        </p:nvSpPr>
        <p:spPr>
          <a:xfrm>
            <a:off x="5532120" y="0"/>
            <a:ext cx="6659880" cy="6857999"/>
          </a:xfrm>
          <a:prstGeom prst="rect">
            <a:avLst/>
          </a:prstGeom>
          <a:noFill/>
          <a:ln>
            <a:noFill/>
          </a:ln>
        </p:spPr>
      </p:sp>
      <p:sp>
        <p:nvSpPr>
          <p:cNvPr id="76" name="Google Shape;76;p26"/>
          <p:cNvSpPr txBox="1"/>
          <p:nvPr>
            <p:ph idx="1" type="body"/>
          </p:nvPr>
        </p:nvSpPr>
        <p:spPr>
          <a:xfrm>
            <a:off x="723900" y="2855968"/>
            <a:ext cx="3855720" cy="3011432"/>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77" name="Google Shape;77;p26"/>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6"/>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6"/>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2"/>
                </a:solidFill>
                <a:latin typeface="Libre Franklin"/>
                <a:ea typeface="Libre Franklin"/>
                <a:cs typeface="Libre Franklin"/>
                <a:sym typeface="Libre Franklin"/>
              </a:defRPr>
            </a:lvl1pPr>
            <a:lvl2pPr indent="0" lvl="1" marL="0" algn="r">
              <a:spcBef>
                <a:spcPts val="0"/>
              </a:spcBef>
              <a:buNone/>
              <a:defRPr sz="1200">
                <a:solidFill>
                  <a:schemeClr val="dk2"/>
                </a:solidFill>
                <a:latin typeface="Libre Franklin"/>
                <a:ea typeface="Libre Franklin"/>
                <a:cs typeface="Libre Franklin"/>
                <a:sym typeface="Libre Franklin"/>
              </a:defRPr>
            </a:lvl2pPr>
            <a:lvl3pPr indent="0" lvl="2" marL="0" algn="r">
              <a:spcBef>
                <a:spcPts val="0"/>
              </a:spcBef>
              <a:buNone/>
              <a:defRPr sz="1200">
                <a:solidFill>
                  <a:schemeClr val="dk2"/>
                </a:solidFill>
                <a:latin typeface="Libre Franklin"/>
                <a:ea typeface="Libre Franklin"/>
                <a:cs typeface="Libre Franklin"/>
                <a:sym typeface="Libre Franklin"/>
              </a:defRPr>
            </a:lvl3pPr>
            <a:lvl4pPr indent="0" lvl="3" marL="0" algn="r">
              <a:spcBef>
                <a:spcPts val="0"/>
              </a:spcBef>
              <a:buNone/>
              <a:defRPr sz="1200">
                <a:solidFill>
                  <a:schemeClr val="dk2"/>
                </a:solidFill>
                <a:latin typeface="Libre Franklin"/>
                <a:ea typeface="Libre Franklin"/>
                <a:cs typeface="Libre Franklin"/>
                <a:sym typeface="Libre Franklin"/>
              </a:defRPr>
            </a:lvl4pPr>
            <a:lvl5pPr indent="0" lvl="4" marL="0" algn="r">
              <a:spcBef>
                <a:spcPts val="0"/>
              </a:spcBef>
              <a:buNone/>
              <a:defRPr sz="1200">
                <a:solidFill>
                  <a:schemeClr val="dk2"/>
                </a:solidFill>
                <a:latin typeface="Libre Franklin"/>
                <a:ea typeface="Libre Franklin"/>
                <a:cs typeface="Libre Franklin"/>
                <a:sym typeface="Libre Franklin"/>
              </a:defRPr>
            </a:lvl5pPr>
            <a:lvl6pPr indent="0" lvl="5" marL="0" algn="r">
              <a:spcBef>
                <a:spcPts val="0"/>
              </a:spcBef>
              <a:buNone/>
              <a:defRPr sz="1200">
                <a:solidFill>
                  <a:schemeClr val="dk2"/>
                </a:solidFill>
                <a:latin typeface="Libre Franklin"/>
                <a:ea typeface="Libre Franklin"/>
                <a:cs typeface="Libre Franklin"/>
                <a:sym typeface="Libre Franklin"/>
              </a:defRPr>
            </a:lvl6pPr>
            <a:lvl7pPr indent="0" lvl="6" marL="0" algn="r">
              <a:spcBef>
                <a:spcPts val="0"/>
              </a:spcBef>
              <a:buNone/>
              <a:defRPr sz="1200">
                <a:solidFill>
                  <a:schemeClr val="dk2"/>
                </a:solidFill>
                <a:latin typeface="Libre Franklin"/>
                <a:ea typeface="Libre Franklin"/>
                <a:cs typeface="Libre Franklin"/>
                <a:sym typeface="Libre Franklin"/>
              </a:defRPr>
            </a:lvl7pPr>
            <a:lvl8pPr indent="0" lvl="7" marL="0" algn="r">
              <a:spcBef>
                <a:spcPts val="0"/>
              </a:spcBef>
              <a:buNone/>
              <a:defRPr sz="1200">
                <a:solidFill>
                  <a:schemeClr val="dk2"/>
                </a:solidFill>
                <a:latin typeface="Libre Franklin"/>
                <a:ea typeface="Libre Franklin"/>
                <a:cs typeface="Libre Franklin"/>
                <a:sym typeface="Libre Franklin"/>
              </a:defRPr>
            </a:lvl8pPr>
            <a:lvl9pPr indent="0" lvl="8" marL="0" algn="r">
              <a:spcBef>
                <a:spcPts val="0"/>
              </a:spcBef>
              <a:buNone/>
              <a:defRPr sz="1200">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80" name="Google Shape;80;p26"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marR="0" rtl="0" algn="l">
              <a:lnSpc>
                <a:spcPct val="89000"/>
              </a:lnSpc>
              <a:spcBef>
                <a:spcPts val="0"/>
              </a:spcBef>
              <a:spcAft>
                <a:spcPts val="0"/>
              </a:spcAft>
              <a:buClr>
                <a:schemeClr val="dk2"/>
              </a:buClr>
              <a:buSzPts val="4400"/>
              <a:buFont typeface="Libre Franklin"/>
              <a:buNone/>
              <a:defRPr b="0" i="0" sz="4400" u="none" cap="none" strike="noStrik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5"/>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4000"/>
              </a:lnSpc>
              <a:spcBef>
                <a:spcPts val="1000"/>
              </a:spcBef>
              <a:spcAft>
                <a:spcPts val="0"/>
              </a:spcAft>
              <a:buClr>
                <a:schemeClr val="dk2"/>
              </a:buClr>
              <a:buSzPts val="2000"/>
              <a:buFont typeface="Libre Franklin"/>
              <a:buChar char="■"/>
              <a:defRPr b="0" i="0" sz="2000" u="none" cap="none" strike="noStrike">
                <a:solidFill>
                  <a:schemeClr val="dk2"/>
                </a:solidFill>
                <a:latin typeface="Libre Franklin"/>
                <a:ea typeface="Libre Franklin"/>
                <a:cs typeface="Libre Franklin"/>
                <a:sym typeface="Libre Franklin"/>
              </a:defRPr>
            </a:lvl1pPr>
            <a:lvl2pPr indent="-355600" lvl="1" marL="914400" marR="0" rtl="0" algn="l">
              <a:lnSpc>
                <a:spcPct val="94000"/>
              </a:lnSpc>
              <a:spcBef>
                <a:spcPts val="500"/>
              </a:spcBef>
              <a:spcAft>
                <a:spcPts val="0"/>
              </a:spcAft>
              <a:buClr>
                <a:schemeClr val="dk2"/>
              </a:buClr>
              <a:buSzPts val="2000"/>
              <a:buFont typeface="Libre Franklin"/>
              <a:buChar char="–"/>
              <a:defRPr b="0" i="1" sz="2000" u="none" cap="none" strike="noStrike">
                <a:solidFill>
                  <a:schemeClr val="dk2"/>
                </a:solidFill>
                <a:latin typeface="Libre Franklin"/>
                <a:ea typeface="Libre Franklin"/>
                <a:cs typeface="Libre Franklin"/>
                <a:sym typeface="Libre Franklin"/>
              </a:defRPr>
            </a:lvl2pPr>
            <a:lvl3pPr indent="-342900" lvl="2" marL="1371600" marR="0" rtl="0" algn="l">
              <a:lnSpc>
                <a:spcPct val="94000"/>
              </a:lnSpc>
              <a:spcBef>
                <a:spcPts val="500"/>
              </a:spcBef>
              <a:spcAft>
                <a:spcPts val="0"/>
              </a:spcAft>
              <a:buClr>
                <a:schemeClr val="dk2"/>
              </a:buClr>
              <a:buSzPts val="1800"/>
              <a:buFont typeface="Libre Franklin"/>
              <a:buChar char="■"/>
              <a:defRPr b="0" i="0" sz="1800" u="none" cap="none" strike="noStrike">
                <a:solidFill>
                  <a:schemeClr val="dk2"/>
                </a:solidFill>
                <a:latin typeface="Libre Franklin"/>
                <a:ea typeface="Libre Franklin"/>
                <a:cs typeface="Libre Franklin"/>
                <a:sym typeface="Libre Franklin"/>
              </a:defRPr>
            </a:lvl3pPr>
            <a:lvl4pPr indent="-342900" lvl="3" marL="1828800" marR="0" rtl="0" algn="l">
              <a:lnSpc>
                <a:spcPct val="94000"/>
              </a:lnSpc>
              <a:spcBef>
                <a:spcPts val="500"/>
              </a:spcBef>
              <a:spcAft>
                <a:spcPts val="0"/>
              </a:spcAft>
              <a:buClr>
                <a:schemeClr val="dk2"/>
              </a:buClr>
              <a:buSzPts val="1800"/>
              <a:buFont typeface="Libre Franklin"/>
              <a:buChar char="–"/>
              <a:defRPr b="0" i="1" sz="1800" u="none" cap="none" strike="noStrike">
                <a:solidFill>
                  <a:schemeClr val="dk2"/>
                </a:solidFill>
                <a:latin typeface="Libre Franklin"/>
                <a:ea typeface="Libre Franklin"/>
                <a:cs typeface="Libre Franklin"/>
                <a:sym typeface="Libre Franklin"/>
              </a:defRPr>
            </a:lvl4pPr>
            <a:lvl5pPr indent="-330200" lvl="4" marL="2286000" marR="0" rtl="0" algn="l">
              <a:lnSpc>
                <a:spcPct val="94000"/>
              </a:lnSpc>
              <a:spcBef>
                <a:spcPts val="500"/>
              </a:spcBef>
              <a:spcAft>
                <a:spcPts val="0"/>
              </a:spcAft>
              <a:buClr>
                <a:schemeClr val="dk2"/>
              </a:buClr>
              <a:buSzPts val="1600"/>
              <a:buFont typeface="Libre Franklin"/>
              <a:buChar char="■"/>
              <a:defRPr b="0" i="0" sz="1600" u="none" cap="none" strike="noStrike">
                <a:solidFill>
                  <a:schemeClr val="dk2"/>
                </a:solidFill>
                <a:latin typeface="Libre Franklin"/>
                <a:ea typeface="Libre Franklin"/>
                <a:cs typeface="Libre Franklin"/>
                <a:sym typeface="Libre Franklin"/>
              </a:defRPr>
            </a:lvl5pPr>
            <a:lvl6pPr indent="-330200" lvl="5" marL="2743200" marR="0" rtl="0" algn="l">
              <a:lnSpc>
                <a:spcPct val="94000"/>
              </a:lnSpc>
              <a:spcBef>
                <a:spcPts val="500"/>
              </a:spcBef>
              <a:spcAft>
                <a:spcPts val="0"/>
              </a:spcAft>
              <a:buClr>
                <a:schemeClr val="dk2"/>
              </a:buClr>
              <a:buSzPts val="1600"/>
              <a:buFont typeface="Libre Franklin"/>
              <a:buChar char="–"/>
              <a:defRPr b="0" i="1" sz="1600" u="none" cap="none" strike="noStrike">
                <a:solidFill>
                  <a:schemeClr val="dk2"/>
                </a:solidFill>
                <a:latin typeface="Libre Franklin"/>
                <a:ea typeface="Libre Franklin"/>
                <a:cs typeface="Libre Franklin"/>
                <a:sym typeface="Libre Franklin"/>
              </a:defRPr>
            </a:lvl6pPr>
            <a:lvl7pPr indent="-317500" lvl="6" marL="3200400" marR="0" rtl="0" algn="l">
              <a:lnSpc>
                <a:spcPct val="94000"/>
              </a:lnSpc>
              <a:spcBef>
                <a:spcPts val="500"/>
              </a:spcBef>
              <a:spcAft>
                <a:spcPts val="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7pPr>
            <a:lvl8pPr indent="-317500" lvl="7" marL="3657600" marR="0" rtl="0" algn="l">
              <a:lnSpc>
                <a:spcPct val="94000"/>
              </a:lnSpc>
              <a:spcBef>
                <a:spcPts val="500"/>
              </a:spcBef>
              <a:spcAft>
                <a:spcPts val="0"/>
              </a:spcAft>
              <a:buClr>
                <a:schemeClr val="dk2"/>
              </a:buClr>
              <a:buSzPts val="1400"/>
              <a:buFont typeface="Libre Franklin"/>
              <a:buChar char="–"/>
              <a:defRPr b="0" i="1" sz="1400" u="none" cap="none" strike="noStrike">
                <a:solidFill>
                  <a:schemeClr val="dk2"/>
                </a:solidFill>
                <a:latin typeface="Libre Franklin"/>
                <a:ea typeface="Libre Franklin"/>
                <a:cs typeface="Libre Franklin"/>
                <a:sym typeface="Libre Franklin"/>
              </a:defRPr>
            </a:lvl8pPr>
            <a:lvl9pPr indent="-317500" lvl="8" marL="4114800" marR="0" rtl="0" algn="l">
              <a:lnSpc>
                <a:spcPct val="94000"/>
              </a:lnSpc>
              <a:spcBef>
                <a:spcPts val="500"/>
              </a:spcBef>
              <a:spcAft>
                <a:spcPts val="20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9pPr>
          </a:lstStyle>
          <a:p/>
        </p:txBody>
      </p:sp>
      <p:sp>
        <p:nvSpPr>
          <p:cNvPr id="12" name="Google Shape;12;p15"/>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5"/>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4" name="Google Shape;14;p15"/>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marR="0" rt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marR="0" rt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marR="0" rt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marR="0" rt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marR="0" rt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marR="0" rt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marR="0" rt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marR="0" rt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5" title="Side bar"/>
          <p:cNvSpPr/>
          <p:nvPr/>
        </p:nvSpPr>
        <p:spPr>
          <a:xfrm>
            <a:off x="478095"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3" name="Shape 93"/>
        <p:cNvGrpSpPr/>
        <p:nvPr/>
      </p:nvGrpSpPr>
      <p:grpSpPr>
        <a:xfrm>
          <a:off x="0" y="0"/>
          <a:ext cx="0" cy="0"/>
          <a:chOff x="0" y="0"/>
          <a:chExt cx="0" cy="0"/>
        </a:xfrm>
      </p:grpSpPr>
      <p:sp>
        <p:nvSpPr>
          <p:cNvPr id="94" name="Google Shape;94;p1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marR="0" rtl="0" algn="l">
              <a:lnSpc>
                <a:spcPct val="89000"/>
              </a:lnSpc>
              <a:spcBef>
                <a:spcPts val="0"/>
              </a:spcBef>
              <a:spcAft>
                <a:spcPts val="0"/>
              </a:spcAft>
              <a:buClr>
                <a:schemeClr val="lt2"/>
              </a:buClr>
              <a:buSzPts val="4400"/>
              <a:buFont typeface="Libre Franklin"/>
              <a:buNone/>
              <a:defRPr b="0" i="0" sz="4400" u="none" cap="none" strike="noStrike">
                <a:solidFill>
                  <a:schemeClr val="lt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5" name="Google Shape;95;p18"/>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4000"/>
              </a:lnSpc>
              <a:spcBef>
                <a:spcPts val="1000"/>
              </a:spcBef>
              <a:spcAft>
                <a:spcPts val="0"/>
              </a:spcAft>
              <a:buClr>
                <a:schemeClr val="lt2"/>
              </a:buClr>
              <a:buSzPts val="2000"/>
              <a:buFont typeface="Libre Franklin"/>
              <a:buChar char="■"/>
              <a:defRPr b="0" i="0" sz="2000" u="none" cap="none" strike="noStrike">
                <a:solidFill>
                  <a:schemeClr val="lt2"/>
                </a:solidFill>
                <a:latin typeface="Libre Franklin"/>
                <a:ea typeface="Libre Franklin"/>
                <a:cs typeface="Libre Franklin"/>
                <a:sym typeface="Libre Franklin"/>
              </a:defRPr>
            </a:lvl1pPr>
            <a:lvl2pPr indent="-355600" lvl="1" marL="914400" marR="0" rtl="0" algn="l">
              <a:lnSpc>
                <a:spcPct val="94000"/>
              </a:lnSpc>
              <a:spcBef>
                <a:spcPts val="500"/>
              </a:spcBef>
              <a:spcAft>
                <a:spcPts val="0"/>
              </a:spcAft>
              <a:buClr>
                <a:schemeClr val="lt2"/>
              </a:buClr>
              <a:buSzPts val="2000"/>
              <a:buFont typeface="Libre Franklin"/>
              <a:buChar char="–"/>
              <a:defRPr b="0" i="1" sz="2000" u="none" cap="none" strike="noStrike">
                <a:solidFill>
                  <a:schemeClr val="lt2"/>
                </a:solidFill>
                <a:latin typeface="Libre Franklin"/>
                <a:ea typeface="Libre Franklin"/>
                <a:cs typeface="Libre Franklin"/>
                <a:sym typeface="Libre Franklin"/>
              </a:defRPr>
            </a:lvl2pPr>
            <a:lvl3pPr indent="-342900" lvl="2" marL="1371600" marR="0" rtl="0" algn="l">
              <a:lnSpc>
                <a:spcPct val="94000"/>
              </a:lnSpc>
              <a:spcBef>
                <a:spcPts val="500"/>
              </a:spcBef>
              <a:spcAft>
                <a:spcPts val="0"/>
              </a:spcAft>
              <a:buClr>
                <a:schemeClr val="lt2"/>
              </a:buClr>
              <a:buSzPts val="1800"/>
              <a:buFont typeface="Libre Franklin"/>
              <a:buChar char="■"/>
              <a:defRPr b="0" i="0" sz="1800" u="none" cap="none" strike="noStrike">
                <a:solidFill>
                  <a:schemeClr val="lt2"/>
                </a:solidFill>
                <a:latin typeface="Libre Franklin"/>
                <a:ea typeface="Libre Franklin"/>
                <a:cs typeface="Libre Franklin"/>
                <a:sym typeface="Libre Franklin"/>
              </a:defRPr>
            </a:lvl3pPr>
            <a:lvl4pPr indent="-342900" lvl="3" marL="1828800" marR="0" rtl="0" algn="l">
              <a:lnSpc>
                <a:spcPct val="94000"/>
              </a:lnSpc>
              <a:spcBef>
                <a:spcPts val="500"/>
              </a:spcBef>
              <a:spcAft>
                <a:spcPts val="0"/>
              </a:spcAft>
              <a:buClr>
                <a:schemeClr val="lt2"/>
              </a:buClr>
              <a:buSzPts val="1800"/>
              <a:buFont typeface="Libre Franklin"/>
              <a:buChar char="–"/>
              <a:defRPr b="0" i="1" sz="1800" u="none" cap="none" strike="noStrike">
                <a:solidFill>
                  <a:schemeClr val="lt2"/>
                </a:solidFill>
                <a:latin typeface="Libre Franklin"/>
                <a:ea typeface="Libre Franklin"/>
                <a:cs typeface="Libre Franklin"/>
                <a:sym typeface="Libre Franklin"/>
              </a:defRPr>
            </a:lvl4pPr>
            <a:lvl5pPr indent="-330200" lvl="4" marL="2286000" marR="0" rtl="0" algn="l">
              <a:lnSpc>
                <a:spcPct val="94000"/>
              </a:lnSpc>
              <a:spcBef>
                <a:spcPts val="500"/>
              </a:spcBef>
              <a:spcAft>
                <a:spcPts val="0"/>
              </a:spcAft>
              <a:buClr>
                <a:schemeClr val="lt2"/>
              </a:buClr>
              <a:buSzPts val="1600"/>
              <a:buFont typeface="Libre Franklin"/>
              <a:buChar char="■"/>
              <a:defRPr b="0" i="0" sz="1600" u="none" cap="none" strike="noStrike">
                <a:solidFill>
                  <a:schemeClr val="lt2"/>
                </a:solidFill>
                <a:latin typeface="Libre Franklin"/>
                <a:ea typeface="Libre Franklin"/>
                <a:cs typeface="Libre Franklin"/>
                <a:sym typeface="Libre Franklin"/>
              </a:defRPr>
            </a:lvl5pPr>
            <a:lvl6pPr indent="-330200" lvl="5" marL="2743200" marR="0" rtl="0" algn="l">
              <a:lnSpc>
                <a:spcPct val="94000"/>
              </a:lnSpc>
              <a:spcBef>
                <a:spcPts val="500"/>
              </a:spcBef>
              <a:spcAft>
                <a:spcPts val="0"/>
              </a:spcAft>
              <a:buClr>
                <a:schemeClr val="lt2"/>
              </a:buClr>
              <a:buSzPts val="1600"/>
              <a:buFont typeface="Libre Franklin"/>
              <a:buChar char="–"/>
              <a:defRPr b="0" i="1" sz="1600" u="none" cap="none" strike="noStrike">
                <a:solidFill>
                  <a:schemeClr val="lt2"/>
                </a:solidFill>
                <a:latin typeface="Libre Franklin"/>
                <a:ea typeface="Libre Franklin"/>
                <a:cs typeface="Libre Franklin"/>
                <a:sym typeface="Libre Franklin"/>
              </a:defRPr>
            </a:lvl6pPr>
            <a:lvl7pPr indent="-317500" lvl="6" marL="3200400" marR="0" rtl="0" algn="l">
              <a:lnSpc>
                <a:spcPct val="94000"/>
              </a:lnSpc>
              <a:spcBef>
                <a:spcPts val="500"/>
              </a:spcBef>
              <a:spcAft>
                <a:spcPts val="0"/>
              </a:spcAft>
              <a:buClr>
                <a:schemeClr val="lt2"/>
              </a:buClr>
              <a:buSzPts val="1400"/>
              <a:buFont typeface="Libre Franklin"/>
              <a:buChar char="■"/>
              <a:defRPr b="0" i="0" sz="1400" u="none" cap="none" strike="noStrike">
                <a:solidFill>
                  <a:schemeClr val="lt2"/>
                </a:solidFill>
                <a:latin typeface="Libre Franklin"/>
                <a:ea typeface="Libre Franklin"/>
                <a:cs typeface="Libre Franklin"/>
                <a:sym typeface="Libre Franklin"/>
              </a:defRPr>
            </a:lvl7pPr>
            <a:lvl8pPr indent="-317500" lvl="7" marL="3657600" marR="0" rtl="0" algn="l">
              <a:lnSpc>
                <a:spcPct val="94000"/>
              </a:lnSpc>
              <a:spcBef>
                <a:spcPts val="500"/>
              </a:spcBef>
              <a:spcAft>
                <a:spcPts val="0"/>
              </a:spcAft>
              <a:buClr>
                <a:schemeClr val="lt2"/>
              </a:buClr>
              <a:buSzPts val="1400"/>
              <a:buFont typeface="Libre Franklin"/>
              <a:buChar char="–"/>
              <a:defRPr b="0" i="1" sz="1400" u="none" cap="none" strike="noStrike">
                <a:solidFill>
                  <a:schemeClr val="lt2"/>
                </a:solidFill>
                <a:latin typeface="Libre Franklin"/>
                <a:ea typeface="Libre Franklin"/>
                <a:cs typeface="Libre Franklin"/>
                <a:sym typeface="Libre Franklin"/>
              </a:defRPr>
            </a:lvl8pPr>
            <a:lvl9pPr indent="-317500" lvl="8" marL="4114800" marR="0" rtl="0" algn="l">
              <a:lnSpc>
                <a:spcPct val="94000"/>
              </a:lnSpc>
              <a:spcBef>
                <a:spcPts val="500"/>
              </a:spcBef>
              <a:spcAft>
                <a:spcPts val="200"/>
              </a:spcAft>
              <a:buClr>
                <a:schemeClr val="lt2"/>
              </a:buClr>
              <a:buSzPts val="1400"/>
              <a:buFont typeface="Libre Franklin"/>
              <a:buChar char="■"/>
              <a:defRPr b="0" i="0" sz="1400" u="none" cap="none" strike="noStrike">
                <a:solidFill>
                  <a:schemeClr val="lt2"/>
                </a:solidFill>
                <a:latin typeface="Libre Franklin"/>
                <a:ea typeface="Libre Franklin"/>
                <a:cs typeface="Libre Franklin"/>
                <a:sym typeface="Libre Franklin"/>
              </a:defRPr>
            </a:lvl9pPr>
          </a:lstStyle>
          <a:p/>
        </p:txBody>
      </p:sp>
      <p:sp>
        <p:nvSpPr>
          <p:cNvPr id="96" name="Google Shape;96;p18"/>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chemeClr val="lt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
        <p:nvSpPr>
          <p:cNvPr id="97" name="Google Shape;97;p18"/>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chemeClr val="lt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
        <p:nvSpPr>
          <p:cNvPr id="98" name="Google Shape;98;p18"/>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u="none">
                <a:solidFill>
                  <a:schemeClr val="lt2"/>
                </a:solidFill>
                <a:latin typeface="Libre Franklin"/>
                <a:ea typeface="Libre Franklin"/>
                <a:cs typeface="Libre Franklin"/>
                <a:sym typeface="Libre Franklin"/>
              </a:defRPr>
            </a:lvl1pPr>
            <a:lvl2pPr indent="0" lvl="1" marL="0" marR="0" rtl="0" algn="r">
              <a:spcBef>
                <a:spcPts val="0"/>
              </a:spcBef>
              <a:buNone/>
              <a:defRPr b="0" sz="1200" u="none">
                <a:solidFill>
                  <a:schemeClr val="lt2"/>
                </a:solidFill>
                <a:latin typeface="Libre Franklin"/>
                <a:ea typeface="Libre Franklin"/>
                <a:cs typeface="Libre Franklin"/>
                <a:sym typeface="Libre Franklin"/>
              </a:defRPr>
            </a:lvl2pPr>
            <a:lvl3pPr indent="0" lvl="2" marL="0" marR="0" rtl="0" algn="r">
              <a:spcBef>
                <a:spcPts val="0"/>
              </a:spcBef>
              <a:buNone/>
              <a:defRPr b="0" sz="1200" u="none">
                <a:solidFill>
                  <a:schemeClr val="lt2"/>
                </a:solidFill>
                <a:latin typeface="Libre Franklin"/>
                <a:ea typeface="Libre Franklin"/>
                <a:cs typeface="Libre Franklin"/>
                <a:sym typeface="Libre Franklin"/>
              </a:defRPr>
            </a:lvl3pPr>
            <a:lvl4pPr indent="0" lvl="3" marL="0" marR="0" rtl="0" algn="r">
              <a:spcBef>
                <a:spcPts val="0"/>
              </a:spcBef>
              <a:buNone/>
              <a:defRPr b="0" sz="1200" u="none">
                <a:solidFill>
                  <a:schemeClr val="lt2"/>
                </a:solidFill>
                <a:latin typeface="Libre Franklin"/>
                <a:ea typeface="Libre Franklin"/>
                <a:cs typeface="Libre Franklin"/>
                <a:sym typeface="Libre Franklin"/>
              </a:defRPr>
            </a:lvl4pPr>
            <a:lvl5pPr indent="0" lvl="4" marL="0" marR="0" rtl="0" algn="r">
              <a:spcBef>
                <a:spcPts val="0"/>
              </a:spcBef>
              <a:buNone/>
              <a:defRPr b="0" sz="1200" u="none">
                <a:solidFill>
                  <a:schemeClr val="lt2"/>
                </a:solidFill>
                <a:latin typeface="Libre Franklin"/>
                <a:ea typeface="Libre Franklin"/>
                <a:cs typeface="Libre Franklin"/>
                <a:sym typeface="Libre Franklin"/>
              </a:defRPr>
            </a:lvl5pPr>
            <a:lvl6pPr indent="0" lvl="5" marL="0" marR="0" rtl="0" algn="r">
              <a:spcBef>
                <a:spcPts val="0"/>
              </a:spcBef>
              <a:buNone/>
              <a:defRPr b="0" sz="1200" u="none">
                <a:solidFill>
                  <a:schemeClr val="lt2"/>
                </a:solidFill>
                <a:latin typeface="Libre Franklin"/>
                <a:ea typeface="Libre Franklin"/>
                <a:cs typeface="Libre Franklin"/>
                <a:sym typeface="Libre Franklin"/>
              </a:defRPr>
            </a:lvl6pPr>
            <a:lvl7pPr indent="0" lvl="6" marL="0" marR="0" rtl="0" algn="r">
              <a:spcBef>
                <a:spcPts val="0"/>
              </a:spcBef>
              <a:buNone/>
              <a:defRPr b="0" sz="1200" u="none">
                <a:solidFill>
                  <a:schemeClr val="lt2"/>
                </a:solidFill>
                <a:latin typeface="Libre Franklin"/>
                <a:ea typeface="Libre Franklin"/>
                <a:cs typeface="Libre Franklin"/>
                <a:sym typeface="Libre Franklin"/>
              </a:defRPr>
            </a:lvl7pPr>
            <a:lvl8pPr indent="0" lvl="7" marL="0" marR="0" rtl="0" algn="r">
              <a:spcBef>
                <a:spcPts val="0"/>
              </a:spcBef>
              <a:buNone/>
              <a:defRPr b="0" sz="1200" u="none">
                <a:solidFill>
                  <a:schemeClr val="lt2"/>
                </a:solidFill>
                <a:latin typeface="Libre Franklin"/>
                <a:ea typeface="Libre Franklin"/>
                <a:cs typeface="Libre Franklin"/>
                <a:sym typeface="Libre Franklin"/>
              </a:defRPr>
            </a:lvl8pPr>
            <a:lvl9pPr indent="0" lvl="8" marL="0" marR="0" rtl="0" algn="r">
              <a:spcBef>
                <a:spcPts val="0"/>
              </a:spcBef>
              <a:buNone/>
              <a:defRPr b="0" sz="1200" u="none">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18" title="Side bar"/>
          <p:cNvSpPr/>
          <p:nvPr/>
        </p:nvSpPr>
        <p:spPr>
          <a:xfrm>
            <a:off x="478095" y="376"/>
            <a:ext cx="2286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
          <p:cNvSpPr txBox="1"/>
          <p:nvPr>
            <p:ph type="ctrTitle"/>
          </p:nvPr>
        </p:nvSpPr>
        <p:spPr>
          <a:xfrm>
            <a:off x="1915128" y="2779054"/>
            <a:ext cx="8361300" cy="2098200"/>
          </a:xfrm>
          <a:prstGeom prst="rect">
            <a:avLst/>
          </a:prstGeom>
          <a:noFill/>
          <a:ln>
            <a:noFill/>
          </a:ln>
        </p:spPr>
        <p:txBody>
          <a:bodyPr anchorCtr="0" anchor="b" bIns="45700" lIns="91425" spcFirstLastPara="1" rIns="91425" wrap="square" tIns="45700">
            <a:noAutofit/>
          </a:bodyPr>
          <a:lstStyle/>
          <a:p>
            <a:pPr indent="0" lvl="0" marL="0" rtl="0" algn="ctr">
              <a:lnSpc>
                <a:spcPct val="89000"/>
              </a:lnSpc>
              <a:spcBef>
                <a:spcPts val="0"/>
              </a:spcBef>
              <a:spcAft>
                <a:spcPts val="0"/>
              </a:spcAft>
              <a:buClr>
                <a:schemeClr val="dk2"/>
              </a:buClr>
              <a:buSzPts val="7200"/>
              <a:buFont typeface="Libre Franklin"/>
              <a:buNone/>
            </a:pPr>
            <a:r>
              <a:t/>
            </a:r>
            <a:endParaRPr/>
          </a:p>
          <a:p>
            <a:pPr indent="0" lvl="0" marL="0" rtl="0" algn="ctr">
              <a:lnSpc>
                <a:spcPct val="89000"/>
              </a:lnSpc>
              <a:spcBef>
                <a:spcPts val="0"/>
              </a:spcBef>
              <a:spcAft>
                <a:spcPts val="0"/>
              </a:spcAft>
              <a:buClr>
                <a:schemeClr val="dk2"/>
              </a:buClr>
              <a:buSzPts val="7200"/>
              <a:buFont typeface="Libre Franklin"/>
              <a:buNone/>
            </a:pPr>
            <a:r>
              <a:rPr b="1" lang="en-US"/>
              <a:t>GIT UNDOING AND BACKTRACKING</a:t>
            </a:r>
            <a:endParaRPr/>
          </a:p>
        </p:txBody>
      </p:sp>
      <p:sp>
        <p:nvSpPr>
          <p:cNvPr id="112" name="Google Shape;112;p1"/>
          <p:cNvSpPr txBox="1"/>
          <p:nvPr/>
        </p:nvSpPr>
        <p:spPr>
          <a:xfrm>
            <a:off x="8152108" y="6245817"/>
            <a:ext cx="378158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Libre Franklin"/>
                <a:ea typeface="Libre Franklin"/>
                <a:cs typeface="Libre Franklin"/>
                <a:sym typeface="Libre Franklin"/>
              </a:rPr>
              <a:t>Created for Microsoft / TNT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0"/>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solidFill>
                  <a:srgbClr val="FF0000"/>
                </a:solidFill>
              </a:rPr>
              <a:t>Scenario 2b</a:t>
            </a:r>
            <a:r>
              <a:rPr lang="en-US"/>
              <a:t> – Recover a deleted file that was committed</a:t>
            </a:r>
            <a:endParaRPr/>
          </a:p>
        </p:txBody>
      </p:sp>
      <p:sp>
        <p:nvSpPr>
          <p:cNvPr id="168" name="Google Shape;168;p10"/>
          <p:cNvSpPr txBox="1"/>
          <p:nvPr>
            <p:ph idx="1" type="body"/>
          </p:nvPr>
        </p:nvSpPr>
        <p:spPr>
          <a:xfrm>
            <a:off x="1371600" y="2285999"/>
            <a:ext cx="9601200" cy="4378271"/>
          </a:xfrm>
          <a:prstGeom prst="rect">
            <a:avLst/>
          </a:prstGeom>
          <a:noFill/>
          <a:ln>
            <a:noFill/>
          </a:ln>
        </p:spPr>
        <p:txBody>
          <a:bodyPr anchorCtr="0" anchor="t" bIns="45700" lIns="91425" spcFirstLastPara="1" rIns="91425" wrap="square" tIns="45700">
            <a:normAutofit lnSpcReduction="10000"/>
          </a:bodyPr>
          <a:lstStyle/>
          <a:p>
            <a:pPr indent="-384048" lvl="0" marL="384048" rtl="0" algn="l">
              <a:lnSpc>
                <a:spcPct val="94000"/>
              </a:lnSpc>
              <a:spcBef>
                <a:spcPts val="0"/>
              </a:spcBef>
              <a:spcAft>
                <a:spcPts val="0"/>
              </a:spcAft>
              <a:buClr>
                <a:schemeClr val="dk2"/>
              </a:buClr>
              <a:buSzPts val="2000"/>
              <a:buChar char="■"/>
            </a:pPr>
            <a:r>
              <a:rPr b="1" lang="en-US"/>
              <a:t>You made a commit deleting a file, but then realized you wanted to keep the file around after all?</a:t>
            </a:r>
            <a:endParaRPr/>
          </a:p>
          <a:p>
            <a:pPr indent="-384048" lvl="0" marL="384048" rtl="0" algn="l">
              <a:lnSpc>
                <a:spcPct val="94000"/>
              </a:lnSpc>
              <a:spcBef>
                <a:spcPts val="1200"/>
              </a:spcBef>
              <a:spcAft>
                <a:spcPts val="0"/>
              </a:spcAft>
              <a:buClr>
                <a:schemeClr val="dk2"/>
              </a:buClr>
              <a:buSzPts val="2000"/>
              <a:buChar char="■"/>
            </a:pPr>
            <a:r>
              <a:rPr lang="en-US">
                <a:latin typeface="Courier New"/>
                <a:ea typeface="Courier New"/>
                <a:cs typeface="Courier New"/>
                <a:sym typeface="Courier New"/>
              </a:rPr>
              <a:t>rm file.html</a:t>
            </a:r>
            <a:endParaRPr/>
          </a:p>
          <a:p>
            <a:pPr indent="-384048" lvl="0" marL="384048" rtl="0" algn="l">
              <a:lnSpc>
                <a:spcPct val="94000"/>
              </a:lnSpc>
              <a:spcBef>
                <a:spcPts val="1200"/>
              </a:spcBef>
              <a:spcAft>
                <a:spcPts val="0"/>
              </a:spcAft>
              <a:buClr>
                <a:schemeClr val="dk2"/>
              </a:buClr>
              <a:buSzPts val="2000"/>
              <a:buChar char="■"/>
            </a:pPr>
            <a:r>
              <a:rPr lang="en-US">
                <a:latin typeface="Courier New"/>
                <a:ea typeface="Courier New"/>
                <a:cs typeface="Courier New"/>
                <a:sym typeface="Courier New"/>
              </a:rPr>
              <a:t>git add .</a:t>
            </a:r>
            <a:endParaRPr/>
          </a:p>
          <a:p>
            <a:pPr indent="-384048" lvl="0" marL="384048" rtl="0" algn="l">
              <a:lnSpc>
                <a:spcPct val="94000"/>
              </a:lnSpc>
              <a:spcBef>
                <a:spcPts val="1200"/>
              </a:spcBef>
              <a:spcAft>
                <a:spcPts val="0"/>
              </a:spcAft>
              <a:buClr>
                <a:schemeClr val="dk2"/>
              </a:buClr>
              <a:buSzPts val="2000"/>
              <a:buChar char="■"/>
            </a:pPr>
            <a:r>
              <a:rPr lang="en-US">
                <a:latin typeface="Courier New"/>
                <a:ea typeface="Courier New"/>
                <a:cs typeface="Courier New"/>
                <a:sym typeface="Courier New"/>
              </a:rPr>
              <a:t>git commit –m “remove file.html”</a:t>
            </a:r>
            <a:endParaRPr/>
          </a:p>
          <a:p>
            <a:pPr indent="-384048" lvl="0" marL="384048" rtl="0" algn="l">
              <a:lnSpc>
                <a:spcPct val="94000"/>
              </a:lnSpc>
              <a:spcBef>
                <a:spcPts val="1200"/>
              </a:spcBef>
              <a:spcAft>
                <a:spcPts val="0"/>
              </a:spcAft>
              <a:buClr>
                <a:schemeClr val="dk2"/>
              </a:buClr>
              <a:buSzPts val="2000"/>
              <a:buChar char="■"/>
            </a:pPr>
            <a:r>
              <a:rPr lang="en-US">
                <a:latin typeface="Courier New"/>
                <a:ea typeface="Courier New"/>
                <a:cs typeface="Courier New"/>
                <a:sym typeface="Courier New"/>
              </a:rPr>
              <a:t>ls -al</a:t>
            </a:r>
            <a:endParaRPr/>
          </a:p>
          <a:p>
            <a:pPr indent="-384048" lvl="0" marL="384048" rtl="0" algn="l">
              <a:lnSpc>
                <a:spcPct val="94000"/>
              </a:lnSpc>
              <a:spcBef>
                <a:spcPts val="1200"/>
              </a:spcBef>
              <a:spcAft>
                <a:spcPts val="0"/>
              </a:spcAft>
              <a:buClr>
                <a:schemeClr val="dk2"/>
              </a:buClr>
              <a:buSzPts val="2000"/>
              <a:buChar char="■"/>
            </a:pPr>
            <a:r>
              <a:rPr lang="en-US">
                <a:latin typeface="Courier New"/>
                <a:ea typeface="Courier New"/>
                <a:cs typeface="Courier New"/>
                <a:sym typeface="Courier New"/>
              </a:rPr>
              <a:t>git log --oneline</a:t>
            </a:r>
            <a:endParaRPr>
              <a:latin typeface="Courier New"/>
              <a:ea typeface="Courier New"/>
              <a:cs typeface="Courier New"/>
              <a:sym typeface="Courier New"/>
            </a:endParaRPr>
          </a:p>
          <a:p>
            <a:pPr indent="-384048" lvl="0" marL="384048" rtl="0" algn="l">
              <a:lnSpc>
                <a:spcPct val="94000"/>
              </a:lnSpc>
              <a:spcBef>
                <a:spcPts val="1200"/>
              </a:spcBef>
              <a:spcAft>
                <a:spcPts val="0"/>
              </a:spcAft>
              <a:buClr>
                <a:schemeClr val="dk2"/>
              </a:buClr>
              <a:buSzPts val="2000"/>
              <a:buChar char="■"/>
            </a:pPr>
            <a:r>
              <a:rPr lang="en-US">
                <a:latin typeface="Courier New"/>
                <a:ea typeface="Courier New"/>
                <a:cs typeface="Courier New"/>
                <a:sym typeface="Courier New"/>
              </a:rPr>
              <a:t>git reset --hard HEAD~1</a:t>
            </a:r>
            <a:endParaRPr/>
          </a:p>
          <a:p>
            <a:pPr indent="-384048" lvl="0" marL="384048" rtl="0" algn="l">
              <a:lnSpc>
                <a:spcPct val="94000"/>
              </a:lnSpc>
              <a:spcBef>
                <a:spcPts val="1200"/>
              </a:spcBef>
              <a:spcAft>
                <a:spcPts val="0"/>
              </a:spcAft>
              <a:buClr>
                <a:schemeClr val="dk2"/>
              </a:buClr>
              <a:buSzPts val="2000"/>
              <a:buChar char="■"/>
            </a:pPr>
            <a:r>
              <a:rPr lang="en-US">
                <a:latin typeface="Courier New"/>
                <a:ea typeface="Courier New"/>
                <a:cs typeface="Courier New"/>
                <a:sym typeface="Courier New"/>
              </a:rPr>
              <a:t>ls -al</a:t>
            </a:r>
            <a:endParaRPr/>
          </a:p>
          <a:p>
            <a:pPr indent="-384048" lvl="0" marL="384048" rtl="0" algn="l">
              <a:lnSpc>
                <a:spcPct val="94000"/>
              </a:lnSpc>
              <a:spcBef>
                <a:spcPts val="1200"/>
              </a:spcBef>
              <a:spcAft>
                <a:spcPts val="0"/>
              </a:spcAft>
              <a:buClr>
                <a:schemeClr val="dk2"/>
              </a:buClr>
              <a:buSzPts val="2000"/>
              <a:buChar char="■"/>
            </a:pPr>
            <a:r>
              <a:rPr lang="en-US">
                <a:latin typeface="Courier New"/>
                <a:ea typeface="Courier New"/>
                <a:cs typeface="Courier New"/>
                <a:sym typeface="Courier New"/>
              </a:rPr>
              <a:t>git log –oneline</a:t>
            </a:r>
            <a:endParaRPr/>
          </a:p>
          <a:p>
            <a:pPr indent="-384048" lvl="0" marL="384048" rtl="0" algn="l">
              <a:lnSpc>
                <a:spcPct val="94000"/>
              </a:lnSpc>
              <a:spcBef>
                <a:spcPts val="1200"/>
              </a:spcBef>
              <a:spcAft>
                <a:spcPts val="0"/>
              </a:spcAft>
              <a:buClr>
                <a:schemeClr val="dk2"/>
              </a:buClr>
              <a:buSzPts val="2000"/>
              <a:buChar char="■"/>
            </a:pPr>
            <a:r>
              <a:rPr lang="en-US"/>
              <a:t>Is the file back? Is history preserved?</a:t>
            </a:r>
            <a:endParaRPr/>
          </a:p>
        </p:txBody>
      </p:sp>
      <p:pic>
        <p:nvPicPr>
          <p:cNvPr id="169" name="Google Shape;169;p10"/>
          <p:cNvPicPr preferRelativeResize="0"/>
          <p:nvPr/>
        </p:nvPicPr>
        <p:blipFill rotWithShape="1">
          <a:blip r:embed="rId3">
            <a:alphaModFix/>
          </a:blip>
          <a:srcRect b="0" l="0" r="0" t="9518"/>
          <a:stretch/>
        </p:blipFill>
        <p:spPr>
          <a:xfrm>
            <a:off x="5938275" y="4213538"/>
            <a:ext cx="5760449" cy="1560775"/>
          </a:xfrm>
          <a:prstGeom prst="rect">
            <a:avLst/>
          </a:prstGeom>
          <a:noFill/>
          <a:ln>
            <a:noFill/>
          </a:ln>
        </p:spPr>
      </p:pic>
      <p:sp>
        <p:nvSpPr>
          <p:cNvPr id="170" name="Google Shape;170;p10"/>
          <p:cNvSpPr txBox="1"/>
          <p:nvPr/>
        </p:nvSpPr>
        <p:spPr>
          <a:xfrm>
            <a:off x="7111325" y="5169125"/>
            <a:ext cx="741900" cy="4002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ibre Franklin"/>
              <a:ea typeface="Libre Franklin"/>
              <a:cs typeface="Libre Franklin"/>
              <a:sym typeface="Libre Frankli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1"/>
          <p:cNvSpPr txBox="1"/>
          <p:nvPr>
            <p:ph type="title"/>
          </p:nvPr>
        </p:nvSpPr>
        <p:spPr>
          <a:xfrm>
            <a:off x="1371600" y="3810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solidFill>
                  <a:srgbClr val="FF0000"/>
                </a:solidFill>
              </a:rPr>
              <a:t>Scenario 2c</a:t>
            </a:r>
            <a:r>
              <a:rPr lang="en-US"/>
              <a:t> – Recover a deleted file after more commits</a:t>
            </a:r>
            <a:endParaRPr/>
          </a:p>
        </p:txBody>
      </p:sp>
      <p:sp>
        <p:nvSpPr>
          <p:cNvPr id="177" name="Google Shape;177;p11"/>
          <p:cNvSpPr txBox="1"/>
          <p:nvPr>
            <p:ph idx="1" type="body"/>
          </p:nvPr>
        </p:nvSpPr>
        <p:spPr>
          <a:xfrm>
            <a:off x="1371600" y="1981199"/>
            <a:ext cx="9601200" cy="4378200"/>
          </a:xfrm>
          <a:prstGeom prst="rect">
            <a:avLst/>
          </a:prstGeom>
          <a:noFill/>
          <a:ln>
            <a:noFill/>
          </a:ln>
        </p:spPr>
        <p:txBody>
          <a:bodyPr anchorCtr="0" anchor="t" bIns="45700" lIns="91425" spcFirstLastPara="1" rIns="91425" wrap="square" tIns="45700">
            <a:noAutofit/>
          </a:bodyPr>
          <a:lstStyle/>
          <a:p>
            <a:pPr indent="-352298" lvl="0" marL="384048" rtl="0" algn="l">
              <a:lnSpc>
                <a:spcPct val="95000"/>
              </a:lnSpc>
              <a:spcBef>
                <a:spcPts val="0"/>
              </a:spcBef>
              <a:spcAft>
                <a:spcPts val="0"/>
              </a:spcAft>
              <a:buClr>
                <a:schemeClr val="dk2"/>
              </a:buClr>
              <a:buSzPts val="1900"/>
              <a:buChar char="■"/>
            </a:pPr>
            <a:r>
              <a:rPr b="1" lang="en-US" sz="1900"/>
              <a:t>If you deleted a file, committed, then continued work and did more commits, only to find that deleting the file was a mistake</a:t>
            </a:r>
            <a:endParaRPr sz="1900">
              <a:latin typeface="Courier New"/>
              <a:ea typeface="Courier New"/>
              <a:cs typeface="Courier New"/>
              <a:sym typeface="Courier New"/>
            </a:endParaRPr>
          </a:p>
          <a:p>
            <a:pPr indent="-352298" lvl="0" marL="384048" rtl="0" algn="l">
              <a:lnSpc>
                <a:spcPct val="95000"/>
              </a:lnSpc>
              <a:spcBef>
                <a:spcPts val="1200"/>
              </a:spcBef>
              <a:spcAft>
                <a:spcPts val="0"/>
              </a:spcAft>
              <a:buClr>
                <a:schemeClr val="dk2"/>
              </a:buClr>
              <a:buSzPts val="1900"/>
              <a:buChar char="■"/>
            </a:pPr>
            <a:r>
              <a:rPr lang="en-US" sz="1900"/>
              <a:t>Find the last commit where the file was still present or the commit that delete the file</a:t>
            </a:r>
            <a:endParaRPr sz="1900"/>
          </a:p>
          <a:p>
            <a:pPr indent="0" lvl="0" marL="384048" rtl="0" algn="l">
              <a:lnSpc>
                <a:spcPct val="95000"/>
              </a:lnSpc>
              <a:spcBef>
                <a:spcPts val="1200"/>
              </a:spcBef>
              <a:spcAft>
                <a:spcPts val="0"/>
              </a:spcAft>
              <a:buNone/>
            </a:pPr>
            <a:r>
              <a:t/>
            </a:r>
            <a:endParaRPr sz="1900"/>
          </a:p>
          <a:p>
            <a:pPr indent="-352298" lvl="0" marL="384048" rtl="0" algn="l">
              <a:lnSpc>
                <a:spcPct val="95000"/>
              </a:lnSpc>
              <a:spcBef>
                <a:spcPts val="1200"/>
              </a:spcBef>
              <a:spcAft>
                <a:spcPts val="0"/>
              </a:spcAft>
              <a:buClr>
                <a:schemeClr val="dk2"/>
              </a:buClr>
              <a:buSzPts val="1900"/>
              <a:buChar char="■"/>
            </a:pPr>
            <a:r>
              <a:rPr lang="en-US" sz="1900">
                <a:latin typeface="Courier New"/>
                <a:ea typeface="Courier New"/>
                <a:cs typeface="Courier New"/>
                <a:sym typeface="Courier New"/>
              </a:rPr>
              <a:t>git log -- &lt;filename&gt;</a:t>
            </a:r>
            <a:endParaRPr sz="1650"/>
          </a:p>
          <a:p>
            <a:pPr indent="-352298" lvl="0" marL="384048" rtl="0" algn="l">
              <a:lnSpc>
                <a:spcPct val="95000"/>
              </a:lnSpc>
              <a:spcBef>
                <a:spcPts val="1200"/>
              </a:spcBef>
              <a:spcAft>
                <a:spcPts val="0"/>
              </a:spcAft>
              <a:buClr>
                <a:schemeClr val="dk2"/>
              </a:buClr>
              <a:buSzPts val="1900"/>
              <a:buChar char="■"/>
            </a:pPr>
            <a:r>
              <a:rPr lang="en-US" sz="1900">
                <a:latin typeface="Courier New"/>
                <a:ea typeface="Courier New"/>
                <a:cs typeface="Courier New"/>
                <a:sym typeface="Courier New"/>
              </a:rPr>
              <a:t>git checkout &lt;commit hash&gt; -- &lt;filename&gt;</a:t>
            </a:r>
            <a:endParaRPr sz="1900">
              <a:latin typeface="Courier New"/>
              <a:ea typeface="Courier New"/>
              <a:cs typeface="Courier New"/>
              <a:sym typeface="Courier New"/>
            </a:endParaRPr>
          </a:p>
          <a:p>
            <a:pPr indent="-390398" lvl="1" marL="914400" rtl="0" algn="l">
              <a:lnSpc>
                <a:spcPct val="95000"/>
              </a:lnSpc>
              <a:spcBef>
                <a:spcPts val="1200"/>
              </a:spcBef>
              <a:spcAft>
                <a:spcPts val="0"/>
              </a:spcAft>
              <a:buSzPts val="1900"/>
              <a:buChar char="–"/>
            </a:pPr>
            <a:r>
              <a:rPr i="0" lang="en-US" sz="1900"/>
              <a:t>From the last commit where the file was present</a:t>
            </a:r>
            <a:endParaRPr sz="1900">
              <a:latin typeface="Courier New"/>
              <a:ea typeface="Courier New"/>
              <a:cs typeface="Courier New"/>
              <a:sym typeface="Courier New"/>
            </a:endParaRPr>
          </a:p>
          <a:p>
            <a:pPr indent="-390398" lvl="0" marL="384048" rtl="0" algn="l">
              <a:lnSpc>
                <a:spcPct val="95000"/>
              </a:lnSpc>
              <a:spcBef>
                <a:spcPts val="1200"/>
              </a:spcBef>
              <a:spcAft>
                <a:spcPts val="0"/>
              </a:spcAft>
              <a:buSzPts val="1900"/>
              <a:buFont typeface="Courier New"/>
              <a:buChar char="■"/>
            </a:pPr>
            <a:r>
              <a:rPr lang="en-US" sz="1900">
                <a:latin typeface="Courier New"/>
                <a:ea typeface="Courier New"/>
                <a:cs typeface="Courier New"/>
                <a:sym typeface="Courier New"/>
              </a:rPr>
              <a:t>git checkout &lt;commit hash&gt;~1 -- &lt;filename&gt;</a:t>
            </a:r>
            <a:endParaRPr sz="1900">
              <a:latin typeface="Courier New"/>
              <a:ea typeface="Courier New"/>
              <a:cs typeface="Courier New"/>
              <a:sym typeface="Courier New"/>
            </a:endParaRPr>
          </a:p>
          <a:p>
            <a:pPr indent="-390398" lvl="1" marL="914400" rtl="0" algn="l">
              <a:lnSpc>
                <a:spcPct val="95000"/>
              </a:lnSpc>
              <a:spcBef>
                <a:spcPts val="1200"/>
              </a:spcBef>
              <a:spcAft>
                <a:spcPts val="0"/>
              </a:spcAft>
              <a:buSzPts val="1900"/>
              <a:buChar char="–"/>
            </a:pPr>
            <a:r>
              <a:rPr i="0" lang="en-US" sz="1900"/>
              <a:t>One commit before</a:t>
            </a:r>
            <a:endParaRPr i="0" sz="1900"/>
          </a:p>
          <a:p>
            <a:pPr indent="0" lvl="0" marL="0" rtl="0" algn="l">
              <a:lnSpc>
                <a:spcPct val="95000"/>
              </a:lnSpc>
              <a:spcBef>
                <a:spcPts val="1200"/>
              </a:spcBef>
              <a:spcAft>
                <a:spcPts val="0"/>
              </a:spcAft>
              <a:buClr>
                <a:schemeClr val="dk2"/>
              </a:buClr>
              <a:buSzPts val="1500"/>
              <a:buNone/>
            </a:pPr>
            <a:r>
              <a:t/>
            </a:r>
            <a:endParaRPr i="1" sz="1900">
              <a:latin typeface="Courier New"/>
              <a:ea typeface="Courier New"/>
              <a:cs typeface="Courier New"/>
              <a:sym typeface="Courier New"/>
            </a:endParaRPr>
          </a:p>
          <a:p>
            <a:pPr indent="-352298" lvl="0" marL="384048" rtl="0" algn="l">
              <a:lnSpc>
                <a:spcPct val="95000"/>
              </a:lnSpc>
              <a:spcBef>
                <a:spcPts val="1200"/>
              </a:spcBef>
              <a:spcAft>
                <a:spcPts val="0"/>
              </a:spcAft>
              <a:buClr>
                <a:schemeClr val="dk2"/>
              </a:buClr>
              <a:buSzPts val="1900"/>
              <a:buChar char="■"/>
            </a:pPr>
            <a:r>
              <a:rPr lang="en-US" sz="1900"/>
              <a:t>Is the file back?</a:t>
            </a:r>
            <a:endParaRPr sz="1650"/>
          </a:p>
          <a:p>
            <a:pPr indent="0" lvl="0" marL="0" rtl="0" algn="l">
              <a:lnSpc>
                <a:spcPct val="95000"/>
              </a:lnSpc>
              <a:spcBef>
                <a:spcPts val="1200"/>
              </a:spcBef>
              <a:spcAft>
                <a:spcPts val="0"/>
              </a:spcAft>
              <a:buClr>
                <a:schemeClr val="dk2"/>
              </a:buClr>
              <a:buSzPts val="1500"/>
              <a:buNone/>
            </a:pPr>
            <a:r>
              <a:t/>
            </a:r>
            <a:endParaRPr sz="1900">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solidFill>
                  <a:srgbClr val="FF0000"/>
                </a:solidFill>
              </a:rPr>
              <a:t>Scenario 3</a:t>
            </a:r>
            <a:r>
              <a:rPr lang="en-US"/>
              <a:t> – Reverting a commit</a:t>
            </a:r>
            <a:endParaRPr/>
          </a:p>
        </p:txBody>
      </p:sp>
      <p:sp>
        <p:nvSpPr>
          <p:cNvPr id="183" name="Google Shape;183;p12"/>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lnSpcReduction="10000"/>
          </a:bodyPr>
          <a:lstStyle/>
          <a:p>
            <a:pPr indent="-384048" lvl="0" marL="384048" rtl="0" algn="l">
              <a:lnSpc>
                <a:spcPct val="94000"/>
              </a:lnSpc>
              <a:spcBef>
                <a:spcPts val="0"/>
              </a:spcBef>
              <a:spcAft>
                <a:spcPts val="0"/>
              </a:spcAft>
              <a:buClr>
                <a:schemeClr val="dk2"/>
              </a:buClr>
              <a:buSzPts val="2000"/>
              <a:buChar char="■"/>
            </a:pPr>
            <a:r>
              <a:rPr b="1" lang="en-US"/>
              <a:t>Sometimes you just need to go back to a previous version!</a:t>
            </a:r>
            <a:endParaRPr/>
          </a:p>
          <a:p>
            <a:pPr indent="0" lvl="0" marL="0" rtl="0" algn="l">
              <a:lnSpc>
                <a:spcPct val="94000"/>
              </a:lnSpc>
              <a:spcBef>
                <a:spcPts val="1200"/>
              </a:spcBef>
              <a:spcAft>
                <a:spcPts val="0"/>
              </a:spcAft>
              <a:buClr>
                <a:schemeClr val="dk2"/>
              </a:buClr>
              <a:buSzPts val="2000"/>
              <a:buNone/>
            </a:pPr>
            <a:r>
              <a:t/>
            </a:r>
            <a:endParaRPr/>
          </a:p>
          <a:p>
            <a:pPr indent="-384048" lvl="0" marL="384048" rtl="0" algn="l">
              <a:lnSpc>
                <a:spcPct val="94000"/>
              </a:lnSpc>
              <a:spcBef>
                <a:spcPts val="1200"/>
              </a:spcBef>
              <a:spcAft>
                <a:spcPts val="0"/>
              </a:spcAft>
              <a:buClr>
                <a:schemeClr val="dk2"/>
              </a:buClr>
              <a:buSzPts val="2000"/>
              <a:buChar char="■"/>
            </a:pPr>
            <a:r>
              <a:rPr lang="en-US"/>
              <a:t>Going back to the version before the last commit</a:t>
            </a:r>
            <a:endParaRPr/>
          </a:p>
          <a:p>
            <a:pPr indent="-384048" lvl="0" marL="384048" rtl="0" algn="l">
              <a:lnSpc>
                <a:spcPct val="94000"/>
              </a:lnSpc>
              <a:spcBef>
                <a:spcPts val="1200"/>
              </a:spcBef>
              <a:spcAft>
                <a:spcPts val="0"/>
              </a:spcAft>
              <a:buClr>
                <a:schemeClr val="dk2"/>
              </a:buClr>
              <a:buSzPts val="2000"/>
              <a:buChar char="■"/>
            </a:pPr>
            <a:r>
              <a:rPr lang="en-US">
                <a:latin typeface="Courier New"/>
                <a:ea typeface="Courier New"/>
                <a:cs typeface="Courier New"/>
                <a:sym typeface="Courier New"/>
              </a:rPr>
              <a:t>git revert HEAD</a:t>
            </a:r>
            <a:endParaRPr>
              <a:latin typeface="Courier New"/>
              <a:ea typeface="Courier New"/>
              <a:cs typeface="Courier New"/>
              <a:sym typeface="Courier New"/>
            </a:endParaRPr>
          </a:p>
          <a:p>
            <a:pPr indent="-384048" lvl="1" marL="914400" rtl="0" algn="l">
              <a:lnSpc>
                <a:spcPct val="94000"/>
              </a:lnSpc>
              <a:spcBef>
                <a:spcPts val="1200"/>
              </a:spcBef>
              <a:spcAft>
                <a:spcPts val="0"/>
              </a:spcAft>
              <a:buSzPts val="1800"/>
              <a:buChar char="–"/>
            </a:pPr>
            <a:r>
              <a:rPr lang="en-US"/>
              <a:t>Vim or an editor opens to put a message</a:t>
            </a:r>
            <a:endParaRPr/>
          </a:p>
          <a:p>
            <a:pPr indent="-371348" lvl="0" marL="384048" rtl="0" algn="l">
              <a:lnSpc>
                <a:spcPct val="94000"/>
              </a:lnSpc>
              <a:spcBef>
                <a:spcPts val="1200"/>
              </a:spcBef>
              <a:spcAft>
                <a:spcPts val="0"/>
              </a:spcAft>
              <a:buSzPts val="1800"/>
              <a:buFont typeface="Courier New"/>
              <a:buChar char="■"/>
            </a:pPr>
            <a:r>
              <a:rPr lang="en-US"/>
              <a:t>Same as </a:t>
            </a:r>
            <a:r>
              <a:rPr lang="en-US">
                <a:latin typeface="Courier New"/>
                <a:ea typeface="Courier New"/>
                <a:cs typeface="Courier New"/>
                <a:sym typeface="Courier New"/>
              </a:rPr>
              <a:t>git reset --hard HEAD^</a:t>
            </a:r>
            <a:endParaRPr>
              <a:latin typeface="Courier New"/>
              <a:ea typeface="Courier New"/>
              <a:cs typeface="Courier New"/>
              <a:sym typeface="Courier New"/>
            </a:endParaRPr>
          </a:p>
          <a:p>
            <a:pPr indent="0" lvl="0" marL="0" rtl="0" algn="l">
              <a:lnSpc>
                <a:spcPct val="94000"/>
              </a:lnSpc>
              <a:spcBef>
                <a:spcPts val="1200"/>
              </a:spcBef>
              <a:spcAft>
                <a:spcPts val="0"/>
              </a:spcAft>
              <a:buNone/>
            </a:pPr>
            <a:r>
              <a:t/>
            </a:r>
            <a:endParaRPr/>
          </a:p>
          <a:p>
            <a:pPr indent="-384048" lvl="0" marL="384048" rtl="0" algn="l">
              <a:spcBef>
                <a:spcPts val="1200"/>
              </a:spcBef>
              <a:spcAft>
                <a:spcPts val="0"/>
              </a:spcAft>
              <a:buSzPts val="2000"/>
              <a:buChar char="■"/>
            </a:pPr>
            <a:r>
              <a:rPr lang="en-US"/>
              <a:t>Revert keeps the history but reset delete the whole history. It will not be in the log anymore</a:t>
            </a:r>
            <a:endParaRPr/>
          </a:p>
        </p:txBody>
      </p:sp>
      <p:pic>
        <p:nvPicPr>
          <p:cNvPr id="184" name="Google Shape;184;p12"/>
          <p:cNvPicPr preferRelativeResize="0"/>
          <p:nvPr/>
        </p:nvPicPr>
        <p:blipFill>
          <a:blip r:embed="rId3">
            <a:alphaModFix/>
          </a:blip>
          <a:stretch>
            <a:fillRect/>
          </a:stretch>
        </p:blipFill>
        <p:spPr>
          <a:xfrm>
            <a:off x="5453621" y="5505371"/>
            <a:ext cx="6573226" cy="1232900"/>
          </a:xfrm>
          <a:prstGeom prst="rect">
            <a:avLst/>
          </a:prstGeom>
          <a:noFill/>
          <a:ln>
            <a:noFill/>
          </a:ln>
        </p:spPr>
      </p:pic>
      <p:sp>
        <p:nvSpPr>
          <p:cNvPr id="185" name="Google Shape;185;p12"/>
          <p:cNvSpPr txBox="1"/>
          <p:nvPr/>
        </p:nvSpPr>
        <p:spPr>
          <a:xfrm>
            <a:off x="5968325" y="5667300"/>
            <a:ext cx="923700" cy="4002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ibre Franklin"/>
              <a:ea typeface="Libre Franklin"/>
              <a:cs typeface="Libre Franklin"/>
              <a:sym typeface="Libre Franklin"/>
            </a:endParaRPr>
          </a:p>
        </p:txBody>
      </p:sp>
      <p:sp>
        <p:nvSpPr>
          <p:cNvPr id="186" name="Google Shape;186;p12"/>
          <p:cNvSpPr txBox="1"/>
          <p:nvPr/>
        </p:nvSpPr>
        <p:spPr>
          <a:xfrm>
            <a:off x="10368600" y="5436350"/>
            <a:ext cx="923700" cy="4002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ibre Franklin"/>
              <a:ea typeface="Libre Franklin"/>
              <a:cs typeface="Libre Franklin"/>
              <a:sym typeface="Libre Frankli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3"/>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fontScale="90000"/>
          </a:bodyPr>
          <a:lstStyle/>
          <a:p>
            <a:pPr indent="0" lvl="0" marL="0" rtl="0" algn="r">
              <a:lnSpc>
                <a:spcPct val="89000"/>
              </a:lnSpc>
              <a:spcBef>
                <a:spcPts val="0"/>
              </a:spcBef>
              <a:spcAft>
                <a:spcPts val="0"/>
              </a:spcAft>
              <a:buClr>
                <a:schemeClr val="lt2"/>
              </a:buClr>
              <a:buSzPct val="100000"/>
              <a:buFont typeface="Libre Franklin"/>
              <a:buNone/>
            </a:pPr>
            <a:br>
              <a:rPr lang="en-US"/>
            </a:br>
            <a:r>
              <a:rPr lang="en-US"/>
              <a:t>PART 3 </a:t>
            </a:r>
            <a:br>
              <a:rPr lang="en-US"/>
            </a:br>
            <a:r>
              <a:rPr lang="en-US"/>
              <a:t>LIVE SHARE AND TODOLIST</a:t>
            </a:r>
            <a:endParaRPr/>
          </a:p>
        </p:txBody>
      </p:sp>
      <p:sp>
        <p:nvSpPr>
          <p:cNvPr id="192" name="Google Shape;192;p13"/>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rPr lang="en-US"/>
              <a:t>15 minutes</a:t>
            </a:r>
            <a:endParaRPr/>
          </a:p>
          <a:p>
            <a:pPr indent="0" lvl="0" marL="0" rtl="0" algn="r">
              <a:lnSpc>
                <a:spcPct val="112000"/>
              </a:lnSpc>
              <a:spcBef>
                <a:spcPts val="0"/>
              </a:spcBef>
              <a:spcAft>
                <a:spcPts val="0"/>
              </a:spcAft>
              <a:buClr>
                <a:schemeClr val="lt2"/>
              </a:buClr>
              <a:buSzPts val="2400"/>
              <a:buNone/>
            </a:pPr>
            <a:r>
              <a:rPr lang="en-US"/>
              <a:t>Try out LiveShare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Learning Objectives</a:t>
            </a:r>
            <a:endParaRPr/>
          </a:p>
        </p:txBody>
      </p:sp>
      <p:sp>
        <p:nvSpPr>
          <p:cNvPr id="118" name="Google Shape;118;p2"/>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84048" lvl="0" marL="384048" rtl="0" algn="l">
              <a:lnSpc>
                <a:spcPct val="94000"/>
              </a:lnSpc>
              <a:spcBef>
                <a:spcPts val="0"/>
              </a:spcBef>
              <a:spcAft>
                <a:spcPts val="0"/>
              </a:spcAft>
              <a:buClr>
                <a:schemeClr val="dk2"/>
              </a:buClr>
              <a:buSzPts val="2800"/>
              <a:buChar char="■"/>
            </a:pPr>
            <a:r>
              <a:rPr lang="en-US" sz="2800"/>
              <a:t>TNTs will understand what can go wrong with Git</a:t>
            </a:r>
            <a:endParaRPr sz="2800"/>
          </a:p>
          <a:p>
            <a:pPr indent="-384048" lvl="0" marL="384048" rtl="0" algn="l">
              <a:lnSpc>
                <a:spcPct val="94000"/>
              </a:lnSpc>
              <a:spcBef>
                <a:spcPts val="1200"/>
              </a:spcBef>
              <a:spcAft>
                <a:spcPts val="0"/>
              </a:spcAft>
              <a:buClr>
                <a:schemeClr val="dk2"/>
              </a:buClr>
              <a:buSzPts val="2800"/>
              <a:buChar char="■"/>
            </a:pPr>
            <a:r>
              <a:rPr lang="en-US" sz="2800"/>
              <a:t>TNTs will learn strategies for fixing things with Git</a:t>
            </a:r>
            <a:endParaRPr sz="2800"/>
          </a:p>
          <a:p>
            <a:pPr indent="-384048" lvl="0" marL="384048" rtl="0" algn="l">
              <a:lnSpc>
                <a:spcPct val="94000"/>
              </a:lnSpc>
              <a:spcBef>
                <a:spcPts val="1200"/>
              </a:spcBef>
              <a:spcAft>
                <a:spcPts val="0"/>
              </a:spcAft>
              <a:buClr>
                <a:schemeClr val="dk2"/>
              </a:buClr>
              <a:buSzPts val="2800"/>
              <a:buChar char="■"/>
            </a:pPr>
            <a:r>
              <a:rPr lang="en-US" sz="2800"/>
              <a:t>TNTs will practice strategies for resolving issues with Git</a:t>
            </a:r>
            <a:endParaRPr/>
          </a:p>
          <a:p>
            <a:pPr indent="-384048" lvl="0" marL="384048" rtl="0" algn="l">
              <a:lnSpc>
                <a:spcPct val="94000"/>
              </a:lnSpc>
              <a:spcBef>
                <a:spcPts val="1200"/>
              </a:spcBef>
              <a:spcAft>
                <a:spcPts val="0"/>
              </a:spcAft>
              <a:buClr>
                <a:schemeClr val="dk2"/>
              </a:buClr>
              <a:buSzPts val="2800"/>
              <a:buChar char="■"/>
            </a:pPr>
            <a:r>
              <a:rPr lang="en-US" sz="2800"/>
              <a:t>TNTs will practice with Live Share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3"/>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fontScale="90000"/>
          </a:bodyPr>
          <a:lstStyle/>
          <a:p>
            <a:pPr indent="0" lvl="0" marL="0" rtl="0" algn="r">
              <a:lnSpc>
                <a:spcPct val="89000"/>
              </a:lnSpc>
              <a:spcBef>
                <a:spcPts val="0"/>
              </a:spcBef>
              <a:spcAft>
                <a:spcPts val="0"/>
              </a:spcAft>
              <a:buClr>
                <a:schemeClr val="lt2"/>
              </a:buClr>
              <a:buSzPct val="100000"/>
              <a:buFont typeface="Libre Franklin"/>
              <a:buNone/>
            </a:pPr>
            <a:br>
              <a:rPr lang="en-US"/>
            </a:br>
            <a:r>
              <a:rPr lang="en-US"/>
              <a:t>PART 1 </a:t>
            </a:r>
            <a:br>
              <a:rPr lang="en-US"/>
            </a:br>
            <a:r>
              <a:rPr lang="en-US"/>
              <a:t>PRACTICING EXPLAINING GIT</a:t>
            </a:r>
            <a:endParaRPr/>
          </a:p>
        </p:txBody>
      </p:sp>
      <p:sp>
        <p:nvSpPr>
          <p:cNvPr id="124" name="Google Shape;124;p3"/>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rPr lang="en-US"/>
              <a:t>15 minutes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4"/>
          <p:cNvSpPr txBox="1"/>
          <p:nvPr>
            <p:ph type="title"/>
          </p:nvPr>
        </p:nvSpPr>
        <p:spPr>
          <a:xfrm>
            <a:off x="1371600" y="4572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The commands so far</a:t>
            </a:r>
            <a:endParaRPr/>
          </a:p>
        </p:txBody>
      </p:sp>
      <p:sp>
        <p:nvSpPr>
          <p:cNvPr id="130" name="Google Shape;130;p4"/>
          <p:cNvSpPr txBox="1"/>
          <p:nvPr>
            <p:ph idx="1" type="body"/>
          </p:nvPr>
        </p:nvSpPr>
        <p:spPr>
          <a:xfrm>
            <a:off x="1371600" y="1366425"/>
            <a:ext cx="10820400" cy="5479800"/>
          </a:xfrm>
          <a:prstGeom prst="rect">
            <a:avLst/>
          </a:prstGeom>
          <a:noFill/>
          <a:ln>
            <a:noFill/>
          </a:ln>
        </p:spPr>
        <p:txBody>
          <a:bodyPr anchorCtr="0" anchor="ctr" bIns="45700" lIns="91425" spcFirstLastPara="1" rIns="91425" wrap="square" tIns="45700">
            <a:spAutoFit/>
          </a:bodyPr>
          <a:lstStyle/>
          <a:p>
            <a:pPr indent="-364998" lvl="0" marL="384048" rtl="0" algn="l">
              <a:lnSpc>
                <a:spcPct val="100000"/>
              </a:lnSpc>
              <a:spcBef>
                <a:spcPts val="0"/>
              </a:spcBef>
              <a:spcAft>
                <a:spcPts val="0"/>
              </a:spcAft>
              <a:buClr>
                <a:schemeClr val="dk1"/>
              </a:buClr>
              <a:buSzPts val="2500"/>
              <a:buChar char="■"/>
            </a:pPr>
            <a:r>
              <a:rPr lang="en-US" sz="2500">
                <a:solidFill>
                  <a:schemeClr val="dk1"/>
                </a:solidFill>
                <a:latin typeface="Courier New"/>
                <a:ea typeface="Courier New"/>
                <a:cs typeface="Courier New"/>
                <a:sym typeface="Courier New"/>
              </a:rPr>
              <a:t>git config --global user.name "FIRST_NAME LAST_NAME"</a:t>
            </a:r>
            <a:endParaRPr sz="1700"/>
          </a:p>
          <a:p>
            <a:pPr indent="-364998" lvl="0" marL="384048" rtl="0" algn="l">
              <a:lnSpc>
                <a:spcPct val="100000"/>
              </a:lnSpc>
              <a:spcBef>
                <a:spcPts val="0"/>
              </a:spcBef>
              <a:spcAft>
                <a:spcPts val="0"/>
              </a:spcAft>
              <a:buClr>
                <a:schemeClr val="dk1"/>
              </a:buClr>
              <a:buSzPts val="2500"/>
              <a:buChar char="■"/>
            </a:pPr>
            <a:r>
              <a:rPr lang="en-US" sz="2500">
                <a:solidFill>
                  <a:schemeClr val="dk1"/>
                </a:solidFill>
                <a:latin typeface="Courier New"/>
                <a:ea typeface="Courier New"/>
                <a:cs typeface="Courier New"/>
                <a:sym typeface="Courier New"/>
              </a:rPr>
              <a:t>git config --global user.email "MY_NAME@example.com"</a:t>
            </a:r>
            <a:endParaRPr b="0" i="0" sz="2500" u="none" cap="none" strike="noStrike">
              <a:solidFill>
                <a:schemeClr val="dk1"/>
              </a:solidFill>
              <a:latin typeface="Courier New"/>
              <a:ea typeface="Courier New"/>
              <a:cs typeface="Courier New"/>
              <a:sym typeface="Courier New"/>
            </a:endParaRPr>
          </a:p>
          <a:p>
            <a:pPr indent="-364998" lvl="0" marL="384048" rtl="0" algn="l">
              <a:lnSpc>
                <a:spcPct val="100000"/>
              </a:lnSpc>
              <a:spcBef>
                <a:spcPts val="0"/>
              </a:spcBef>
              <a:spcAft>
                <a:spcPts val="0"/>
              </a:spcAft>
              <a:buClr>
                <a:schemeClr val="dk1"/>
              </a:buClr>
              <a:buSzPts val="2500"/>
              <a:buChar char="■"/>
            </a:pPr>
            <a:r>
              <a:rPr b="0" i="0" lang="en-US" sz="2500" u="none" cap="none" strike="noStrike">
                <a:solidFill>
                  <a:schemeClr val="dk1"/>
                </a:solidFill>
                <a:latin typeface="Courier New"/>
                <a:ea typeface="Courier New"/>
                <a:cs typeface="Courier New"/>
                <a:sym typeface="Courier New"/>
              </a:rPr>
              <a:t>git init</a:t>
            </a:r>
            <a:endParaRPr b="0" i="0" sz="2500" u="none" cap="none" strike="noStrike">
              <a:solidFill>
                <a:schemeClr val="dk1"/>
              </a:solidFill>
            </a:endParaRPr>
          </a:p>
          <a:p>
            <a:pPr indent="-364998" lvl="0" marL="384048" rtl="0" algn="l">
              <a:lnSpc>
                <a:spcPct val="100000"/>
              </a:lnSpc>
              <a:spcBef>
                <a:spcPts val="0"/>
              </a:spcBef>
              <a:spcAft>
                <a:spcPts val="0"/>
              </a:spcAft>
              <a:buClr>
                <a:schemeClr val="dk1"/>
              </a:buClr>
              <a:buSzPts val="2500"/>
              <a:buChar char="■"/>
            </a:pPr>
            <a:r>
              <a:rPr b="0" i="0" lang="en-US" sz="2500" u="none" cap="none" strike="noStrike">
                <a:solidFill>
                  <a:schemeClr val="dk1"/>
                </a:solidFill>
                <a:latin typeface="Courier New"/>
                <a:ea typeface="Courier New"/>
                <a:cs typeface="Courier New"/>
                <a:sym typeface="Courier New"/>
              </a:rPr>
              <a:t>git status </a:t>
            </a:r>
            <a:endParaRPr sz="1700"/>
          </a:p>
          <a:p>
            <a:pPr indent="-364998" lvl="0" marL="384048" rtl="0" algn="l">
              <a:lnSpc>
                <a:spcPct val="100000"/>
              </a:lnSpc>
              <a:spcBef>
                <a:spcPts val="0"/>
              </a:spcBef>
              <a:spcAft>
                <a:spcPts val="0"/>
              </a:spcAft>
              <a:buClr>
                <a:schemeClr val="dk1"/>
              </a:buClr>
              <a:buSzPts val="2500"/>
              <a:buChar char="■"/>
            </a:pPr>
            <a:r>
              <a:rPr b="0" i="0" lang="en-US" sz="2500" u="none" cap="none" strike="noStrike">
                <a:solidFill>
                  <a:schemeClr val="dk1"/>
                </a:solidFill>
                <a:latin typeface="Courier New"/>
                <a:ea typeface="Courier New"/>
                <a:cs typeface="Courier New"/>
                <a:sym typeface="Courier New"/>
              </a:rPr>
              <a:t>git add . </a:t>
            </a:r>
            <a:endParaRPr sz="1700"/>
          </a:p>
          <a:p>
            <a:pPr indent="-364998" lvl="0" marL="384048" rtl="0" algn="l">
              <a:lnSpc>
                <a:spcPct val="100000"/>
              </a:lnSpc>
              <a:spcBef>
                <a:spcPts val="0"/>
              </a:spcBef>
              <a:spcAft>
                <a:spcPts val="0"/>
              </a:spcAft>
              <a:buClr>
                <a:schemeClr val="dk1"/>
              </a:buClr>
              <a:buSzPts val="2500"/>
              <a:buChar char="■"/>
            </a:pPr>
            <a:r>
              <a:rPr b="0" i="0" lang="en-US" sz="2500" u="none" cap="none" strike="noStrike">
                <a:solidFill>
                  <a:schemeClr val="dk1"/>
                </a:solidFill>
                <a:latin typeface="Courier New"/>
                <a:ea typeface="Courier New"/>
                <a:cs typeface="Courier New"/>
                <a:sym typeface="Courier New"/>
              </a:rPr>
              <a:t>git commit file -m </a:t>
            </a:r>
            <a:r>
              <a:rPr lang="en-US" sz="2500">
                <a:solidFill>
                  <a:schemeClr val="dk1"/>
                </a:solidFill>
                <a:latin typeface="Courier New"/>
                <a:ea typeface="Courier New"/>
                <a:cs typeface="Courier New"/>
                <a:sym typeface="Courier New"/>
              </a:rPr>
              <a:t>"message</a:t>
            </a:r>
            <a:r>
              <a:rPr b="0" i="0" lang="en-US" sz="2500" u="none" cap="none" strike="noStrike">
                <a:solidFill>
                  <a:schemeClr val="dk1"/>
                </a:solidFill>
                <a:latin typeface="Courier New"/>
                <a:ea typeface="Courier New"/>
                <a:cs typeface="Courier New"/>
                <a:sym typeface="Courier New"/>
              </a:rPr>
              <a:t>" </a:t>
            </a:r>
            <a:endParaRPr sz="2500">
              <a:solidFill>
                <a:schemeClr val="dk1"/>
              </a:solidFill>
            </a:endParaRPr>
          </a:p>
          <a:p>
            <a:pPr indent="-364998" lvl="0" marL="384048" rtl="0" algn="l">
              <a:lnSpc>
                <a:spcPct val="100000"/>
              </a:lnSpc>
              <a:spcBef>
                <a:spcPts val="0"/>
              </a:spcBef>
              <a:spcAft>
                <a:spcPts val="0"/>
              </a:spcAft>
              <a:buClr>
                <a:schemeClr val="dk1"/>
              </a:buClr>
              <a:buSzPts val="2500"/>
              <a:buChar char="■"/>
            </a:pPr>
            <a:r>
              <a:rPr lang="en-US" sz="2500">
                <a:solidFill>
                  <a:schemeClr val="dk1"/>
                </a:solidFill>
                <a:latin typeface="Courier New"/>
                <a:ea typeface="Courier New"/>
                <a:cs typeface="Courier New"/>
                <a:sym typeface="Courier New"/>
              </a:rPr>
              <a:t>git log or </a:t>
            </a:r>
            <a:r>
              <a:rPr i="0" lang="en-US" sz="2500">
                <a:solidFill>
                  <a:schemeClr val="dk1"/>
                </a:solidFill>
                <a:latin typeface="Courier New"/>
                <a:ea typeface="Courier New"/>
                <a:cs typeface="Courier New"/>
                <a:sym typeface="Courier New"/>
              </a:rPr>
              <a:t>git log –-oneline</a:t>
            </a:r>
            <a:endParaRPr i="0" sz="2500">
              <a:solidFill>
                <a:schemeClr val="dk1"/>
              </a:solidFill>
              <a:latin typeface="Courier New"/>
              <a:ea typeface="Courier New"/>
              <a:cs typeface="Courier New"/>
              <a:sym typeface="Courier New"/>
            </a:endParaRPr>
          </a:p>
          <a:p>
            <a:pPr indent="-364998" lvl="0" marL="384048" rtl="0" algn="l">
              <a:lnSpc>
                <a:spcPct val="100000"/>
              </a:lnSpc>
              <a:spcBef>
                <a:spcPts val="0"/>
              </a:spcBef>
              <a:spcAft>
                <a:spcPts val="0"/>
              </a:spcAft>
              <a:buClr>
                <a:schemeClr val="dk1"/>
              </a:buClr>
              <a:buSzPts val="2500"/>
              <a:buFont typeface="Courier New"/>
              <a:buChar char="■"/>
            </a:pPr>
            <a:r>
              <a:rPr lang="en-US" sz="2500">
                <a:solidFill>
                  <a:schemeClr val="dk1"/>
                </a:solidFill>
                <a:latin typeface="Courier New"/>
                <a:ea typeface="Courier New"/>
                <a:cs typeface="Courier New"/>
                <a:sym typeface="Courier New"/>
              </a:rPr>
              <a:t>git push</a:t>
            </a:r>
            <a:endParaRPr sz="2500">
              <a:solidFill>
                <a:schemeClr val="dk1"/>
              </a:solidFill>
              <a:latin typeface="Courier New"/>
              <a:ea typeface="Courier New"/>
              <a:cs typeface="Courier New"/>
              <a:sym typeface="Courier New"/>
            </a:endParaRPr>
          </a:p>
          <a:p>
            <a:pPr indent="-364998" lvl="0" marL="384048" rtl="0" algn="l">
              <a:lnSpc>
                <a:spcPct val="100000"/>
              </a:lnSpc>
              <a:spcBef>
                <a:spcPts val="0"/>
              </a:spcBef>
              <a:spcAft>
                <a:spcPts val="0"/>
              </a:spcAft>
              <a:buClr>
                <a:schemeClr val="dk1"/>
              </a:buClr>
              <a:buSzPts val="2500"/>
              <a:buFont typeface="Courier New"/>
              <a:buChar char="■"/>
            </a:pPr>
            <a:r>
              <a:rPr lang="en-US" sz="2500">
                <a:solidFill>
                  <a:schemeClr val="dk1"/>
                </a:solidFill>
                <a:latin typeface="Courier New"/>
                <a:ea typeface="Courier New"/>
                <a:cs typeface="Courier New"/>
                <a:sym typeface="Courier New"/>
              </a:rPr>
              <a:t>git pull</a:t>
            </a:r>
            <a:endParaRPr sz="2500">
              <a:solidFill>
                <a:schemeClr val="dk1"/>
              </a:solidFill>
              <a:latin typeface="Courier New"/>
              <a:ea typeface="Courier New"/>
              <a:cs typeface="Courier New"/>
              <a:sym typeface="Courier New"/>
            </a:endParaRPr>
          </a:p>
          <a:p>
            <a:pPr indent="-364998" lvl="0" marL="384048" rtl="0" algn="l">
              <a:lnSpc>
                <a:spcPct val="100000"/>
              </a:lnSpc>
              <a:spcBef>
                <a:spcPts val="0"/>
              </a:spcBef>
              <a:spcAft>
                <a:spcPts val="0"/>
              </a:spcAft>
              <a:buClr>
                <a:schemeClr val="dk1"/>
              </a:buClr>
              <a:buSzPts val="2500"/>
              <a:buFont typeface="Courier New"/>
              <a:buChar char="■"/>
            </a:pPr>
            <a:r>
              <a:rPr lang="en-US" sz="2500">
                <a:solidFill>
                  <a:schemeClr val="dk1"/>
                </a:solidFill>
                <a:latin typeface="Courier New"/>
                <a:ea typeface="Courier New"/>
                <a:cs typeface="Courier New"/>
                <a:sym typeface="Courier New"/>
              </a:rPr>
              <a:t>git branch branchname</a:t>
            </a:r>
            <a:endParaRPr sz="2500">
              <a:solidFill>
                <a:schemeClr val="dk1"/>
              </a:solidFill>
              <a:latin typeface="Courier New"/>
              <a:ea typeface="Courier New"/>
              <a:cs typeface="Courier New"/>
              <a:sym typeface="Courier New"/>
            </a:endParaRPr>
          </a:p>
          <a:p>
            <a:pPr indent="-364998" lvl="0" marL="384048" rtl="0" algn="l">
              <a:lnSpc>
                <a:spcPct val="100000"/>
              </a:lnSpc>
              <a:spcBef>
                <a:spcPts val="0"/>
              </a:spcBef>
              <a:spcAft>
                <a:spcPts val="0"/>
              </a:spcAft>
              <a:buClr>
                <a:schemeClr val="dk1"/>
              </a:buClr>
              <a:buSzPts val="2500"/>
              <a:buFont typeface="Courier New"/>
              <a:buChar char="■"/>
            </a:pPr>
            <a:r>
              <a:rPr lang="en-US" sz="2500">
                <a:solidFill>
                  <a:schemeClr val="dk1"/>
                </a:solidFill>
                <a:latin typeface="Courier New"/>
                <a:ea typeface="Courier New"/>
                <a:cs typeface="Courier New"/>
                <a:sym typeface="Courier New"/>
              </a:rPr>
              <a:t>git checkout branchname</a:t>
            </a:r>
            <a:endParaRPr sz="2500">
              <a:solidFill>
                <a:schemeClr val="dk1"/>
              </a:solidFill>
              <a:latin typeface="Courier New"/>
              <a:ea typeface="Courier New"/>
              <a:cs typeface="Courier New"/>
              <a:sym typeface="Courier New"/>
            </a:endParaRPr>
          </a:p>
          <a:p>
            <a:pPr indent="-364998" lvl="0" marL="384048" rtl="0" algn="l">
              <a:lnSpc>
                <a:spcPct val="100000"/>
              </a:lnSpc>
              <a:spcBef>
                <a:spcPts val="0"/>
              </a:spcBef>
              <a:spcAft>
                <a:spcPts val="0"/>
              </a:spcAft>
              <a:buClr>
                <a:schemeClr val="dk1"/>
              </a:buClr>
              <a:buSzPts val="2500"/>
              <a:buFont typeface="Courier New"/>
              <a:buChar char="■"/>
            </a:pPr>
            <a:r>
              <a:rPr lang="en-US" sz="2500">
                <a:solidFill>
                  <a:schemeClr val="dk1"/>
                </a:solidFill>
                <a:latin typeface="Courier New"/>
                <a:ea typeface="Courier New"/>
                <a:cs typeface="Courier New"/>
                <a:sym typeface="Courier New"/>
              </a:rPr>
              <a:t>Files/directories</a:t>
            </a:r>
            <a:endParaRPr sz="2500">
              <a:solidFill>
                <a:schemeClr val="dk1"/>
              </a:solidFill>
              <a:latin typeface="Courier New"/>
              <a:ea typeface="Courier New"/>
              <a:cs typeface="Courier New"/>
              <a:sym typeface="Courier New"/>
            </a:endParaRPr>
          </a:p>
          <a:p>
            <a:pPr indent="-428498" lvl="1" marL="914400" rtl="0" algn="l">
              <a:lnSpc>
                <a:spcPct val="100000"/>
              </a:lnSpc>
              <a:spcBef>
                <a:spcPts val="0"/>
              </a:spcBef>
              <a:spcAft>
                <a:spcPts val="0"/>
              </a:spcAft>
              <a:buClr>
                <a:schemeClr val="dk1"/>
              </a:buClr>
              <a:buSzPts val="2500"/>
              <a:buChar char="–"/>
            </a:pPr>
            <a:r>
              <a:rPr lang="en-US" sz="2500">
                <a:solidFill>
                  <a:schemeClr val="dk1"/>
                </a:solidFill>
                <a:latin typeface="Courier New"/>
                <a:ea typeface="Courier New"/>
                <a:cs typeface="Courier New"/>
                <a:sym typeface="Courier New"/>
              </a:rPr>
              <a:t>.git</a:t>
            </a:r>
            <a:endParaRPr sz="2500">
              <a:solidFill>
                <a:schemeClr val="dk1"/>
              </a:solidFill>
              <a:latin typeface="Courier New"/>
              <a:ea typeface="Courier New"/>
              <a:cs typeface="Courier New"/>
              <a:sym typeface="Courier New"/>
            </a:endParaRPr>
          </a:p>
          <a:p>
            <a:pPr indent="-428498" lvl="1" marL="914400" rtl="0" algn="l">
              <a:lnSpc>
                <a:spcPct val="100000"/>
              </a:lnSpc>
              <a:spcBef>
                <a:spcPts val="0"/>
              </a:spcBef>
              <a:spcAft>
                <a:spcPts val="0"/>
              </a:spcAft>
              <a:buClr>
                <a:schemeClr val="dk1"/>
              </a:buClr>
              <a:buSzPts val="2500"/>
              <a:buChar char="–"/>
            </a:pPr>
            <a:r>
              <a:rPr lang="en-US" sz="2500">
                <a:solidFill>
                  <a:schemeClr val="dk1"/>
                </a:solidFill>
                <a:latin typeface="Courier New"/>
                <a:ea typeface="Courier New"/>
                <a:cs typeface="Courier New"/>
                <a:sym typeface="Courier New"/>
              </a:rPr>
              <a:t>.gitignore</a:t>
            </a:r>
            <a:endParaRPr sz="2500">
              <a:solidFill>
                <a:schemeClr val="dk1"/>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t/>
            </a:r>
            <a:endParaRPr/>
          </a:p>
        </p:txBody>
      </p:sp>
      <p:sp>
        <p:nvSpPr>
          <p:cNvPr id="136" name="Google Shape;136;p5"/>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257048" lvl="0" marL="384048" rtl="0" algn="l">
              <a:lnSpc>
                <a:spcPct val="94000"/>
              </a:lnSpc>
              <a:spcBef>
                <a:spcPts val="0"/>
              </a:spcBef>
              <a:spcAft>
                <a:spcPts val="0"/>
              </a:spcAft>
              <a:buClr>
                <a:schemeClr val="dk2"/>
              </a:buClr>
              <a:buSzPts val="2000"/>
              <a:buNone/>
            </a:pPr>
            <a:r>
              <a:t/>
            </a:r>
            <a:endParaRPr/>
          </a:p>
        </p:txBody>
      </p:sp>
      <p:pic>
        <p:nvPicPr>
          <p:cNvPr id="137" name="Google Shape;137;p5"/>
          <p:cNvPicPr preferRelativeResize="0"/>
          <p:nvPr/>
        </p:nvPicPr>
        <p:blipFill rotWithShape="1">
          <a:blip r:embed="rId3">
            <a:alphaModFix/>
          </a:blip>
          <a:srcRect b="0" l="0" r="0" t="0"/>
          <a:stretch/>
        </p:blipFill>
        <p:spPr>
          <a:xfrm>
            <a:off x="919162" y="719137"/>
            <a:ext cx="10353675" cy="5419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Things to know</a:t>
            </a:r>
            <a:endParaRPr/>
          </a:p>
        </p:txBody>
      </p:sp>
      <p:sp>
        <p:nvSpPr>
          <p:cNvPr id="143" name="Google Shape;143;p6"/>
          <p:cNvSpPr txBox="1"/>
          <p:nvPr>
            <p:ph idx="1" type="body"/>
          </p:nvPr>
        </p:nvSpPr>
        <p:spPr>
          <a:xfrm>
            <a:off x="1371600" y="1720312"/>
            <a:ext cx="9601200" cy="4866468"/>
          </a:xfrm>
          <a:prstGeom prst="rect">
            <a:avLst/>
          </a:prstGeom>
          <a:noFill/>
          <a:ln>
            <a:noFill/>
          </a:ln>
        </p:spPr>
        <p:txBody>
          <a:bodyPr anchorCtr="0" anchor="t" bIns="45700" lIns="91425" spcFirstLastPara="1" rIns="91425" wrap="square" tIns="45700">
            <a:normAutofit fontScale="92500" lnSpcReduction="20000"/>
          </a:bodyPr>
          <a:lstStyle/>
          <a:p>
            <a:pPr indent="-374523" lvl="0" marL="384048" rtl="0" algn="l">
              <a:lnSpc>
                <a:spcPct val="115000"/>
              </a:lnSpc>
              <a:spcBef>
                <a:spcPts val="0"/>
              </a:spcBef>
              <a:spcAft>
                <a:spcPts val="0"/>
              </a:spcAft>
              <a:buClr>
                <a:schemeClr val="dk2"/>
              </a:buClr>
              <a:buSzPct val="100000"/>
              <a:buChar char="■"/>
            </a:pPr>
            <a:r>
              <a:rPr lang="en-US"/>
              <a:t>Be sure you can answer the following questions:   </a:t>
            </a:r>
            <a:endParaRPr/>
          </a:p>
          <a:p>
            <a:pPr indent="-374523" lvl="1" marL="914400" rtl="0" algn="l">
              <a:lnSpc>
                <a:spcPct val="115000"/>
              </a:lnSpc>
              <a:spcBef>
                <a:spcPts val="700"/>
              </a:spcBef>
              <a:spcAft>
                <a:spcPts val="0"/>
              </a:spcAft>
              <a:buClr>
                <a:schemeClr val="dk2"/>
              </a:buClr>
              <a:buSzPct val="100000"/>
              <a:buChar char="–"/>
            </a:pPr>
            <a:r>
              <a:rPr lang="en-US"/>
              <a:t>What is Git?    </a:t>
            </a:r>
            <a:endParaRPr/>
          </a:p>
          <a:p>
            <a:pPr indent="-374523" lvl="1" marL="914400" rtl="0" algn="l">
              <a:lnSpc>
                <a:spcPct val="115000"/>
              </a:lnSpc>
              <a:spcBef>
                <a:spcPts val="700"/>
              </a:spcBef>
              <a:spcAft>
                <a:spcPts val="0"/>
              </a:spcAft>
              <a:buClr>
                <a:schemeClr val="dk2"/>
              </a:buClr>
              <a:buSzPct val="100000"/>
              <a:buChar char="–"/>
            </a:pPr>
            <a:r>
              <a:rPr lang="en-US"/>
              <a:t>What are some advantages of using Git?    </a:t>
            </a:r>
            <a:endParaRPr/>
          </a:p>
          <a:p>
            <a:pPr indent="-374523" lvl="1" marL="914400" rtl="0" algn="l">
              <a:lnSpc>
                <a:spcPct val="115000"/>
              </a:lnSpc>
              <a:spcBef>
                <a:spcPts val="700"/>
              </a:spcBef>
              <a:spcAft>
                <a:spcPts val="0"/>
              </a:spcAft>
              <a:buClr>
                <a:schemeClr val="dk2"/>
              </a:buClr>
              <a:buSzPct val="100000"/>
              <a:buChar char="–"/>
            </a:pPr>
            <a:r>
              <a:rPr lang="en-US"/>
              <a:t>How can you create a repository in Git?    </a:t>
            </a:r>
            <a:endParaRPr/>
          </a:p>
          <a:p>
            <a:pPr indent="-374523" lvl="1" marL="914400" rtl="0" algn="l">
              <a:lnSpc>
                <a:spcPct val="115000"/>
              </a:lnSpc>
              <a:spcBef>
                <a:spcPts val="700"/>
              </a:spcBef>
              <a:spcAft>
                <a:spcPts val="0"/>
              </a:spcAft>
              <a:buClr>
                <a:schemeClr val="dk2"/>
              </a:buClr>
              <a:buSzPct val="100000"/>
              <a:buChar char="–"/>
            </a:pPr>
            <a:r>
              <a:rPr lang="en-US"/>
              <a:t>What is `git add` used for?    </a:t>
            </a:r>
            <a:endParaRPr/>
          </a:p>
          <a:p>
            <a:pPr indent="-374523" lvl="1" marL="914400" rtl="0" algn="l">
              <a:lnSpc>
                <a:spcPct val="115000"/>
              </a:lnSpc>
              <a:spcBef>
                <a:spcPts val="700"/>
              </a:spcBef>
              <a:spcAft>
                <a:spcPts val="0"/>
              </a:spcAft>
              <a:buClr>
                <a:schemeClr val="dk2"/>
              </a:buClr>
              <a:buSzPct val="100000"/>
              <a:buChar char="–"/>
            </a:pPr>
            <a:r>
              <a:rPr lang="en-US"/>
              <a:t>What is a commit message?</a:t>
            </a:r>
            <a:endParaRPr/>
          </a:p>
          <a:p>
            <a:pPr indent="-374523" lvl="0" marL="384048" rtl="0" algn="l">
              <a:lnSpc>
                <a:spcPct val="115000"/>
              </a:lnSpc>
              <a:spcBef>
                <a:spcPts val="1200"/>
              </a:spcBef>
              <a:spcAft>
                <a:spcPts val="0"/>
              </a:spcAft>
              <a:buClr>
                <a:schemeClr val="dk2"/>
              </a:buClr>
              <a:buSzPct val="100000"/>
              <a:buChar char="■"/>
            </a:pPr>
            <a:r>
              <a:rPr lang="en-US"/>
              <a:t>Example of two-part answer – definition-like and use-case</a:t>
            </a:r>
            <a:endParaRPr/>
          </a:p>
          <a:p>
            <a:pPr indent="-374523" lvl="0" marL="384048" rtl="0" algn="l">
              <a:lnSpc>
                <a:spcPct val="115000"/>
              </a:lnSpc>
              <a:spcBef>
                <a:spcPts val="1200"/>
              </a:spcBef>
              <a:spcAft>
                <a:spcPts val="0"/>
              </a:spcAft>
              <a:buClr>
                <a:schemeClr val="dk2"/>
              </a:buClr>
              <a:buSzPct val="100000"/>
              <a:buChar char="■"/>
            </a:pPr>
            <a:r>
              <a:rPr lang="en-US"/>
              <a:t>Question: What is the difference between Git and GitHub?    </a:t>
            </a:r>
            <a:endParaRPr/>
          </a:p>
          <a:p>
            <a:pPr indent="-374523" lvl="1" marL="914400" rtl="0" algn="l">
              <a:lnSpc>
                <a:spcPct val="115000"/>
              </a:lnSpc>
              <a:spcBef>
                <a:spcPts val="700"/>
              </a:spcBef>
              <a:spcAft>
                <a:spcPts val="0"/>
              </a:spcAft>
              <a:buClr>
                <a:schemeClr val="dk2"/>
              </a:buClr>
              <a:buSzPct val="100000"/>
              <a:buChar char="–"/>
            </a:pPr>
            <a:r>
              <a:rPr lang="en-US"/>
              <a:t>Git is a version control system that manages and tracks source code history. GitHub is a cloud-based hosting services for managing Git Repositories.    </a:t>
            </a:r>
            <a:endParaRPr/>
          </a:p>
          <a:p>
            <a:pPr indent="-374523" lvl="1" marL="914400" rtl="0" algn="l">
              <a:lnSpc>
                <a:spcPct val="115000"/>
              </a:lnSpc>
              <a:spcBef>
                <a:spcPts val="700"/>
              </a:spcBef>
              <a:spcAft>
                <a:spcPts val="0"/>
              </a:spcAft>
              <a:buClr>
                <a:schemeClr val="dk2"/>
              </a:buClr>
              <a:buSzPct val="100000"/>
              <a:buChar char="–"/>
            </a:pPr>
            <a:r>
              <a:rPr lang="en-US"/>
              <a:t>Git can be used with local repositories and other cloud hosting repositories like GitHub, GitLab or BitBucket. The cloud hosting services support Git and introduce more features that support team development life cycle, with a graphical user interface, control, and task-management tools.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7"/>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fontScale="90000"/>
          </a:bodyPr>
          <a:lstStyle/>
          <a:p>
            <a:pPr indent="0" lvl="0" marL="0" rtl="0" algn="r">
              <a:lnSpc>
                <a:spcPct val="89000"/>
              </a:lnSpc>
              <a:spcBef>
                <a:spcPts val="0"/>
              </a:spcBef>
              <a:spcAft>
                <a:spcPts val="0"/>
              </a:spcAft>
              <a:buClr>
                <a:schemeClr val="lt2"/>
              </a:buClr>
              <a:buSzPct val="100000"/>
              <a:buFont typeface="Libre Franklin"/>
              <a:buNone/>
            </a:pPr>
            <a:br>
              <a:rPr lang="en-US"/>
            </a:br>
            <a:r>
              <a:rPr lang="en-US"/>
              <a:t>PART 2 </a:t>
            </a:r>
            <a:br>
              <a:rPr lang="en-US"/>
            </a:br>
            <a:r>
              <a:rPr lang="en-US"/>
              <a:t>TACTICS FOR BACKTRACKING AND UNDOING WITH GIT</a:t>
            </a:r>
            <a:endParaRPr/>
          </a:p>
        </p:txBody>
      </p:sp>
      <p:sp>
        <p:nvSpPr>
          <p:cNvPr id="149" name="Google Shape;149;p7"/>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rPr lang="en-US"/>
              <a:t>30 minutes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solidFill>
                  <a:srgbClr val="FF0000"/>
                </a:solidFill>
              </a:rPr>
              <a:t>Scenario 1</a:t>
            </a:r>
            <a:r>
              <a:rPr lang="en-US"/>
              <a:t> – Correct (amend) the last commit message</a:t>
            </a:r>
            <a:endParaRPr/>
          </a:p>
        </p:txBody>
      </p:sp>
      <p:sp>
        <p:nvSpPr>
          <p:cNvPr id="155" name="Google Shape;155;p8"/>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lnSpcReduction="10000"/>
          </a:bodyPr>
          <a:lstStyle/>
          <a:p>
            <a:pPr indent="-393573" lvl="0" marL="384048" rtl="0" algn="l">
              <a:lnSpc>
                <a:spcPct val="94000"/>
              </a:lnSpc>
              <a:spcBef>
                <a:spcPts val="0"/>
              </a:spcBef>
              <a:spcAft>
                <a:spcPts val="0"/>
              </a:spcAft>
              <a:buClr>
                <a:schemeClr val="dk2"/>
              </a:buClr>
              <a:buSzPts val="2000"/>
              <a:buChar char="■"/>
            </a:pPr>
            <a:r>
              <a:rPr lang="en-US">
                <a:latin typeface="Courier New"/>
                <a:ea typeface="Courier New"/>
                <a:cs typeface="Courier New"/>
                <a:sym typeface="Courier New"/>
              </a:rPr>
              <a:t>touch file.html</a:t>
            </a:r>
            <a:endParaRPr/>
          </a:p>
          <a:p>
            <a:pPr indent="-393573" lvl="0" marL="384048" rtl="0" algn="l">
              <a:lnSpc>
                <a:spcPct val="94000"/>
              </a:lnSpc>
              <a:spcBef>
                <a:spcPts val="1200"/>
              </a:spcBef>
              <a:spcAft>
                <a:spcPts val="0"/>
              </a:spcAft>
              <a:buClr>
                <a:schemeClr val="dk2"/>
              </a:buClr>
              <a:buSzPts val="2000"/>
              <a:buChar char="■"/>
            </a:pPr>
            <a:r>
              <a:rPr lang="en-US">
                <a:latin typeface="Courier New"/>
                <a:ea typeface="Courier New"/>
                <a:cs typeface="Courier New"/>
                <a:sym typeface="Courier New"/>
              </a:rPr>
              <a:t>touch otherfile.html</a:t>
            </a:r>
            <a:endParaRPr/>
          </a:p>
          <a:p>
            <a:pPr indent="-393573" lvl="0" marL="384048" rtl="0" algn="l">
              <a:lnSpc>
                <a:spcPct val="94000"/>
              </a:lnSpc>
              <a:spcBef>
                <a:spcPts val="1200"/>
              </a:spcBef>
              <a:spcAft>
                <a:spcPts val="0"/>
              </a:spcAft>
              <a:buClr>
                <a:schemeClr val="dk2"/>
              </a:buClr>
              <a:buSzPts val="2000"/>
              <a:buChar char="■"/>
            </a:pPr>
            <a:r>
              <a:rPr lang="en-US">
                <a:latin typeface="Courier New"/>
                <a:ea typeface="Courier New"/>
                <a:cs typeface="Courier New"/>
                <a:sym typeface="Courier New"/>
              </a:rPr>
              <a:t>git add .</a:t>
            </a:r>
            <a:endParaRPr/>
          </a:p>
          <a:p>
            <a:pPr indent="-393573" lvl="0" marL="384048" rtl="0" algn="l">
              <a:lnSpc>
                <a:spcPct val="94000"/>
              </a:lnSpc>
              <a:spcBef>
                <a:spcPts val="1200"/>
              </a:spcBef>
              <a:spcAft>
                <a:spcPts val="0"/>
              </a:spcAft>
              <a:buClr>
                <a:schemeClr val="dk2"/>
              </a:buClr>
              <a:buSzPts val="2000"/>
              <a:buChar char="■"/>
            </a:pPr>
            <a:r>
              <a:rPr lang="en-US">
                <a:latin typeface="Courier New"/>
                <a:ea typeface="Courier New"/>
                <a:cs typeface="Courier New"/>
                <a:sym typeface="Courier New"/>
              </a:rPr>
              <a:t>git commit –m commit “file.html“</a:t>
            </a:r>
            <a:endParaRPr/>
          </a:p>
          <a:p>
            <a:pPr indent="-393573" lvl="0" marL="384048" rtl="0" algn="l">
              <a:lnSpc>
                <a:spcPct val="94000"/>
              </a:lnSpc>
              <a:spcBef>
                <a:spcPts val="1200"/>
              </a:spcBef>
              <a:spcAft>
                <a:spcPts val="0"/>
              </a:spcAft>
              <a:buClr>
                <a:schemeClr val="dk2"/>
              </a:buClr>
              <a:buSzPts val="2000"/>
              <a:buChar char="■"/>
            </a:pPr>
            <a:r>
              <a:rPr lang="en-US">
                <a:latin typeface="Courier New"/>
                <a:ea typeface="Courier New"/>
                <a:cs typeface="Courier New"/>
                <a:sym typeface="Courier New"/>
              </a:rPr>
              <a:t>git log --oneline</a:t>
            </a:r>
            <a:endParaRPr>
              <a:latin typeface="Courier New"/>
              <a:ea typeface="Courier New"/>
              <a:cs typeface="Courier New"/>
              <a:sym typeface="Courier New"/>
            </a:endParaRPr>
          </a:p>
          <a:p>
            <a:pPr indent="-393573" lvl="0" marL="384048" rtl="0" algn="l">
              <a:lnSpc>
                <a:spcPct val="94000"/>
              </a:lnSpc>
              <a:spcBef>
                <a:spcPts val="1200"/>
              </a:spcBef>
              <a:spcAft>
                <a:spcPts val="0"/>
              </a:spcAft>
              <a:buClr>
                <a:schemeClr val="dk2"/>
              </a:buClr>
              <a:buSzPts val="2000"/>
              <a:buChar char="■"/>
            </a:pPr>
            <a:r>
              <a:rPr lang="en-US"/>
              <a:t>[Do some git status, git add here… These staging things will be added to the previous commit]</a:t>
            </a:r>
            <a:endParaRPr/>
          </a:p>
          <a:p>
            <a:pPr indent="-393573" lvl="0" marL="384048" rtl="0" algn="l">
              <a:lnSpc>
                <a:spcPct val="94000"/>
              </a:lnSpc>
              <a:spcBef>
                <a:spcPts val="1200"/>
              </a:spcBef>
              <a:spcAft>
                <a:spcPts val="0"/>
              </a:spcAft>
              <a:buClr>
                <a:schemeClr val="dk2"/>
              </a:buClr>
              <a:buSzPts val="2000"/>
              <a:buChar char="■"/>
            </a:pPr>
            <a:r>
              <a:rPr lang="en-US">
                <a:latin typeface="Courier New"/>
                <a:ea typeface="Courier New"/>
                <a:cs typeface="Courier New"/>
                <a:sym typeface="Courier New"/>
              </a:rPr>
              <a:t>git commit --amend -m “commit file.html“</a:t>
            </a:r>
            <a:endParaRPr/>
          </a:p>
          <a:p>
            <a:pPr indent="-393573" lvl="0" marL="384048" rtl="0" algn="l">
              <a:lnSpc>
                <a:spcPct val="94000"/>
              </a:lnSpc>
              <a:spcBef>
                <a:spcPts val="1200"/>
              </a:spcBef>
              <a:spcAft>
                <a:spcPts val="0"/>
              </a:spcAft>
              <a:buClr>
                <a:schemeClr val="dk2"/>
              </a:buClr>
              <a:buSzPts val="2000"/>
              <a:buChar char="■"/>
            </a:pPr>
            <a:r>
              <a:rPr lang="en-US">
                <a:latin typeface="Courier New"/>
                <a:ea typeface="Courier New"/>
                <a:cs typeface="Courier New"/>
                <a:sym typeface="Courier New"/>
              </a:rPr>
              <a:t>git log --oneline</a:t>
            </a:r>
            <a:endParaRPr>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9"/>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solidFill>
                  <a:srgbClr val="FF0000"/>
                </a:solidFill>
              </a:rPr>
              <a:t>Scenario 2a</a:t>
            </a:r>
            <a:r>
              <a:rPr lang="en-US"/>
              <a:t> – Recover a deleted file that was not committed</a:t>
            </a:r>
            <a:endParaRPr/>
          </a:p>
        </p:txBody>
      </p:sp>
      <p:sp>
        <p:nvSpPr>
          <p:cNvPr id="161" name="Google Shape;161;p9"/>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lnSpcReduction="10000"/>
          </a:bodyPr>
          <a:lstStyle/>
          <a:p>
            <a:pPr indent="-384048" lvl="0" marL="384048" rtl="0" algn="l">
              <a:lnSpc>
                <a:spcPct val="94000"/>
              </a:lnSpc>
              <a:spcBef>
                <a:spcPts val="0"/>
              </a:spcBef>
              <a:spcAft>
                <a:spcPts val="0"/>
              </a:spcAft>
              <a:buClr>
                <a:schemeClr val="dk2"/>
              </a:buClr>
              <a:buSzPts val="2000"/>
              <a:buChar char="■"/>
            </a:pPr>
            <a:r>
              <a:rPr b="1" lang="en-US"/>
              <a:t>You deleted a file, and immediately realized it was a mistake? You did not do a commit yet</a:t>
            </a:r>
            <a:endParaRPr/>
          </a:p>
          <a:p>
            <a:pPr indent="-384048" lvl="0" marL="384048" rtl="0" algn="l">
              <a:lnSpc>
                <a:spcPct val="94000"/>
              </a:lnSpc>
              <a:spcBef>
                <a:spcPts val="1200"/>
              </a:spcBef>
              <a:spcAft>
                <a:spcPts val="0"/>
              </a:spcAft>
              <a:buClr>
                <a:schemeClr val="dk2"/>
              </a:buClr>
              <a:buSzPts val="2000"/>
              <a:buChar char="■"/>
            </a:pPr>
            <a:r>
              <a:rPr lang="en-US">
                <a:latin typeface="Courier New"/>
                <a:ea typeface="Courier New"/>
                <a:cs typeface="Courier New"/>
                <a:sym typeface="Courier New"/>
              </a:rPr>
              <a:t>rm file.html</a:t>
            </a:r>
            <a:endParaRPr>
              <a:latin typeface="Courier New"/>
              <a:ea typeface="Courier New"/>
              <a:cs typeface="Courier New"/>
              <a:sym typeface="Courier New"/>
            </a:endParaRPr>
          </a:p>
          <a:p>
            <a:pPr indent="-384048" lvl="0" marL="384048" rtl="0" algn="l">
              <a:lnSpc>
                <a:spcPct val="94000"/>
              </a:lnSpc>
              <a:spcBef>
                <a:spcPts val="1200"/>
              </a:spcBef>
              <a:spcAft>
                <a:spcPts val="0"/>
              </a:spcAft>
              <a:buClr>
                <a:schemeClr val="dk2"/>
              </a:buClr>
              <a:buSzPts val="2000"/>
              <a:buChar char="■"/>
            </a:pPr>
            <a:r>
              <a:rPr lang="en-US">
                <a:latin typeface="Courier New"/>
                <a:ea typeface="Courier New"/>
                <a:cs typeface="Courier New"/>
                <a:sym typeface="Courier New"/>
              </a:rPr>
              <a:t>ls –al </a:t>
            </a:r>
            <a:endParaRPr/>
          </a:p>
          <a:p>
            <a:pPr indent="-384048" lvl="0" marL="384048" rtl="0" algn="l">
              <a:lnSpc>
                <a:spcPct val="94000"/>
              </a:lnSpc>
              <a:spcBef>
                <a:spcPts val="1200"/>
              </a:spcBef>
              <a:spcAft>
                <a:spcPts val="0"/>
              </a:spcAft>
              <a:buClr>
                <a:schemeClr val="dk2"/>
              </a:buClr>
              <a:buSzPts val="2000"/>
              <a:buChar char="■"/>
            </a:pPr>
            <a:r>
              <a:rPr lang="en-US">
                <a:latin typeface="Courier New"/>
                <a:ea typeface="Courier New"/>
                <a:cs typeface="Courier New"/>
                <a:sym typeface="Courier New"/>
              </a:rPr>
              <a:t>git status</a:t>
            </a:r>
            <a:endParaRPr/>
          </a:p>
          <a:p>
            <a:pPr indent="-384048" lvl="0" marL="384048" rtl="0" algn="l">
              <a:lnSpc>
                <a:spcPct val="94000"/>
              </a:lnSpc>
              <a:spcBef>
                <a:spcPts val="1200"/>
              </a:spcBef>
              <a:spcAft>
                <a:spcPts val="0"/>
              </a:spcAft>
              <a:buClr>
                <a:schemeClr val="dk2"/>
              </a:buClr>
              <a:buSzPts val="2000"/>
              <a:buChar char="■"/>
            </a:pPr>
            <a:r>
              <a:rPr lang="en-US">
                <a:solidFill>
                  <a:srgbClr val="FF0000"/>
                </a:solidFill>
                <a:latin typeface="Courier New"/>
                <a:ea typeface="Courier New"/>
                <a:cs typeface="Courier New"/>
                <a:sym typeface="Courier New"/>
              </a:rPr>
              <a:t>git checkout </a:t>
            </a:r>
            <a:r>
              <a:rPr lang="en-US">
                <a:latin typeface="Courier New"/>
                <a:ea typeface="Courier New"/>
                <a:cs typeface="Courier New"/>
                <a:sym typeface="Courier New"/>
              </a:rPr>
              <a:t>file.html</a:t>
            </a:r>
            <a:endParaRPr/>
          </a:p>
          <a:p>
            <a:pPr indent="-384048" lvl="0" marL="384048" rtl="0" algn="l">
              <a:lnSpc>
                <a:spcPct val="94000"/>
              </a:lnSpc>
              <a:spcBef>
                <a:spcPts val="1200"/>
              </a:spcBef>
              <a:spcAft>
                <a:spcPts val="0"/>
              </a:spcAft>
              <a:buClr>
                <a:schemeClr val="dk2"/>
              </a:buClr>
              <a:buSzPts val="2000"/>
              <a:buChar char="■"/>
            </a:pPr>
            <a:r>
              <a:rPr lang="en-US">
                <a:latin typeface="Courier New"/>
                <a:ea typeface="Courier New"/>
                <a:cs typeface="Courier New"/>
                <a:sym typeface="Courier New"/>
              </a:rPr>
              <a:t>git status</a:t>
            </a:r>
            <a:endParaRPr/>
          </a:p>
          <a:p>
            <a:pPr indent="-384048" lvl="0" marL="384048" rtl="0" algn="l">
              <a:lnSpc>
                <a:spcPct val="94000"/>
              </a:lnSpc>
              <a:spcBef>
                <a:spcPts val="1200"/>
              </a:spcBef>
              <a:spcAft>
                <a:spcPts val="0"/>
              </a:spcAft>
              <a:buClr>
                <a:schemeClr val="dk2"/>
              </a:buClr>
              <a:buSzPts val="2000"/>
              <a:buChar char="■"/>
            </a:pPr>
            <a:r>
              <a:rPr lang="en-US">
                <a:latin typeface="Courier New"/>
                <a:ea typeface="Courier New"/>
                <a:cs typeface="Courier New"/>
                <a:sym typeface="Courier New"/>
              </a:rPr>
              <a:t>ls -al</a:t>
            </a:r>
            <a:endParaRPr/>
          </a:p>
          <a:p>
            <a:pPr indent="-384048" lvl="0" marL="384048" rtl="0" algn="l">
              <a:lnSpc>
                <a:spcPct val="94000"/>
              </a:lnSpc>
              <a:spcBef>
                <a:spcPts val="1200"/>
              </a:spcBef>
              <a:spcAft>
                <a:spcPts val="0"/>
              </a:spcAft>
              <a:buClr>
                <a:schemeClr val="dk2"/>
              </a:buClr>
              <a:buSzPts val="2000"/>
              <a:buChar char="■"/>
            </a:pPr>
            <a:r>
              <a:rPr lang="en-US"/>
              <a:t>Is the file back?</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2020-06-21T18:53:52Z</dcterms:created>
  <dc:creator>Scharff, Prof. Christelle</dc:creator>
</cp:coreProperties>
</file>