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it.ly/supdecogit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nt-summer-academy/Exercises/tree/main/Week_2/ENG2.7-todo-via-functions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http://bit.ly/supdecogit</a:t>
            </a:r>
            <a:r>
              <a:rPr lang="en-US"/>
              <a:t> </a:t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2fa3aead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e42fa3aead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d1dc5fc9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3d1dc5fc9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e3d1dc5fc9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2fa3aead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42fa3aead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2fa3aea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42fa3aea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F52B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https://github.com/tnt-summer-academy/Exercises/tree/main/Week_2/ENG2.7-todo-via-functions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e42fa3aea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3d1dc5fc9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e3d1dc5fc9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3d1dc5fc9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3d1dc5fc9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e3d1dc5fc9_1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3d1dc5fc9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3d1dc5fc9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3d1dc5fc9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3d1dc5fc9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3d1dc5fc9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e3d1dc5fc9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767b3f37b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d767b3f37b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67b3f37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d767b3f37b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ba1bfad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3ba1bfad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ba1bfad8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ba1bfad8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42fa3aea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42fa3aea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3d1dc5fc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3d1dc5fc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3d1dc5fc9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d1dc5fc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3d1dc5fc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e3d1dc5fc9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d1dc5fc9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d1dc5fc9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3d1dc5fc9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2fa3aea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e42fa3aea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ctjs.org/docs/hooks-state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actjs.org/docs/hooks-rule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nt-summer-academy/Exercises/tree/main/Week_2/ENG2.7-todo-via-function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1915128" y="2613787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br>
              <a:rPr lang="en-US"/>
            </a:br>
            <a:r>
              <a:rPr lang="en-US"/>
              <a:t>REACT FUNCTION COMPONENTS &amp; STATE HOOKS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167607" y="6245816"/>
            <a:ext cx="37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Created for Microsoft / TNT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371600" y="2499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lang="en-US"/>
              <a:t>What is a hook?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371600" y="1735810"/>
            <a:ext cx="96012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900"/>
              <a:buChar char="■"/>
            </a:pPr>
            <a:r>
              <a:rPr lang="en-US" sz="1900">
                <a:solidFill>
                  <a:schemeClr val="dk1"/>
                </a:solidFill>
              </a:rPr>
              <a:t>A Hook is a special function that lets you “hook into” React features.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>
                <a:solidFill>
                  <a:schemeClr val="dk1"/>
                </a:solidFill>
              </a:rPr>
              <a:t>For example, </a:t>
            </a:r>
            <a:r>
              <a:rPr b="1" lang="en-US" sz="1900">
                <a:solidFill>
                  <a:srgbClr val="1A1A1A"/>
                </a:solidFill>
              </a:rPr>
              <a:t>useState</a:t>
            </a:r>
            <a:r>
              <a:rPr b="1" lang="en-US" sz="1900">
                <a:solidFill>
                  <a:schemeClr val="dk1"/>
                </a:solidFill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is a Hook that lets you add React state to function components.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>
                <a:solidFill>
                  <a:schemeClr val="dk1"/>
                </a:solidFill>
              </a:rPr>
              <a:t>State hook are hooks for adding a state to a function component.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>
                <a:solidFill>
                  <a:schemeClr val="dk1"/>
                </a:solidFill>
              </a:rPr>
              <a:t> When would I use a Hook? 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>
                <a:solidFill>
                  <a:schemeClr val="dk1"/>
                </a:solidFill>
              </a:rPr>
              <a:t>If you write a function component and realize you need to add some state to it, previously you had to convert it to a class.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>
                <a:solidFill>
                  <a:schemeClr val="dk1"/>
                </a:solidFill>
              </a:rPr>
              <a:t>Now you can use a hook inside the existing function component. We’re going to do that right now!</a:t>
            </a:r>
            <a:endParaRPr sz="1900">
              <a:solidFill>
                <a:schemeClr val="dk1"/>
              </a:solidFill>
            </a:endParaRPr>
          </a:p>
          <a:p>
            <a:pPr indent="0" lvl="2" marL="987552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sz="1900"/>
          </a:p>
        </p:txBody>
      </p:sp>
      <p:sp>
        <p:nvSpPr>
          <p:cNvPr id="175" name="Google Shape;175;p22"/>
          <p:cNvSpPr txBox="1"/>
          <p:nvPr/>
        </p:nvSpPr>
        <p:spPr>
          <a:xfrm>
            <a:off x="1590700" y="5675225"/>
            <a:ext cx="62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https://reactjs.org/docs/hooks-state.html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state hook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75" y="3243488"/>
            <a:ext cx="5419700" cy="24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875" y="2852538"/>
            <a:ext cx="7525124" cy="21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6034000" y="4895700"/>
            <a:ext cx="597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Libre Franklin"/>
                <a:ea typeface="Libre Franklin"/>
                <a:cs typeface="Libre Franklin"/>
                <a:sym typeface="Libre Franklin"/>
              </a:rPr>
              <a:t>useState hooks directly inside a component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Libre Franklin"/>
                <a:ea typeface="Libre Franklin"/>
                <a:cs typeface="Libre Franklin"/>
                <a:sym typeface="Libre Franklin"/>
              </a:rPr>
              <a:t>count is the state variable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Libre Franklin"/>
                <a:ea typeface="Libre Franklin"/>
                <a:cs typeface="Libre Franklin"/>
                <a:sym typeface="Libre Franklin"/>
              </a:rPr>
              <a:t>The argument of useState is the initial state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Libre Franklin"/>
                <a:ea typeface="Libre Franklin"/>
                <a:cs typeface="Libre Franklin"/>
                <a:sym typeface="Libre Franklin"/>
              </a:rPr>
              <a:t>useState returns a pair of values - the current state and a function that updates it, here setCount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1202775" y="1948050"/>
            <a:ext cx="3023100" cy="90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Class with state</a:t>
            </a:r>
            <a:endParaRPr b="1" sz="2900"/>
          </a:p>
        </p:txBody>
      </p:sp>
      <p:sp>
        <p:nvSpPr>
          <p:cNvPr id="187" name="Google Shape;187;p23"/>
          <p:cNvSpPr/>
          <p:nvPr/>
        </p:nvSpPr>
        <p:spPr>
          <a:xfrm>
            <a:off x="7770775" y="1427325"/>
            <a:ext cx="3023100" cy="12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Function</a:t>
            </a:r>
            <a:r>
              <a:rPr b="1" lang="en-US" sz="2900"/>
              <a:t> with state hook</a:t>
            </a:r>
            <a:endParaRPr b="1" sz="2900"/>
          </a:p>
        </p:txBody>
      </p:sp>
      <p:sp>
        <p:nvSpPr>
          <p:cNvPr id="188" name="Google Shape;188;p23"/>
          <p:cNvSpPr txBox="1"/>
          <p:nvPr/>
        </p:nvSpPr>
        <p:spPr>
          <a:xfrm>
            <a:off x="818875" y="5794600"/>
            <a:ext cx="458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State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setState function to update the stace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1371600" y="485950"/>
            <a:ext cx="10440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ibre Franklin"/>
              <a:buNone/>
            </a:pPr>
            <a:r>
              <a:rPr lang="en-US"/>
              <a:t>Rules of Hooks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ibre Franklin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https://reactjs.org/docs/hooks-rules.html</a:t>
            </a:r>
            <a:r>
              <a:rPr lang="en-US"/>
              <a:t> 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1371600" y="1971860"/>
            <a:ext cx="96012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Call Hooks from React function components only (not from JS functions)</a:t>
            </a:r>
            <a:endParaRPr sz="2200"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Don’t call Hooks inside  loops, conditions, or nested functions.</a:t>
            </a:r>
            <a:endParaRPr sz="2200"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Call Hooks in the same order each time a component renders.</a:t>
            </a:r>
            <a:endParaRPr sz="2200"/>
          </a:p>
          <a:p>
            <a:pPr indent="0" lvl="2" marL="987552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TODOLIST WITH STATE HOOKS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https://github.com/tnt-summer-academy/Exercises/tree/main/Week_2/ENG2.7-todo-via-functions</a:t>
            </a:r>
            <a:r>
              <a:rPr lang="en-US"/>
              <a:t>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219200" y="304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lang="en-US"/>
              <a:t>Counter with state hook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219200" y="1434675"/>
            <a:ext cx="9601200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Let’s code the Counter component with state hook</a:t>
            </a:r>
            <a:endParaRPr sz="22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99" y="2025350"/>
            <a:ext cx="6979702" cy="47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800" y="19050"/>
            <a:ext cx="7581900" cy="6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TODOLIST WITH STATE HOOKS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765025" y="4216324"/>
            <a:ext cx="9612900" cy="147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the code for todolist with classes and todolist with hooks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85999"/>
            <a:ext cx="9923949" cy="41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371600" y="1815675"/>
            <a:ext cx="9601200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Compare the code </a:t>
            </a:r>
            <a:endParaRPr sz="2200"/>
          </a:p>
          <a:p>
            <a:pPr indent="-3683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Add new features to the code</a:t>
            </a:r>
            <a:endParaRPr sz="2200"/>
          </a:p>
          <a:p>
            <a:pPr indent="-3683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How did it go?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TNTs will understand how the intro blocks of HTML, CSS, JS and React are used in the app. 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TNTs will learn how to add a React function component and JS logic, manage app props, add input that affects the app.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0 </a:t>
            </a:r>
            <a:br>
              <a:rPr lang="en-US"/>
            </a:br>
            <a:r>
              <a:rPr lang="en-US"/>
              <a:t>VS Code Tip</a:t>
            </a:r>
            <a:endParaRPr/>
          </a:p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lang="en-US"/>
              <a:t>Comparing files 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Comparing files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524" y="534650"/>
            <a:ext cx="2341700" cy="26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8250" y="534650"/>
            <a:ext cx="2620542" cy="26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2934" y="3495948"/>
            <a:ext cx="7969690" cy="33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6"/>
          <p:cNvCxnSpPr/>
          <p:nvPr/>
        </p:nvCxnSpPr>
        <p:spPr>
          <a:xfrm flipH="1">
            <a:off x="5259025" y="2161625"/>
            <a:ext cx="1527900" cy="24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/>
          <p:nvPr/>
        </p:nvCxnSpPr>
        <p:spPr>
          <a:xfrm flipH="1">
            <a:off x="4957000" y="2303775"/>
            <a:ext cx="1847700" cy="214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 flipH="1">
            <a:off x="8457125" y="2001725"/>
            <a:ext cx="586200" cy="298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1 </a:t>
            </a:r>
            <a:br>
              <a:rPr lang="en-US"/>
            </a:br>
            <a:r>
              <a:rPr lang="en-US"/>
              <a:t>FUNCTION COMPONENTS 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&lt;Example&gt; &lt;/Example&gt;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22975"/>
            <a:ext cx="10245574" cy="16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4033175"/>
            <a:ext cx="10245574" cy="155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5859950" y="2555400"/>
            <a:ext cx="2360400" cy="95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 lambda</a:t>
            </a:r>
            <a:endParaRPr sz="2000"/>
          </a:p>
        </p:txBody>
      </p:sp>
      <p:sp>
        <p:nvSpPr>
          <p:cNvPr id="139" name="Google Shape;139;p18"/>
          <p:cNvSpPr/>
          <p:nvPr/>
        </p:nvSpPr>
        <p:spPr>
          <a:xfrm>
            <a:off x="5971300" y="4333538"/>
            <a:ext cx="2360400" cy="95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Without lambda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371600" y="304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class and function components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5" y="2355925"/>
            <a:ext cx="5414850" cy="393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575" y="2355925"/>
            <a:ext cx="5543974" cy="40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8734750" y="4589550"/>
            <a:ext cx="1210200" cy="68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8974850" y="3038625"/>
            <a:ext cx="1998000" cy="68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607000" y="3461550"/>
            <a:ext cx="1210200" cy="68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1623800" y="1842625"/>
            <a:ext cx="3023100" cy="55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Function</a:t>
            </a:r>
            <a:endParaRPr b="1" sz="2900"/>
          </a:p>
        </p:txBody>
      </p:sp>
      <p:sp>
        <p:nvSpPr>
          <p:cNvPr id="153" name="Google Shape;153;p19"/>
          <p:cNvSpPr/>
          <p:nvPr/>
        </p:nvSpPr>
        <p:spPr>
          <a:xfrm>
            <a:off x="6423050" y="1842625"/>
            <a:ext cx="3023100" cy="55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Class</a:t>
            </a:r>
            <a:endParaRPr b="1"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0" y="-383666"/>
            <a:ext cx="12192000" cy="682228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8199850" y="5418675"/>
            <a:ext cx="3663900" cy="106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Select to compare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Compare with selected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2 </a:t>
            </a:r>
            <a:br>
              <a:rPr lang="en-US"/>
            </a:br>
            <a:r>
              <a:rPr lang="en-US"/>
              <a:t>HOOKS 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