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Libre Franklin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s2U+8btyRnNWI2z3d+cEMu3V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regular.fntdata"/><Relationship Id="rId11" Type="http://schemas.openxmlformats.org/officeDocument/2006/relationships/slide" Target="slides/slide6.xml"/><Relationship Id="rId22" Type="http://schemas.openxmlformats.org/officeDocument/2006/relationships/font" Target="fonts/LibreFranklin-italic.fntdata"/><Relationship Id="rId10" Type="http://schemas.openxmlformats.org/officeDocument/2006/relationships/slide" Target="slides/slide5.xml"/><Relationship Id="rId21" Type="http://schemas.openxmlformats.org/officeDocument/2006/relationships/font" Target="fonts/LibreFranklin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LibreFranklin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442b35352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e442b35352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ca7ba067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ca7ba067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3ca7ba067d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442b35352_0_2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e442b35352_0_2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ca7ba067d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ca7ba067d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3ca7ba067d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442b35352_0_2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e442b35352_0_2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442b3535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e442b3535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442b35352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e442b35352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442b35352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e442b35352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e442b35352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442b35352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e442b35352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442b35352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e442b35352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e442b35352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7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27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Google Shape;23;p27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4" name="Google Shape;24;p27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3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9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9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3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1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1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31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1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1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31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30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30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3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3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6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6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7" name="Google Shape;67;p36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36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6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36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7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7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37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37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37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6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9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6" name="Google Shape;96;p2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7" name="Google Shape;97;p2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8" name="Google Shape;98;p2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9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tnt-summer-academy/Curriculum-2022/wiki/%5BENG3.1%5D-UI-debugg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arketplace.visualstudio.com/items?itemName=george-alisson.html-preview-vscode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hrome.google.com/webstore/detail/react-developer-tools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>
            <p:ph type="ctrTitle"/>
          </p:nvPr>
        </p:nvSpPr>
        <p:spPr>
          <a:xfrm>
            <a:off x="1310640" y="1788454"/>
            <a:ext cx="9570720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en-US"/>
              <a:t>UI DEBUGGING</a:t>
            </a:r>
            <a:endParaRPr/>
          </a:p>
        </p:txBody>
      </p:sp>
      <p:sp>
        <p:nvSpPr>
          <p:cNvPr id="112" name="Google Shape;112;p1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https://github.com/tnt-summer-academy/Curriculum-2022/wiki/%5BENG3.1%5D-UI-debugging</a:t>
            </a:r>
            <a:r>
              <a:rPr lang="en-US"/>
              <a:t> </a:t>
            </a:r>
            <a:endParaRPr/>
          </a:p>
        </p:txBody>
      </p:sp>
      <p:sp>
        <p:nvSpPr>
          <p:cNvPr id="113" name="Google Shape;113;p1"/>
          <p:cNvSpPr txBox="1"/>
          <p:nvPr/>
        </p:nvSpPr>
        <p:spPr>
          <a:xfrm>
            <a:off x="8122920" y="6294120"/>
            <a:ext cx="3307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Created for Microsoft / TNTs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442b35352_0_29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</a:pPr>
            <a:r>
              <a:rPr lang="en-US"/>
              <a:t>PART 2</a:t>
            </a:r>
            <a:br>
              <a:rPr lang="en-US"/>
            </a:br>
            <a:r>
              <a:rPr lang="en-US"/>
              <a:t>CSS DEBUGGING</a:t>
            </a:r>
            <a:endParaRPr/>
          </a:p>
        </p:txBody>
      </p:sp>
      <p:sp>
        <p:nvSpPr>
          <p:cNvPr id="175" name="Google Shape;175;ge442b35352_0_29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/>
              <a:t>5 minutes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ca7ba067d_0_1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3ca7ba067d_0_1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g13ca7ba067d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000" y="884304"/>
            <a:ext cx="9612900" cy="5365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442b35352_0_236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ibre Franklin"/>
              <a:buNone/>
            </a:pPr>
            <a:r>
              <a:rPr lang="en-US"/>
              <a:t>PART 3</a:t>
            </a:r>
            <a:br>
              <a:rPr lang="en-US"/>
            </a:br>
            <a:r>
              <a:rPr lang="en-US"/>
              <a:t>LOOK AT THE COMPONENTS</a:t>
            </a:r>
            <a:endParaRPr/>
          </a:p>
        </p:txBody>
      </p:sp>
      <p:sp>
        <p:nvSpPr>
          <p:cNvPr id="189" name="Google Shape;189;ge442b35352_0_236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/>
              <a:t>5 minutes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ca7ba067d_1_0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3ca7ba067d_1_0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g13ca7ba067d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05" y="0"/>
            <a:ext cx="11607588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442b35352_0_241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</a:pPr>
            <a:r>
              <a:rPr lang="en-US"/>
              <a:t>PART 3</a:t>
            </a:r>
            <a:br>
              <a:rPr lang="en-US"/>
            </a:br>
            <a:r>
              <a:rPr lang="en-US"/>
              <a:t>DEBUG in VS CODE</a:t>
            </a:r>
            <a:endParaRPr/>
          </a:p>
        </p:txBody>
      </p:sp>
      <p:sp>
        <p:nvSpPr>
          <p:cNvPr id="203" name="Google Shape;203;ge442b35352_0_241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/>
              <a:t>Seen before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Learning objectives</a:t>
            </a:r>
            <a:endParaRPr/>
          </a:p>
        </p:txBody>
      </p:sp>
      <p:sp>
        <p:nvSpPr>
          <p:cNvPr id="119" name="Google Shape;119;p2"/>
          <p:cNvSpPr txBox="1"/>
          <p:nvPr>
            <p:ph idx="1" type="body"/>
          </p:nvPr>
        </p:nvSpPr>
        <p:spPr>
          <a:xfrm>
            <a:off x="1295400" y="1774850"/>
            <a:ext cx="9601200" cy="4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/>
              <a:t>TNTs will learn basic UI debugging with the browser developers tools</a:t>
            </a:r>
            <a:endParaRPr sz="24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/>
              <a:t>TNTs will understand how to investigate HTML/CSS changes while debugging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/>
              <a:t>TNTs will explore the browser debugging tools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442b35352_0_0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</a:pPr>
            <a:r>
              <a:rPr lang="en-US"/>
              <a:t>PART 0</a:t>
            </a:r>
            <a:br>
              <a:rPr lang="en-US"/>
            </a:br>
            <a:r>
              <a:rPr lang="en-US"/>
              <a:t>INSTALL THE TOOLS</a:t>
            </a:r>
            <a:endParaRPr/>
          </a:p>
        </p:txBody>
      </p:sp>
      <p:sp>
        <p:nvSpPr>
          <p:cNvPr id="125" name="Google Shape;125;ge442b35352_0_0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/>
              <a:t>5 minutes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VS Code HTML Preview Extension</a:t>
            </a:r>
            <a:endParaRPr/>
          </a:p>
        </p:txBody>
      </p:sp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1371600" y="1859280"/>
            <a:ext cx="10287000" cy="49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VS Code HTML Preview Extension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b="1" lang="en-US" u="sng">
                <a:solidFill>
                  <a:schemeClr val="hlink"/>
                </a:solidFill>
                <a:hlinkClick r:id="rId3"/>
              </a:rPr>
              <a:t>https://marketplace.visualstudio.com/items?itemName=george-alisson.html-preview-vscode</a:t>
            </a:r>
            <a:r>
              <a:rPr b="1" lang="en-US"/>
              <a:t>   </a:t>
            </a:r>
            <a:endParaRPr/>
          </a:p>
        </p:txBody>
      </p:sp>
      <p:pic>
        <p:nvPicPr>
          <p:cNvPr id="133" name="Google Shape;13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3047" y="3690445"/>
            <a:ext cx="5853113" cy="2563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React Developer Tools</a:t>
            </a:r>
            <a:br>
              <a:rPr lang="en-US">
                <a:latin typeface="Libre Franklin"/>
                <a:ea typeface="Libre Franklin"/>
                <a:cs typeface="Libre Franklin"/>
                <a:sym typeface="Libre Franklin"/>
              </a:rPr>
            </a:b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2954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https://chrome.google.com/webstore/detail/react-developer-tools</a:t>
            </a:r>
            <a:r>
              <a:rPr lang="en-US"/>
              <a:t> </a:t>
            </a:r>
            <a:endParaRPr/>
          </a:p>
        </p:txBody>
      </p:sp>
      <p:pic>
        <p:nvPicPr>
          <p:cNvPr id="140" name="Google Shape;14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3435882"/>
            <a:ext cx="9015412" cy="215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442b35352_0_5"/>
          <p:cNvSpPr txBox="1"/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ibre Franklin"/>
              <a:buNone/>
            </a:pPr>
            <a:r>
              <a:rPr lang="en-US"/>
              <a:t>PART 1</a:t>
            </a:r>
            <a:br>
              <a:rPr lang="en-US"/>
            </a:br>
            <a:r>
              <a:rPr lang="en-US"/>
              <a:t>CHROME DEBUGGER OVERVIEW</a:t>
            </a:r>
            <a:endParaRPr/>
          </a:p>
        </p:txBody>
      </p:sp>
      <p:sp>
        <p:nvSpPr>
          <p:cNvPr id="146" name="Google Shape;146;ge442b35352_0_5"/>
          <p:cNvSpPr txBox="1"/>
          <p:nvPr>
            <p:ph idx="1" type="body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/>
              <a:t>5 minutes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442b35352_0_2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3" name="Google Shape;153;ge442b35352_0_2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1" lang="en-US" sz="2200">
                <a:solidFill>
                  <a:schemeClr val="dk1"/>
                </a:solidFill>
              </a:rPr>
              <a:t>Elements panel</a:t>
            </a:r>
            <a:r>
              <a:rPr lang="en-US" sz="2200">
                <a:solidFill>
                  <a:schemeClr val="dk1"/>
                </a:solidFill>
              </a:rPr>
              <a:t> - View and modify the DOM and CSS that is loaded in the browser memory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1" lang="en-US" sz="2200">
                <a:solidFill>
                  <a:schemeClr val="dk1"/>
                </a:solidFill>
              </a:rPr>
              <a:t>Console panel</a:t>
            </a:r>
            <a:r>
              <a:rPr lang="en-US" sz="2200">
                <a:solidFill>
                  <a:schemeClr val="dk1"/>
                </a:solidFill>
              </a:rPr>
              <a:t> - View messages, errors warnings and info, and run JS commands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1" lang="en-US" sz="2200">
                <a:solidFill>
                  <a:schemeClr val="dk1"/>
                </a:solidFill>
              </a:rPr>
              <a:t>Sources panel</a:t>
            </a:r>
            <a:r>
              <a:rPr lang="en-US" sz="2200">
                <a:solidFill>
                  <a:schemeClr val="dk1"/>
                </a:solidFill>
              </a:rPr>
              <a:t> - Debug Javascript files via breakpoints, view other source files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1" lang="en-US" sz="2200">
                <a:solidFill>
                  <a:schemeClr val="dk1"/>
                </a:solidFill>
              </a:rPr>
              <a:t>Network panel</a:t>
            </a:r>
            <a:r>
              <a:rPr lang="en-US" sz="2200">
                <a:solidFill>
                  <a:schemeClr val="dk1"/>
                </a:solidFill>
              </a:rPr>
              <a:t> - View network traffic, HTTP status codes, file types, file size, download times, etc.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1" lang="en-US" sz="2200">
                <a:solidFill>
                  <a:schemeClr val="dk1"/>
                </a:solidFill>
              </a:rPr>
              <a:t>Performance</a:t>
            </a:r>
            <a:r>
              <a:rPr lang="en-US" sz="2200">
                <a:solidFill>
                  <a:schemeClr val="dk1"/>
                </a:solidFill>
              </a:rPr>
              <a:t> - View performance metrics by recording a page interaction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442b35352_0_3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Source code</a:t>
            </a:r>
            <a:endParaRPr/>
          </a:p>
        </p:txBody>
      </p:sp>
      <p:pic>
        <p:nvPicPr>
          <p:cNvPr id="159" name="Google Shape;159;ge442b35352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525" y="1529925"/>
            <a:ext cx="11264048" cy="502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e442b35352_0_34"/>
          <p:cNvSpPr/>
          <p:nvPr/>
        </p:nvSpPr>
        <p:spPr>
          <a:xfrm>
            <a:off x="9424775" y="1814850"/>
            <a:ext cx="479400" cy="599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442b35352_0_4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Inspect element</a:t>
            </a:r>
            <a:endParaRPr/>
          </a:p>
        </p:txBody>
      </p:sp>
      <p:sp>
        <p:nvSpPr>
          <p:cNvPr id="167" name="Google Shape;167;ge442b35352_0_40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8" name="Google Shape;168;ge442b35352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50" y="1518487"/>
            <a:ext cx="11053249" cy="50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e442b35352_0_40"/>
          <p:cNvSpPr/>
          <p:nvPr/>
        </p:nvSpPr>
        <p:spPr>
          <a:xfrm>
            <a:off x="7360725" y="1738650"/>
            <a:ext cx="479400" cy="599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2020-06-21T05:23:43Z</dcterms:created>
  <dc:creator>Scharff, Prof. Christelle</dc:creator>
</cp:coreProperties>
</file>