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txyss8ZufBu2WR7+W4nJfSzr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customschemas.google.com/relationships/presentationmetadata" Target="meta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cc0d3387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cc0d3387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cc0d3387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c0d3387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cc0d3387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cc0d3387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47fba5c97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47fba5c9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f47fba5c9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cc0d338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3cc0d338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822e0ec7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b822e0ec7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cc0d3387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cc0d3387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cc0d3387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c0d3387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cc0d3387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cc0d3387b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c0d3387b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cc0d3387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3cc0d3387b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22e0ec7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b822e0ec7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7fba5c97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f47fba5c97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7fba5c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47fba5c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47fba5c9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7fba5c97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7fba5c97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47fba5c97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7fba5c97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47fba5c97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47fba5c97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c0d3387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c0d3387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cc0d3387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c0d3387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c0d3387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3cc0d3387b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2/blob/main/Week%203/%5BENG3.4%5DView%20component%20layout.m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www.freakyjolly.com/react-bootstrap-carousel-example-tutorial/" TargetMode="External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ttiefiles.com/" TargetMode="External"/><Relationship Id="rId4" Type="http://schemas.openxmlformats.org/officeDocument/2006/relationships/hyperlink" Target="https://lottiefiles.com/67962-music-g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nt-summer-academy/Samples/tree/main/Week_3/react-bootstrap-javascrip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-bootstrap.github.io/components/aler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-bootstrap.github.io/components/alerts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310640" y="1788454"/>
            <a:ext cx="9570720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BOOTSTRAP AND LOTTIES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https://github.com/tnt-summer-academy/Curriculum-2022/blob/main/Week%203/%5BENG3.4%5DView%20component%20layout.md</a:t>
            </a:r>
            <a:r>
              <a:rPr lang="en-US"/>
              <a:t> 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8122920" y="6294120"/>
            <a:ext cx="3307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for Microsoft / TNTs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c0d3387b_0_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81" name="Google Shape;181;g13cc0d3387b_0_3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13cc0d3387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96" y="1881675"/>
            <a:ext cx="5464171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cc0d3387b_0_4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Carousel</a:t>
            </a:r>
            <a:endParaRPr/>
          </a:p>
        </p:txBody>
      </p:sp>
      <p:sp>
        <p:nvSpPr>
          <p:cNvPr id="189" name="Google Shape;189;g13cc0d3387b_0_4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13cc0d3387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9700"/>
            <a:ext cx="6282874" cy="539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3cc0d3387b_0_45"/>
          <p:cNvSpPr txBox="1"/>
          <p:nvPr/>
        </p:nvSpPr>
        <p:spPr>
          <a:xfrm>
            <a:off x="7898650" y="1546750"/>
            <a:ext cx="39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Tutorial: </a:t>
            </a:r>
            <a:r>
              <a:rPr lang="en-US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https://www.freakyjolly.com/react-bootstrap-carousel-example-tutorial/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2" name="Google Shape;192;g13cc0d3387b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142" y="2870975"/>
            <a:ext cx="4496725" cy="2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7fba5c97_0_101"/>
          <p:cNvSpPr txBox="1"/>
          <p:nvPr>
            <p:ph type="title"/>
          </p:nvPr>
        </p:nvSpPr>
        <p:spPr>
          <a:xfrm>
            <a:off x="829125" y="619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Navbar with Router</a:t>
            </a:r>
            <a:endParaRPr/>
          </a:p>
        </p:txBody>
      </p:sp>
      <p:sp>
        <p:nvSpPr>
          <p:cNvPr id="199" name="Google Shape;199;gf47fba5c97_0_10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gf47fba5c97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24" y="815800"/>
            <a:ext cx="8341999" cy="505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f47fba5c97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525" y="4724400"/>
            <a:ext cx="6229350" cy="21336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gf47fba5c97_0_101"/>
          <p:cNvSpPr txBox="1"/>
          <p:nvPr/>
        </p:nvSpPr>
        <p:spPr>
          <a:xfrm>
            <a:off x="9130425" y="1985400"/>
            <a:ext cx="269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AppRouter.js</a:t>
            </a:r>
            <a:endParaRPr sz="2200"/>
          </a:p>
        </p:txBody>
      </p:sp>
      <p:pic>
        <p:nvPicPr>
          <p:cNvPr id="203" name="Google Shape;203;gf47fba5c97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7250" y="352425"/>
            <a:ext cx="3072175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f47fba5c97_0_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5775" y="815800"/>
            <a:ext cx="3003650" cy="10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f47fba5c97_0_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6019800"/>
            <a:ext cx="55149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cc0d3387b_0_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PART 1</a:t>
            </a:r>
            <a:br>
              <a:rPr lang="en-US"/>
            </a:br>
            <a:r>
              <a:rPr lang="en-US"/>
              <a:t>LOTTIES</a:t>
            </a:r>
            <a:endParaRPr/>
          </a:p>
        </p:txBody>
      </p:sp>
      <p:sp>
        <p:nvSpPr>
          <p:cNvPr id="211" name="Google Shape;211;g13cc0d3387b_0_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22e0ec7b_1_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Lotties</a:t>
            </a:r>
            <a:endParaRPr/>
          </a:p>
        </p:txBody>
      </p:sp>
      <p:sp>
        <p:nvSpPr>
          <p:cNvPr id="217" name="Google Shape;217;gb822e0ec7b_1_10"/>
          <p:cNvSpPr txBox="1"/>
          <p:nvPr>
            <p:ph idx="1" type="body"/>
          </p:nvPr>
        </p:nvSpPr>
        <p:spPr>
          <a:xfrm>
            <a:off x="1485900" y="18288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A Lottie is a JSON-based animation file format enabled for any </a:t>
            </a:r>
            <a:r>
              <a:rPr lang="en-US" sz="2400">
                <a:solidFill>
                  <a:schemeClr val="dk1"/>
                </a:solidFill>
              </a:rPr>
              <a:t>platform</a:t>
            </a:r>
            <a:r>
              <a:rPr lang="en-US" sz="2400">
                <a:solidFill>
                  <a:schemeClr val="dk1"/>
                </a:solidFill>
              </a:rPr>
              <a:t> - Android, iOS, web etc. It is a small file that works on different devices and scale easily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Lottie was developed by Airbnb. The top 500 apps on the App Store use Lottie to engage users and enhance conversations. It is 600% smaller than gif and 10x faster to ship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cc0d3387b_0_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Lottie?</a:t>
            </a:r>
            <a:endParaRPr/>
          </a:p>
        </p:txBody>
      </p:sp>
      <p:sp>
        <p:nvSpPr>
          <p:cNvPr id="224" name="Google Shape;224;g13cc0d3387b_0_13"/>
          <p:cNvSpPr txBox="1"/>
          <p:nvPr>
            <p:ph idx="1" type="body"/>
          </p:nvPr>
        </p:nvSpPr>
        <p:spPr>
          <a:xfrm>
            <a:off x="1371600" y="1905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Install the library using </a:t>
            </a:r>
            <a:r>
              <a:rPr lang="en-US" sz="2400">
                <a:solidFill>
                  <a:srgbClr val="980000"/>
                </a:solidFill>
              </a:rPr>
              <a:t>npm install --save react-lottie</a:t>
            </a:r>
            <a:r>
              <a:rPr lang="en-US" sz="2400">
                <a:solidFill>
                  <a:schemeClr val="dk1"/>
                </a:solidFill>
              </a:rPr>
              <a:t>. A dependency concerning react-lottie should be present in package.json.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Select an animation from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LottieFiles</a:t>
            </a:r>
            <a:r>
              <a:rPr lang="en-US" sz="2400">
                <a:solidFill>
                  <a:schemeClr val="dk1"/>
                </a:solidFill>
              </a:rPr>
              <a:t>. For example, </a:t>
            </a:r>
            <a:r>
              <a:rPr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musicalgal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In your React project, create a directory to store your Lottie animations (let's say animations) and create a JSON file with your Lottie (for example musicalgal.json).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To use your lottie, you need to import the react-lottie player component and the lottie JSON file.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import Lottie from "react-lottie";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 import musicgalimg from '../animations/musicgal';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cc0d3387b_0_5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a Lottie</a:t>
            </a:r>
            <a:endParaRPr/>
          </a:p>
        </p:txBody>
      </p:sp>
      <p:sp>
        <p:nvSpPr>
          <p:cNvPr id="231" name="Google Shape;231;g13cc0d3387b_0_56"/>
          <p:cNvSpPr txBox="1"/>
          <p:nvPr>
            <p:ph idx="1" type="body"/>
          </p:nvPr>
        </p:nvSpPr>
        <p:spPr>
          <a:xfrm>
            <a:off x="7045650" y="1961875"/>
            <a:ext cx="47427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1950"/>
              <a:t>Different</a:t>
            </a:r>
            <a:r>
              <a:rPr lang="en-US" sz="1950"/>
              <a:t> options to display a Lottie: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animationData:</a:t>
            </a:r>
            <a:r>
              <a:rPr lang="en-US" sz="1950"/>
              <a:t> Object with the exported animation data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loop: </a:t>
            </a:r>
            <a:r>
              <a:rPr lang="en-US" sz="1950"/>
              <a:t>Repetition of the animation: true / false / number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autoplay: </a:t>
            </a:r>
            <a:r>
              <a:rPr lang="en-US" sz="1950"/>
              <a:t>Auto-plays when the player is ready (true / false)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name: </a:t>
            </a:r>
            <a:r>
              <a:rPr lang="en-US" sz="1950"/>
              <a:t>Animation name for future reference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renderer:</a:t>
            </a:r>
            <a:r>
              <a:rPr lang="en-US" sz="1950"/>
              <a:t> 'svg' / 'canvas' / 'html' to set the renderer</a:t>
            </a:r>
            <a:endParaRPr sz="1950"/>
          </a:p>
          <a:p>
            <a:pPr indent="-3425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b="1" lang="en-US" sz="1950"/>
              <a:t>container: </a:t>
            </a:r>
            <a:r>
              <a:rPr lang="en-US" sz="1950"/>
              <a:t>Dom element on which to render the animation</a:t>
            </a:r>
            <a:endParaRPr sz="1950"/>
          </a:p>
          <a:p>
            <a:pPr indent="0" lvl="0" marL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50"/>
          </a:p>
        </p:txBody>
      </p:sp>
      <p:pic>
        <p:nvPicPr>
          <p:cNvPr id="232" name="Google Shape;232;g13cc0d3387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885950"/>
            <a:ext cx="4641589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cc0d3387b_0_6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cc0d3387b_0_6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13cc0d3387b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675" y="0"/>
            <a:ext cx="366712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3cc0d3387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8405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822e0ec7b_1_16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PART 3</a:t>
            </a:r>
            <a:br>
              <a:rPr lang="en-US"/>
            </a:br>
            <a:r>
              <a:rPr lang="en-US"/>
              <a:t>YOUR TURN IN </a:t>
            </a:r>
            <a:endParaRPr/>
          </a:p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YOURSHARE</a:t>
            </a:r>
            <a:endParaRPr/>
          </a:p>
        </p:txBody>
      </p:sp>
      <p:sp>
        <p:nvSpPr>
          <p:cNvPr id="247" name="Google Shape;247;gb822e0ec7b_1_16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1295400" y="1774850"/>
            <a:ext cx="9601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2400"/>
              <a:t>TNTs will be able to install a UI Component Library and use a component in a React project</a:t>
            </a:r>
            <a:endParaRPr sz="2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2400"/>
              <a:t>TNTs will identify requirements, challenges and resources for integrating library components</a:t>
            </a:r>
            <a:endParaRPr sz="2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2400"/>
              <a:t>TNT will specifically learn about React-Bootstrap and Lottie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7fba5c97_0_9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PART 0</a:t>
            </a:r>
            <a:br>
              <a:rPr lang="en-US"/>
            </a:br>
            <a:r>
              <a:rPr lang="en-US"/>
              <a:t>CODE</a:t>
            </a:r>
            <a:endParaRPr/>
          </a:p>
        </p:txBody>
      </p:sp>
      <p:sp>
        <p:nvSpPr>
          <p:cNvPr id="125" name="Google Shape;125;gf47fba5c97_0_9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7fba5c97_0_0"/>
          <p:cNvSpPr txBox="1"/>
          <p:nvPr>
            <p:ph type="title"/>
          </p:nvPr>
        </p:nvSpPr>
        <p:spPr>
          <a:xfrm>
            <a:off x="1295400" y="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today</a:t>
            </a:r>
            <a:endParaRPr/>
          </a:p>
        </p:txBody>
      </p:sp>
      <p:sp>
        <p:nvSpPr>
          <p:cNvPr id="132" name="Google Shape;132;gf47fba5c97_0_0"/>
          <p:cNvSpPr txBox="1"/>
          <p:nvPr>
            <p:ph idx="1" type="body"/>
          </p:nvPr>
        </p:nvSpPr>
        <p:spPr>
          <a:xfrm>
            <a:off x="1371600" y="674425"/>
            <a:ext cx="9601200" cy="41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50">
                <a:latin typeface="Arial"/>
                <a:ea typeface="Arial"/>
                <a:cs typeface="Arial"/>
                <a:sym typeface="Arial"/>
              </a:rPr>
              <a:t>Code</a:t>
            </a:r>
            <a:endParaRPr b="1"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https://github.com/tnt-summer-academy/Samples/tree/main/Week_3/react-bootstrap-javascript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■"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npm install --force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■"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npm install react-router-dom@5.3.3 --force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■"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npm install react-bootstrap bootstrap@4.6.0 --force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–"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(because we will be using Bootstrap React)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■"/>
            </a:pPr>
            <a:r>
              <a:rPr i="0" lang="en-US" sz="2100"/>
              <a:t>npm install sass </a:t>
            </a:r>
            <a:endParaRPr i="0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/>
              <a:t>(CSS compiler for Bootstrap)</a:t>
            </a:r>
            <a:endParaRPr sz="21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■"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pm install holderjs --force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(because we use some image placeholders)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■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npm install @fluentui/react  --force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(because we will be using fluentui)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■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npm install react-async --save --force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(because we will fetch data online when using an API)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</a:pPr>
            <a:r>
              <a:rPr i="0" lang="en-US" sz="2100">
                <a:solidFill>
                  <a:schemeClr val="dk1"/>
                </a:solidFill>
              </a:rPr>
              <a:t>npm install --save react-lottie</a:t>
            </a:r>
            <a:endParaRPr i="0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i="0" lang="en-US" sz="2100">
                <a:solidFill>
                  <a:schemeClr val="dk1"/>
                </a:solidFill>
              </a:rPr>
              <a:t>(because we will use Lotties)</a:t>
            </a:r>
            <a:endParaRPr i="0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7fba5c97_0_19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47fba5c97_0_19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f47fba5c97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38" y="0"/>
            <a:ext cx="3463725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47fba5c97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750" y="133350"/>
            <a:ext cx="367665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47fba5c97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7263" y="133350"/>
            <a:ext cx="36861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47fba5c97_0_2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47fba5c97_0_20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f47fba5c97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71450"/>
            <a:ext cx="38004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f47fba5c97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50" y="0"/>
            <a:ext cx="366712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f47fba5c97_0_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788" y="4349175"/>
            <a:ext cx="2438700" cy="2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PART 1</a:t>
            </a:r>
            <a:br>
              <a:rPr lang="en-US"/>
            </a:br>
            <a:r>
              <a:rPr lang="en-US"/>
              <a:t>BOOTSTRAP COMPONENTS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https://react-bootstrap.github.io/components/alerts/</a:t>
            </a:r>
            <a:r>
              <a:rPr lang="en-US" sz="2600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c0d3387b_0_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Button</a:t>
            </a:r>
            <a:endParaRPr/>
          </a:p>
        </p:txBody>
      </p:sp>
      <p:sp>
        <p:nvSpPr>
          <p:cNvPr id="165" name="Google Shape;165;g13cc0d3387b_0_2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https://react-bootstrap.github.io/components/alerts/</a:t>
            </a:r>
            <a:r>
              <a:rPr lang="en-US" sz="2600">
                <a:solidFill>
                  <a:schemeClr val="dk1"/>
                </a:solidFill>
              </a:rPr>
              <a:t> 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66" name="Google Shape;166;g13cc0d3387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3149563"/>
            <a:ext cx="86106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c0d3387b_0_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</a:t>
            </a:r>
            <a:endParaRPr/>
          </a:p>
        </p:txBody>
      </p:sp>
      <p:sp>
        <p:nvSpPr>
          <p:cNvPr id="173" name="Google Shape;173;g13cc0d3387b_0_3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3cc0d3387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88" y="2285988"/>
            <a:ext cx="57626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2020-06-21T05:23:43Z</dcterms:created>
  <dc:creator>Scharff, Prof. Christelle</dc:creator>
</cp:coreProperties>
</file>